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9"/>
  </p:notesMasterIdLst>
  <p:sldIdLst>
    <p:sldId id="411"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415" r:id="rId22"/>
    <p:sldId id="309" r:id="rId23"/>
    <p:sldId id="414" r:id="rId24"/>
    <p:sldId id="412" r:id="rId25"/>
    <p:sldId id="413" r:id="rId26"/>
    <p:sldId id="310" r:id="rId27"/>
    <p:sldId id="311" r:id="rId28"/>
    <p:sldId id="337" r:id="rId29"/>
    <p:sldId id="312" r:id="rId30"/>
    <p:sldId id="313" r:id="rId31"/>
    <p:sldId id="314" r:id="rId32"/>
    <p:sldId id="416" r:id="rId33"/>
    <p:sldId id="417" r:id="rId34"/>
    <p:sldId id="316" r:id="rId35"/>
    <p:sldId id="317" r:id="rId36"/>
    <p:sldId id="318" r:id="rId37"/>
    <p:sldId id="319" r:id="rId38"/>
    <p:sldId id="320" r:id="rId39"/>
    <p:sldId id="321" r:id="rId40"/>
    <p:sldId id="322" r:id="rId41"/>
    <p:sldId id="323" r:id="rId42"/>
    <p:sldId id="324" r:id="rId43"/>
    <p:sldId id="325" r:id="rId44"/>
    <p:sldId id="326" r:id="rId45"/>
    <p:sldId id="418" r:id="rId46"/>
    <p:sldId id="327" r:id="rId47"/>
    <p:sldId id="328" r:id="rId48"/>
    <p:sldId id="329" r:id="rId49"/>
    <p:sldId id="330" r:id="rId50"/>
    <p:sldId id="331" r:id="rId51"/>
    <p:sldId id="332" r:id="rId52"/>
    <p:sldId id="333" r:id="rId53"/>
    <p:sldId id="338" r:id="rId54"/>
    <p:sldId id="334" r:id="rId55"/>
    <p:sldId id="335" r:id="rId56"/>
    <p:sldId id="336" r:id="rId57"/>
    <p:sldId id="339" r:id="rId58"/>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535843-F0A5-404C-81C0-BD0AA55193CC}" v="2" dt="2019-10-22T09:08:39.9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6306" autoAdjust="0"/>
  </p:normalViewPr>
  <p:slideViewPr>
    <p:cSldViewPr snapToGrid="0" snapToObjects="1">
      <p:cViewPr varScale="1">
        <p:scale>
          <a:sx n="66" d="100"/>
          <a:sy n="66" d="100"/>
        </p:scale>
        <p:origin x="130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48595"/>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63535843-F0A5-404C-81C0-BD0AA55193CC}"/>
    <pc:docChg chg="custSel addSld delSld modSld">
      <pc:chgData name="Ivan Monich" userId="df37b809a6939972" providerId="LiveId" clId="{63535843-F0A5-404C-81C0-BD0AA55193CC}" dt="2019-10-22T09:29:17.645" v="147" actId="123"/>
      <pc:docMkLst>
        <pc:docMk/>
      </pc:docMkLst>
      <pc:sldChg chg="addSp del">
        <pc:chgData name="Ivan Monich" userId="df37b809a6939972" providerId="LiveId" clId="{63535843-F0A5-404C-81C0-BD0AA55193CC}" dt="2019-10-22T09:08:41.292" v="2" actId="2696"/>
        <pc:sldMkLst>
          <pc:docMk/>
          <pc:sldMk cId="2402356222" sldId="289"/>
        </pc:sldMkLst>
        <pc:grpChg chg="add">
          <ac:chgData name="Ivan Monich" userId="df37b809a6939972" providerId="LiveId" clId="{63535843-F0A5-404C-81C0-BD0AA55193CC}" dt="2019-10-22T09:08:34.951" v="0"/>
          <ac:grpSpMkLst>
            <pc:docMk/>
            <pc:sldMk cId="2402356222" sldId="289"/>
            <ac:grpSpMk id="5" creationId="{40B8F1B5-B32D-4BB1-A581-4B9248757A7E}"/>
          </ac:grpSpMkLst>
        </pc:grpChg>
      </pc:sldChg>
      <pc:sldChg chg="addSp modSp">
        <pc:chgData name="Ivan Monich" userId="df37b809a6939972" providerId="LiveId" clId="{63535843-F0A5-404C-81C0-BD0AA55193CC}" dt="2019-10-22T09:22:23.028" v="106" actId="207"/>
        <pc:sldMkLst>
          <pc:docMk/>
          <pc:sldMk cId="3963860144" sldId="290"/>
        </pc:sldMkLst>
        <pc:spChg chg="mod">
          <ac:chgData name="Ivan Monich" userId="df37b809a6939972" providerId="LiveId" clId="{63535843-F0A5-404C-81C0-BD0AA55193CC}" dt="2019-10-22T09:22:23.028" v="106" actId="207"/>
          <ac:spMkLst>
            <pc:docMk/>
            <pc:sldMk cId="3963860144" sldId="290"/>
            <ac:spMk id="2" creationId="{D4A094C4-5BED-4707-BC16-EEB3088B095C}"/>
          </ac:spMkLst>
        </pc:spChg>
        <pc:grpChg chg="add mod">
          <ac:chgData name="Ivan Monich" userId="df37b809a6939972" providerId="LiveId" clId="{63535843-F0A5-404C-81C0-BD0AA55193CC}" dt="2019-10-22T09:20:12.756" v="53" actId="167"/>
          <ac:grpSpMkLst>
            <pc:docMk/>
            <pc:sldMk cId="3963860144" sldId="290"/>
            <ac:grpSpMk id="4" creationId="{3B10CEFD-E16B-49BA-B1AB-8EEF4AF2A29A}"/>
          </ac:grpSpMkLst>
        </pc:grpChg>
      </pc:sldChg>
      <pc:sldChg chg="addSp modSp">
        <pc:chgData name="Ivan Monich" userId="df37b809a6939972" providerId="LiveId" clId="{63535843-F0A5-404C-81C0-BD0AA55193CC}" dt="2019-10-22T09:22:31.907" v="107" actId="207"/>
        <pc:sldMkLst>
          <pc:docMk/>
          <pc:sldMk cId="2829963538" sldId="291"/>
        </pc:sldMkLst>
        <pc:spChg chg="mod">
          <ac:chgData name="Ivan Monich" userId="df37b809a6939972" providerId="LiveId" clId="{63535843-F0A5-404C-81C0-BD0AA55193CC}" dt="2019-10-22T09:22:31.907" v="107" actId="207"/>
          <ac:spMkLst>
            <pc:docMk/>
            <pc:sldMk cId="2829963538" sldId="291"/>
            <ac:spMk id="2" creationId="{6DF2DAF2-7F70-4093-A89A-06752C4EBD6D}"/>
          </ac:spMkLst>
        </pc:spChg>
        <pc:grpChg chg="add mod">
          <ac:chgData name="Ivan Monich" userId="df37b809a6939972" providerId="LiveId" clId="{63535843-F0A5-404C-81C0-BD0AA55193CC}" dt="2019-10-22T09:20:14.662" v="54" actId="167"/>
          <ac:grpSpMkLst>
            <pc:docMk/>
            <pc:sldMk cId="2829963538" sldId="291"/>
            <ac:grpSpMk id="4" creationId="{2FC4117F-A4B4-4DB6-9C42-0CC0F9520997}"/>
          </ac:grpSpMkLst>
        </pc:grpChg>
      </pc:sldChg>
      <pc:sldChg chg="addSp modSp">
        <pc:chgData name="Ivan Monich" userId="df37b809a6939972" providerId="LiveId" clId="{63535843-F0A5-404C-81C0-BD0AA55193CC}" dt="2019-10-22T09:22:35.955" v="108" actId="207"/>
        <pc:sldMkLst>
          <pc:docMk/>
          <pc:sldMk cId="1192303334" sldId="292"/>
        </pc:sldMkLst>
        <pc:spChg chg="mod">
          <ac:chgData name="Ivan Monich" userId="df37b809a6939972" providerId="LiveId" clId="{63535843-F0A5-404C-81C0-BD0AA55193CC}" dt="2019-10-22T09:22:35.955" v="108" actId="207"/>
          <ac:spMkLst>
            <pc:docMk/>
            <pc:sldMk cId="1192303334" sldId="292"/>
            <ac:spMk id="2" creationId="{545CA5EB-C742-477A-A67F-567A849C7648}"/>
          </ac:spMkLst>
        </pc:spChg>
        <pc:grpChg chg="add mod">
          <ac:chgData name="Ivan Monich" userId="df37b809a6939972" providerId="LiveId" clId="{63535843-F0A5-404C-81C0-BD0AA55193CC}" dt="2019-10-22T09:20:17.166" v="55" actId="167"/>
          <ac:grpSpMkLst>
            <pc:docMk/>
            <pc:sldMk cId="1192303334" sldId="292"/>
            <ac:grpSpMk id="4" creationId="{21CF51C4-E5BC-4153-A7D8-CDF5950EE243}"/>
          </ac:grpSpMkLst>
        </pc:grpChg>
      </pc:sldChg>
      <pc:sldChg chg="addSp modSp">
        <pc:chgData name="Ivan Monich" userId="df37b809a6939972" providerId="LiveId" clId="{63535843-F0A5-404C-81C0-BD0AA55193CC}" dt="2019-10-22T09:22:38.707" v="109" actId="207"/>
        <pc:sldMkLst>
          <pc:docMk/>
          <pc:sldMk cId="101755784" sldId="293"/>
        </pc:sldMkLst>
        <pc:spChg chg="mod">
          <ac:chgData name="Ivan Monich" userId="df37b809a6939972" providerId="LiveId" clId="{63535843-F0A5-404C-81C0-BD0AA55193CC}" dt="2019-10-22T09:22:38.707" v="109" actId="207"/>
          <ac:spMkLst>
            <pc:docMk/>
            <pc:sldMk cId="101755784" sldId="293"/>
            <ac:spMk id="2" creationId="{D6BA5353-3490-461C-9E16-C16B642448A9}"/>
          </ac:spMkLst>
        </pc:spChg>
        <pc:grpChg chg="add mod">
          <ac:chgData name="Ivan Monich" userId="df37b809a6939972" providerId="LiveId" clId="{63535843-F0A5-404C-81C0-BD0AA55193CC}" dt="2019-10-22T09:20:19.220" v="56" actId="167"/>
          <ac:grpSpMkLst>
            <pc:docMk/>
            <pc:sldMk cId="101755784" sldId="293"/>
            <ac:grpSpMk id="4" creationId="{FF42E842-3EBB-4C49-B1AE-3F777CB97854}"/>
          </ac:grpSpMkLst>
        </pc:grpChg>
      </pc:sldChg>
      <pc:sldChg chg="addSp modSp">
        <pc:chgData name="Ivan Monich" userId="df37b809a6939972" providerId="LiveId" clId="{63535843-F0A5-404C-81C0-BD0AA55193CC}" dt="2019-10-22T09:22:40.529" v="110" actId="207"/>
        <pc:sldMkLst>
          <pc:docMk/>
          <pc:sldMk cId="856766949" sldId="294"/>
        </pc:sldMkLst>
        <pc:spChg chg="mod">
          <ac:chgData name="Ivan Monich" userId="df37b809a6939972" providerId="LiveId" clId="{63535843-F0A5-404C-81C0-BD0AA55193CC}" dt="2019-10-22T09:22:40.529" v="110" actId="207"/>
          <ac:spMkLst>
            <pc:docMk/>
            <pc:sldMk cId="856766949" sldId="294"/>
            <ac:spMk id="2" creationId="{74546FF3-7EB6-4E1A-9F36-878BA2431785}"/>
          </ac:spMkLst>
        </pc:spChg>
        <pc:grpChg chg="add mod">
          <ac:chgData name="Ivan Monich" userId="df37b809a6939972" providerId="LiveId" clId="{63535843-F0A5-404C-81C0-BD0AA55193CC}" dt="2019-10-22T09:20:21.242" v="57" actId="167"/>
          <ac:grpSpMkLst>
            <pc:docMk/>
            <pc:sldMk cId="856766949" sldId="294"/>
            <ac:grpSpMk id="4" creationId="{023AB36E-E289-4A50-98BC-96CF11886FCF}"/>
          </ac:grpSpMkLst>
        </pc:grpChg>
      </pc:sldChg>
      <pc:sldChg chg="addSp modSp">
        <pc:chgData name="Ivan Monich" userId="df37b809a6939972" providerId="LiveId" clId="{63535843-F0A5-404C-81C0-BD0AA55193CC}" dt="2019-10-22T09:22:42.126" v="111" actId="207"/>
        <pc:sldMkLst>
          <pc:docMk/>
          <pc:sldMk cId="1612353144" sldId="295"/>
        </pc:sldMkLst>
        <pc:spChg chg="mod">
          <ac:chgData name="Ivan Monich" userId="df37b809a6939972" providerId="LiveId" clId="{63535843-F0A5-404C-81C0-BD0AA55193CC}" dt="2019-10-22T09:22:42.126" v="111" actId="207"/>
          <ac:spMkLst>
            <pc:docMk/>
            <pc:sldMk cId="1612353144" sldId="295"/>
            <ac:spMk id="2" creationId="{154A197F-77C1-44D2-9D21-C861633B7E39}"/>
          </ac:spMkLst>
        </pc:spChg>
        <pc:grpChg chg="add mod">
          <ac:chgData name="Ivan Monich" userId="df37b809a6939972" providerId="LiveId" clId="{63535843-F0A5-404C-81C0-BD0AA55193CC}" dt="2019-10-22T09:20:23.507" v="58" actId="167"/>
          <ac:grpSpMkLst>
            <pc:docMk/>
            <pc:sldMk cId="1612353144" sldId="295"/>
            <ac:grpSpMk id="4" creationId="{432BCCEA-3D24-4ACE-A767-6D719FBB7F49}"/>
          </ac:grpSpMkLst>
        </pc:grpChg>
      </pc:sldChg>
      <pc:sldChg chg="addSp modSp">
        <pc:chgData name="Ivan Monich" userId="df37b809a6939972" providerId="LiveId" clId="{63535843-F0A5-404C-81C0-BD0AA55193CC}" dt="2019-10-22T09:22:43.690" v="112" actId="207"/>
        <pc:sldMkLst>
          <pc:docMk/>
          <pc:sldMk cId="3936511221" sldId="296"/>
        </pc:sldMkLst>
        <pc:spChg chg="mod">
          <ac:chgData name="Ivan Monich" userId="df37b809a6939972" providerId="LiveId" clId="{63535843-F0A5-404C-81C0-BD0AA55193CC}" dt="2019-10-22T09:22:43.690" v="112" actId="207"/>
          <ac:spMkLst>
            <pc:docMk/>
            <pc:sldMk cId="3936511221" sldId="296"/>
            <ac:spMk id="2" creationId="{110DCCD2-9D77-416D-9264-5406D215469E}"/>
          </ac:spMkLst>
        </pc:spChg>
        <pc:grpChg chg="add mod">
          <ac:chgData name="Ivan Monich" userId="df37b809a6939972" providerId="LiveId" clId="{63535843-F0A5-404C-81C0-BD0AA55193CC}" dt="2019-10-22T09:20:26.234" v="59" actId="167"/>
          <ac:grpSpMkLst>
            <pc:docMk/>
            <pc:sldMk cId="3936511221" sldId="296"/>
            <ac:grpSpMk id="4" creationId="{F5805870-A947-45C6-9462-4F1119846FB9}"/>
          </ac:grpSpMkLst>
        </pc:grpChg>
      </pc:sldChg>
      <pc:sldChg chg="addSp modSp">
        <pc:chgData name="Ivan Monich" userId="df37b809a6939972" providerId="LiveId" clId="{63535843-F0A5-404C-81C0-BD0AA55193CC}" dt="2019-10-22T09:22:45.761" v="113" actId="207"/>
        <pc:sldMkLst>
          <pc:docMk/>
          <pc:sldMk cId="1646740442" sldId="297"/>
        </pc:sldMkLst>
        <pc:spChg chg="mod">
          <ac:chgData name="Ivan Monich" userId="df37b809a6939972" providerId="LiveId" clId="{63535843-F0A5-404C-81C0-BD0AA55193CC}" dt="2019-10-22T09:22:45.761" v="113" actId="207"/>
          <ac:spMkLst>
            <pc:docMk/>
            <pc:sldMk cId="1646740442" sldId="297"/>
            <ac:spMk id="2" creationId="{BC1D7D93-5FAA-4ADE-9B0F-41E6DFD9BDF8}"/>
          </ac:spMkLst>
        </pc:spChg>
        <pc:grpChg chg="add mod">
          <ac:chgData name="Ivan Monich" userId="df37b809a6939972" providerId="LiveId" clId="{63535843-F0A5-404C-81C0-BD0AA55193CC}" dt="2019-10-22T09:20:29.047" v="60" actId="167"/>
          <ac:grpSpMkLst>
            <pc:docMk/>
            <pc:sldMk cId="1646740442" sldId="297"/>
            <ac:grpSpMk id="4" creationId="{ED325A5A-6E19-4CE7-AD69-EE3147FD12E7}"/>
          </ac:grpSpMkLst>
        </pc:grpChg>
      </pc:sldChg>
      <pc:sldChg chg="addSp modSp">
        <pc:chgData name="Ivan Monich" userId="df37b809a6939972" providerId="LiveId" clId="{63535843-F0A5-404C-81C0-BD0AA55193CC}" dt="2019-10-22T09:22:48.178" v="114" actId="207"/>
        <pc:sldMkLst>
          <pc:docMk/>
          <pc:sldMk cId="1394094474" sldId="298"/>
        </pc:sldMkLst>
        <pc:spChg chg="mod">
          <ac:chgData name="Ivan Monich" userId="df37b809a6939972" providerId="LiveId" clId="{63535843-F0A5-404C-81C0-BD0AA55193CC}" dt="2019-10-22T09:22:48.178" v="114" actId="207"/>
          <ac:spMkLst>
            <pc:docMk/>
            <pc:sldMk cId="1394094474" sldId="298"/>
            <ac:spMk id="2" creationId="{A82B54CD-57F4-42EA-85D0-32DB7288A139}"/>
          </ac:spMkLst>
        </pc:spChg>
        <pc:grpChg chg="add mod">
          <ac:chgData name="Ivan Monich" userId="df37b809a6939972" providerId="LiveId" clId="{63535843-F0A5-404C-81C0-BD0AA55193CC}" dt="2019-10-22T09:20:31.785" v="61" actId="167"/>
          <ac:grpSpMkLst>
            <pc:docMk/>
            <pc:sldMk cId="1394094474" sldId="298"/>
            <ac:grpSpMk id="5" creationId="{48F1C30C-C8B4-413D-B1B9-E4E21228D7B1}"/>
          </ac:grpSpMkLst>
        </pc:grpChg>
      </pc:sldChg>
      <pc:sldChg chg="addSp modSp">
        <pc:chgData name="Ivan Monich" userId="df37b809a6939972" providerId="LiveId" clId="{63535843-F0A5-404C-81C0-BD0AA55193CC}" dt="2019-10-22T09:20:36.142" v="62" actId="167"/>
        <pc:sldMkLst>
          <pc:docMk/>
          <pc:sldMk cId="930011515" sldId="299"/>
        </pc:sldMkLst>
        <pc:grpChg chg="add mod">
          <ac:chgData name="Ivan Monich" userId="df37b809a6939972" providerId="LiveId" clId="{63535843-F0A5-404C-81C0-BD0AA55193CC}" dt="2019-10-22T09:20:36.142" v="62" actId="167"/>
          <ac:grpSpMkLst>
            <pc:docMk/>
            <pc:sldMk cId="930011515" sldId="299"/>
            <ac:grpSpMk id="4" creationId="{286183E8-F798-484D-B981-68BE90561DE9}"/>
          </ac:grpSpMkLst>
        </pc:grpChg>
      </pc:sldChg>
      <pc:sldChg chg="addSp modSp">
        <pc:chgData name="Ivan Monich" userId="df37b809a6939972" providerId="LiveId" clId="{63535843-F0A5-404C-81C0-BD0AA55193CC}" dt="2019-10-22T09:22:52.734" v="115" actId="207"/>
        <pc:sldMkLst>
          <pc:docMk/>
          <pc:sldMk cId="43311936" sldId="300"/>
        </pc:sldMkLst>
        <pc:spChg chg="mod">
          <ac:chgData name="Ivan Monich" userId="df37b809a6939972" providerId="LiveId" clId="{63535843-F0A5-404C-81C0-BD0AA55193CC}" dt="2019-10-22T09:22:52.734" v="115" actId="207"/>
          <ac:spMkLst>
            <pc:docMk/>
            <pc:sldMk cId="43311936" sldId="300"/>
            <ac:spMk id="2" creationId="{C450AD4C-6A37-4506-8762-482A0285609F}"/>
          </ac:spMkLst>
        </pc:spChg>
        <pc:grpChg chg="add mod">
          <ac:chgData name="Ivan Monich" userId="df37b809a6939972" providerId="LiveId" clId="{63535843-F0A5-404C-81C0-BD0AA55193CC}" dt="2019-10-22T09:20:38.720" v="63" actId="167"/>
          <ac:grpSpMkLst>
            <pc:docMk/>
            <pc:sldMk cId="43311936" sldId="300"/>
            <ac:grpSpMk id="4" creationId="{5211ADC0-1DA0-425E-99A3-49F4FF0ED235}"/>
          </ac:grpSpMkLst>
        </pc:grpChg>
      </pc:sldChg>
      <pc:sldChg chg="addSp modSp">
        <pc:chgData name="Ivan Monich" userId="df37b809a6939972" providerId="LiveId" clId="{63535843-F0A5-404C-81C0-BD0AA55193CC}" dt="2019-10-22T09:25:56.926" v="143" actId="27636"/>
        <pc:sldMkLst>
          <pc:docMk/>
          <pc:sldMk cId="2184458897" sldId="301"/>
        </pc:sldMkLst>
        <pc:spChg chg="mod">
          <ac:chgData name="Ivan Monich" userId="df37b809a6939972" providerId="LiveId" clId="{63535843-F0A5-404C-81C0-BD0AA55193CC}" dt="2019-10-22T09:22:54.760" v="116" actId="207"/>
          <ac:spMkLst>
            <pc:docMk/>
            <pc:sldMk cId="2184458897" sldId="301"/>
            <ac:spMk id="2" creationId="{61A12923-4860-4B2D-96A1-CA0390296066}"/>
          </ac:spMkLst>
        </pc:spChg>
        <pc:spChg chg="mod">
          <ac:chgData name="Ivan Monich" userId="df37b809a6939972" providerId="LiveId" clId="{63535843-F0A5-404C-81C0-BD0AA55193CC}" dt="2019-10-22T09:25:56.926" v="143" actId="27636"/>
          <ac:spMkLst>
            <pc:docMk/>
            <pc:sldMk cId="2184458897" sldId="301"/>
            <ac:spMk id="3" creationId="{FBBAA55B-FFFC-473F-B1A4-DF710596BA23}"/>
          </ac:spMkLst>
        </pc:spChg>
        <pc:grpChg chg="add mod">
          <ac:chgData name="Ivan Monich" userId="df37b809a6939972" providerId="LiveId" clId="{63535843-F0A5-404C-81C0-BD0AA55193CC}" dt="2019-10-22T09:20:40.541" v="64" actId="167"/>
          <ac:grpSpMkLst>
            <pc:docMk/>
            <pc:sldMk cId="2184458897" sldId="301"/>
            <ac:grpSpMk id="4" creationId="{FB180184-93DB-41E2-8453-547FE384E0FB}"/>
          </ac:grpSpMkLst>
        </pc:grpChg>
      </pc:sldChg>
      <pc:sldChg chg="addSp modSp">
        <pc:chgData name="Ivan Monich" userId="df37b809a6939972" providerId="LiveId" clId="{63535843-F0A5-404C-81C0-BD0AA55193CC}" dt="2019-10-22T09:22:56.906" v="117" actId="207"/>
        <pc:sldMkLst>
          <pc:docMk/>
          <pc:sldMk cId="3222409512" sldId="302"/>
        </pc:sldMkLst>
        <pc:spChg chg="mod">
          <ac:chgData name="Ivan Monich" userId="df37b809a6939972" providerId="LiveId" clId="{63535843-F0A5-404C-81C0-BD0AA55193CC}" dt="2019-10-22T09:22:56.906" v="117" actId="207"/>
          <ac:spMkLst>
            <pc:docMk/>
            <pc:sldMk cId="3222409512" sldId="302"/>
            <ac:spMk id="2" creationId="{228E86D2-0F4C-4C25-8677-BAC4E3666555}"/>
          </ac:spMkLst>
        </pc:spChg>
        <pc:grpChg chg="add mod">
          <ac:chgData name="Ivan Monich" userId="df37b809a6939972" providerId="LiveId" clId="{63535843-F0A5-404C-81C0-BD0AA55193CC}" dt="2019-10-22T09:20:42.813" v="65" actId="167"/>
          <ac:grpSpMkLst>
            <pc:docMk/>
            <pc:sldMk cId="3222409512" sldId="302"/>
            <ac:grpSpMk id="4" creationId="{3A655704-B0BA-4C96-A5FF-417E6C01DB04}"/>
          </ac:grpSpMkLst>
        </pc:grpChg>
      </pc:sldChg>
      <pc:sldChg chg="addSp modSp">
        <pc:chgData name="Ivan Monich" userId="df37b809a6939972" providerId="LiveId" clId="{63535843-F0A5-404C-81C0-BD0AA55193CC}" dt="2019-10-22T09:22:58.835" v="118" actId="207"/>
        <pc:sldMkLst>
          <pc:docMk/>
          <pc:sldMk cId="4089473796" sldId="303"/>
        </pc:sldMkLst>
        <pc:spChg chg="mod">
          <ac:chgData name="Ivan Monich" userId="df37b809a6939972" providerId="LiveId" clId="{63535843-F0A5-404C-81C0-BD0AA55193CC}" dt="2019-10-22T09:22:58.835" v="118" actId="207"/>
          <ac:spMkLst>
            <pc:docMk/>
            <pc:sldMk cId="4089473796" sldId="303"/>
            <ac:spMk id="2" creationId="{2FE89EE9-28E9-4BB0-9597-58E306115EBC}"/>
          </ac:spMkLst>
        </pc:spChg>
        <pc:grpChg chg="add mod">
          <ac:chgData name="Ivan Monich" userId="df37b809a6939972" providerId="LiveId" clId="{63535843-F0A5-404C-81C0-BD0AA55193CC}" dt="2019-10-22T09:20:44.782" v="66" actId="167"/>
          <ac:grpSpMkLst>
            <pc:docMk/>
            <pc:sldMk cId="4089473796" sldId="303"/>
            <ac:grpSpMk id="4" creationId="{01375CF7-D819-4F60-B496-3C6E280DFB33}"/>
          </ac:grpSpMkLst>
        </pc:grpChg>
      </pc:sldChg>
      <pc:sldChg chg="addSp modSp">
        <pc:chgData name="Ivan Monich" userId="df37b809a6939972" providerId="LiveId" clId="{63535843-F0A5-404C-81C0-BD0AA55193CC}" dt="2019-10-22T09:23:00.375" v="119" actId="207"/>
        <pc:sldMkLst>
          <pc:docMk/>
          <pc:sldMk cId="778406024" sldId="304"/>
        </pc:sldMkLst>
        <pc:spChg chg="mod">
          <ac:chgData name="Ivan Monich" userId="df37b809a6939972" providerId="LiveId" clId="{63535843-F0A5-404C-81C0-BD0AA55193CC}" dt="2019-10-22T09:23:00.375" v="119" actId="207"/>
          <ac:spMkLst>
            <pc:docMk/>
            <pc:sldMk cId="778406024" sldId="304"/>
            <ac:spMk id="2" creationId="{9AA58D80-3D7B-45CA-BB2A-560F6C3FFD1A}"/>
          </ac:spMkLst>
        </pc:spChg>
        <pc:grpChg chg="add mod">
          <ac:chgData name="Ivan Monich" userId="df37b809a6939972" providerId="LiveId" clId="{63535843-F0A5-404C-81C0-BD0AA55193CC}" dt="2019-10-22T09:20:46.582" v="67" actId="167"/>
          <ac:grpSpMkLst>
            <pc:docMk/>
            <pc:sldMk cId="778406024" sldId="304"/>
            <ac:grpSpMk id="4" creationId="{E38E768A-1DBF-4FFA-B9DB-49C1C3D3CB55}"/>
          </ac:grpSpMkLst>
        </pc:grpChg>
      </pc:sldChg>
      <pc:sldChg chg="addSp modSp">
        <pc:chgData name="Ivan Monich" userId="df37b809a6939972" providerId="LiveId" clId="{63535843-F0A5-404C-81C0-BD0AA55193CC}" dt="2019-10-22T09:23:01.974" v="120" actId="207"/>
        <pc:sldMkLst>
          <pc:docMk/>
          <pc:sldMk cId="4184171281" sldId="305"/>
        </pc:sldMkLst>
        <pc:spChg chg="mod">
          <ac:chgData name="Ivan Monich" userId="df37b809a6939972" providerId="LiveId" clId="{63535843-F0A5-404C-81C0-BD0AA55193CC}" dt="2019-10-22T09:23:01.974" v="120" actId="207"/>
          <ac:spMkLst>
            <pc:docMk/>
            <pc:sldMk cId="4184171281" sldId="305"/>
            <ac:spMk id="2" creationId="{C0D3F48A-E0A8-40E0-BBA4-48DA5E8525B5}"/>
          </ac:spMkLst>
        </pc:spChg>
        <pc:grpChg chg="add mod">
          <ac:chgData name="Ivan Monich" userId="df37b809a6939972" providerId="LiveId" clId="{63535843-F0A5-404C-81C0-BD0AA55193CC}" dt="2019-10-22T09:20:48.633" v="68" actId="167"/>
          <ac:grpSpMkLst>
            <pc:docMk/>
            <pc:sldMk cId="4184171281" sldId="305"/>
            <ac:grpSpMk id="4" creationId="{23D37A58-01DA-4BFC-9F53-D9A7AC35B2DC}"/>
          </ac:grpSpMkLst>
        </pc:grpChg>
      </pc:sldChg>
      <pc:sldChg chg="addSp modSp">
        <pc:chgData name="Ivan Monich" userId="df37b809a6939972" providerId="LiveId" clId="{63535843-F0A5-404C-81C0-BD0AA55193CC}" dt="2019-10-22T09:23:03.942" v="121" actId="207"/>
        <pc:sldMkLst>
          <pc:docMk/>
          <pc:sldMk cId="1717789631" sldId="306"/>
        </pc:sldMkLst>
        <pc:spChg chg="mod">
          <ac:chgData name="Ivan Monich" userId="df37b809a6939972" providerId="LiveId" clId="{63535843-F0A5-404C-81C0-BD0AA55193CC}" dt="2019-10-22T09:23:03.942" v="121" actId="207"/>
          <ac:spMkLst>
            <pc:docMk/>
            <pc:sldMk cId="1717789631" sldId="306"/>
            <ac:spMk id="2" creationId="{1FCC37D3-D4F6-4FDA-ADDF-38740A6519C4}"/>
          </ac:spMkLst>
        </pc:spChg>
        <pc:grpChg chg="add mod">
          <ac:chgData name="Ivan Monich" userId="df37b809a6939972" providerId="LiveId" clId="{63535843-F0A5-404C-81C0-BD0AA55193CC}" dt="2019-10-22T09:20:50.417" v="69" actId="167"/>
          <ac:grpSpMkLst>
            <pc:docMk/>
            <pc:sldMk cId="1717789631" sldId="306"/>
            <ac:grpSpMk id="4" creationId="{47C405CE-364C-47C1-9505-C13C71C7DA8E}"/>
          </ac:grpSpMkLst>
        </pc:grpChg>
      </pc:sldChg>
      <pc:sldChg chg="addSp delSp modSp">
        <pc:chgData name="Ivan Monich" userId="df37b809a6939972" providerId="LiveId" clId="{63535843-F0A5-404C-81C0-BD0AA55193CC}" dt="2019-10-22T09:23:06.026" v="122" actId="207"/>
        <pc:sldMkLst>
          <pc:docMk/>
          <pc:sldMk cId="1674907452" sldId="307"/>
        </pc:sldMkLst>
        <pc:spChg chg="mod">
          <ac:chgData name="Ivan Monich" userId="df37b809a6939972" providerId="LiveId" clId="{63535843-F0A5-404C-81C0-BD0AA55193CC}" dt="2019-10-22T09:23:06.026" v="122" actId="207"/>
          <ac:spMkLst>
            <pc:docMk/>
            <pc:sldMk cId="1674907452" sldId="307"/>
            <ac:spMk id="2" creationId="{5B8B65D0-7791-450B-88BD-FC899BEDFE99}"/>
          </ac:spMkLst>
        </pc:spChg>
        <pc:grpChg chg="add del">
          <ac:chgData name="Ivan Monich" userId="df37b809a6939972" providerId="LiveId" clId="{63535843-F0A5-404C-81C0-BD0AA55193CC}" dt="2019-10-22T09:20:58.398" v="72" actId="478"/>
          <ac:grpSpMkLst>
            <pc:docMk/>
            <pc:sldMk cId="1674907452" sldId="307"/>
            <ac:grpSpMk id="4" creationId="{748E4A76-4861-4F43-9F7F-CEB587DD1FE5}"/>
          </ac:grpSpMkLst>
        </pc:grpChg>
        <pc:grpChg chg="add mod">
          <ac:chgData name="Ivan Monich" userId="df37b809a6939972" providerId="LiveId" clId="{63535843-F0A5-404C-81C0-BD0AA55193CC}" dt="2019-10-22T09:21:02.323" v="74" actId="167"/>
          <ac:grpSpMkLst>
            <pc:docMk/>
            <pc:sldMk cId="1674907452" sldId="307"/>
            <ac:grpSpMk id="7" creationId="{45735ADF-A4F4-4937-8148-B9808E29FE43}"/>
          </ac:grpSpMkLst>
        </pc:grpChg>
      </pc:sldChg>
      <pc:sldChg chg="addSp modSp">
        <pc:chgData name="Ivan Monich" userId="df37b809a6939972" providerId="LiveId" clId="{63535843-F0A5-404C-81C0-BD0AA55193CC}" dt="2019-10-22T09:23:08.051" v="123" actId="207"/>
        <pc:sldMkLst>
          <pc:docMk/>
          <pc:sldMk cId="1722488607" sldId="308"/>
        </pc:sldMkLst>
        <pc:spChg chg="mod">
          <ac:chgData name="Ivan Monich" userId="df37b809a6939972" providerId="LiveId" clId="{63535843-F0A5-404C-81C0-BD0AA55193CC}" dt="2019-10-22T09:23:08.051" v="123" actId="207"/>
          <ac:spMkLst>
            <pc:docMk/>
            <pc:sldMk cId="1722488607" sldId="308"/>
            <ac:spMk id="2" creationId="{42EF1FED-F86B-4CA5-BCF0-C79829AB88F2}"/>
          </ac:spMkLst>
        </pc:spChg>
        <pc:grpChg chg="add mod">
          <ac:chgData name="Ivan Monich" userId="df37b809a6939972" providerId="LiveId" clId="{63535843-F0A5-404C-81C0-BD0AA55193CC}" dt="2019-10-22T09:20:54.983" v="71" actId="167"/>
          <ac:grpSpMkLst>
            <pc:docMk/>
            <pc:sldMk cId="1722488607" sldId="308"/>
            <ac:grpSpMk id="4" creationId="{20D748B8-0330-4E5E-AB9A-5AF6EAAC75A7}"/>
          </ac:grpSpMkLst>
        </pc:grpChg>
      </pc:sldChg>
      <pc:sldChg chg="addSp modSp">
        <pc:chgData name="Ivan Monich" userId="df37b809a6939972" providerId="LiveId" clId="{63535843-F0A5-404C-81C0-BD0AA55193CC}" dt="2019-10-22T09:23:11.283" v="124" actId="207"/>
        <pc:sldMkLst>
          <pc:docMk/>
          <pc:sldMk cId="2094660668" sldId="309"/>
        </pc:sldMkLst>
        <pc:spChg chg="mod">
          <ac:chgData name="Ivan Monich" userId="df37b809a6939972" providerId="LiveId" clId="{63535843-F0A5-404C-81C0-BD0AA55193CC}" dt="2019-10-22T09:23:11.283" v="124" actId="207"/>
          <ac:spMkLst>
            <pc:docMk/>
            <pc:sldMk cId="2094660668" sldId="309"/>
            <ac:spMk id="2" creationId="{F18B0127-9460-49C9-9D32-714D02A3E6DA}"/>
          </ac:spMkLst>
        </pc:spChg>
        <pc:grpChg chg="add mod">
          <ac:chgData name="Ivan Monich" userId="df37b809a6939972" providerId="LiveId" clId="{63535843-F0A5-404C-81C0-BD0AA55193CC}" dt="2019-10-22T09:21:05.521" v="75" actId="167"/>
          <ac:grpSpMkLst>
            <pc:docMk/>
            <pc:sldMk cId="2094660668" sldId="309"/>
            <ac:grpSpMk id="4" creationId="{289F08E7-8ED0-47BC-84D8-EFE678FFAA89}"/>
          </ac:grpSpMkLst>
        </pc:grpChg>
      </pc:sldChg>
      <pc:sldChg chg="addSp modSp">
        <pc:chgData name="Ivan Monich" userId="df37b809a6939972" providerId="LiveId" clId="{63535843-F0A5-404C-81C0-BD0AA55193CC}" dt="2019-10-22T09:23:12.963" v="125" actId="207"/>
        <pc:sldMkLst>
          <pc:docMk/>
          <pc:sldMk cId="781185641" sldId="310"/>
        </pc:sldMkLst>
        <pc:spChg chg="mod">
          <ac:chgData name="Ivan Monich" userId="df37b809a6939972" providerId="LiveId" clId="{63535843-F0A5-404C-81C0-BD0AA55193CC}" dt="2019-10-22T09:23:12.963" v="125" actId="207"/>
          <ac:spMkLst>
            <pc:docMk/>
            <pc:sldMk cId="781185641" sldId="310"/>
            <ac:spMk id="2" creationId="{16EEE2D8-127D-4B83-9690-8E3109B5C91B}"/>
          </ac:spMkLst>
        </pc:spChg>
        <pc:grpChg chg="add mod">
          <ac:chgData name="Ivan Monich" userId="df37b809a6939972" providerId="LiveId" clId="{63535843-F0A5-404C-81C0-BD0AA55193CC}" dt="2019-10-22T09:21:07.761" v="76" actId="167"/>
          <ac:grpSpMkLst>
            <pc:docMk/>
            <pc:sldMk cId="781185641" sldId="310"/>
            <ac:grpSpMk id="4" creationId="{8B9F72E9-3BCF-418D-AF4F-B6695EB30F54}"/>
          </ac:grpSpMkLst>
        </pc:grpChg>
      </pc:sldChg>
      <pc:sldChg chg="addSp modSp">
        <pc:chgData name="Ivan Monich" userId="df37b809a6939972" providerId="LiveId" clId="{63535843-F0A5-404C-81C0-BD0AA55193CC}" dt="2019-10-22T09:23:14.653" v="126" actId="207"/>
        <pc:sldMkLst>
          <pc:docMk/>
          <pc:sldMk cId="418580265" sldId="311"/>
        </pc:sldMkLst>
        <pc:spChg chg="mod">
          <ac:chgData name="Ivan Monich" userId="df37b809a6939972" providerId="LiveId" clId="{63535843-F0A5-404C-81C0-BD0AA55193CC}" dt="2019-10-22T09:23:14.653" v="126" actId="207"/>
          <ac:spMkLst>
            <pc:docMk/>
            <pc:sldMk cId="418580265" sldId="311"/>
            <ac:spMk id="2" creationId="{C23DD18C-D2C1-4AB8-9B7E-DE6C2857CF2A}"/>
          </ac:spMkLst>
        </pc:spChg>
        <pc:grpChg chg="add mod">
          <ac:chgData name="Ivan Monich" userId="df37b809a6939972" providerId="LiveId" clId="{63535843-F0A5-404C-81C0-BD0AA55193CC}" dt="2019-10-22T09:21:18.809" v="78" actId="167"/>
          <ac:grpSpMkLst>
            <pc:docMk/>
            <pc:sldMk cId="418580265" sldId="311"/>
            <ac:grpSpMk id="5" creationId="{B58A8326-B364-4AD0-840C-19813913F4AE}"/>
          </ac:grpSpMkLst>
        </pc:grpChg>
      </pc:sldChg>
      <pc:sldChg chg="addSp modSp">
        <pc:chgData name="Ivan Monich" userId="df37b809a6939972" providerId="LiveId" clId="{63535843-F0A5-404C-81C0-BD0AA55193CC}" dt="2019-10-22T09:23:17.624" v="127" actId="207"/>
        <pc:sldMkLst>
          <pc:docMk/>
          <pc:sldMk cId="1445983010" sldId="312"/>
        </pc:sldMkLst>
        <pc:spChg chg="mod">
          <ac:chgData name="Ivan Monich" userId="df37b809a6939972" providerId="LiveId" clId="{63535843-F0A5-404C-81C0-BD0AA55193CC}" dt="2019-10-22T09:23:17.624" v="127" actId="207"/>
          <ac:spMkLst>
            <pc:docMk/>
            <pc:sldMk cId="1445983010" sldId="312"/>
            <ac:spMk id="2" creationId="{B1B0E87E-49BE-44C2-919E-FCD60C282240}"/>
          </ac:spMkLst>
        </pc:spChg>
        <pc:grpChg chg="add mod">
          <ac:chgData name="Ivan Monich" userId="df37b809a6939972" providerId="LiveId" clId="{63535843-F0A5-404C-81C0-BD0AA55193CC}" dt="2019-10-22T09:21:23.311" v="80" actId="167"/>
          <ac:grpSpMkLst>
            <pc:docMk/>
            <pc:sldMk cId="1445983010" sldId="312"/>
            <ac:grpSpMk id="4" creationId="{D43E0FDE-A2B0-4E17-ABC0-AC5FDAEC3793}"/>
          </ac:grpSpMkLst>
        </pc:grpChg>
      </pc:sldChg>
      <pc:sldChg chg="addSp modSp">
        <pc:chgData name="Ivan Monich" userId="df37b809a6939972" providerId="LiveId" clId="{63535843-F0A5-404C-81C0-BD0AA55193CC}" dt="2019-10-22T09:23:19.306" v="128" actId="207"/>
        <pc:sldMkLst>
          <pc:docMk/>
          <pc:sldMk cId="1802208904" sldId="313"/>
        </pc:sldMkLst>
        <pc:spChg chg="mod">
          <ac:chgData name="Ivan Monich" userId="df37b809a6939972" providerId="LiveId" clId="{63535843-F0A5-404C-81C0-BD0AA55193CC}" dt="2019-10-22T09:23:19.306" v="128" actId="207"/>
          <ac:spMkLst>
            <pc:docMk/>
            <pc:sldMk cId="1802208904" sldId="313"/>
            <ac:spMk id="2" creationId="{9579D9EC-33A8-4910-B7AA-71EEFD7651B5}"/>
          </ac:spMkLst>
        </pc:spChg>
        <pc:grpChg chg="add mod">
          <ac:chgData name="Ivan Monich" userId="df37b809a6939972" providerId="LiveId" clId="{63535843-F0A5-404C-81C0-BD0AA55193CC}" dt="2019-10-22T09:21:25.288" v="81" actId="167"/>
          <ac:grpSpMkLst>
            <pc:docMk/>
            <pc:sldMk cId="1802208904" sldId="313"/>
            <ac:grpSpMk id="4" creationId="{F1B84457-74DA-4599-9767-7AAA15A8EB50}"/>
          </ac:grpSpMkLst>
        </pc:grpChg>
      </pc:sldChg>
      <pc:sldChg chg="addSp modSp">
        <pc:chgData name="Ivan Monich" userId="df37b809a6939972" providerId="LiveId" clId="{63535843-F0A5-404C-81C0-BD0AA55193CC}" dt="2019-10-22T09:21:27.023" v="82" actId="167"/>
        <pc:sldMkLst>
          <pc:docMk/>
          <pc:sldMk cId="3123453410" sldId="314"/>
        </pc:sldMkLst>
        <pc:grpChg chg="add mod">
          <ac:chgData name="Ivan Monich" userId="df37b809a6939972" providerId="LiveId" clId="{63535843-F0A5-404C-81C0-BD0AA55193CC}" dt="2019-10-22T09:21:27.023" v="82" actId="167"/>
          <ac:grpSpMkLst>
            <pc:docMk/>
            <pc:sldMk cId="3123453410" sldId="314"/>
            <ac:grpSpMk id="4" creationId="{A9860B02-85D3-42C9-954B-9DA41792A1C8}"/>
          </ac:grpSpMkLst>
        </pc:grpChg>
      </pc:sldChg>
      <pc:sldChg chg="addSp modSp">
        <pc:chgData name="Ivan Monich" userId="df37b809a6939972" providerId="LiveId" clId="{63535843-F0A5-404C-81C0-BD0AA55193CC}" dt="2019-10-22T09:23:21.708" v="129" actId="207"/>
        <pc:sldMkLst>
          <pc:docMk/>
          <pc:sldMk cId="1759356884" sldId="316"/>
        </pc:sldMkLst>
        <pc:spChg chg="mod">
          <ac:chgData name="Ivan Monich" userId="df37b809a6939972" providerId="LiveId" clId="{63535843-F0A5-404C-81C0-BD0AA55193CC}" dt="2019-10-22T09:23:21.708" v="129" actId="207"/>
          <ac:spMkLst>
            <pc:docMk/>
            <pc:sldMk cId="1759356884" sldId="316"/>
            <ac:spMk id="2" creationId="{F2D19EF2-2667-486B-8DE8-7F88DE3BC671}"/>
          </ac:spMkLst>
        </pc:spChg>
        <pc:grpChg chg="add mod">
          <ac:chgData name="Ivan Monich" userId="df37b809a6939972" providerId="LiveId" clId="{63535843-F0A5-404C-81C0-BD0AA55193CC}" dt="2019-10-22T09:21:29.247" v="83" actId="167"/>
          <ac:grpSpMkLst>
            <pc:docMk/>
            <pc:sldMk cId="1759356884" sldId="316"/>
            <ac:grpSpMk id="4" creationId="{69994CF3-A381-47ED-8D5B-0BDF4058414D}"/>
          </ac:grpSpMkLst>
        </pc:grpChg>
      </pc:sldChg>
      <pc:sldChg chg="addSp modSp">
        <pc:chgData name="Ivan Monich" userId="df37b809a6939972" providerId="LiveId" clId="{63535843-F0A5-404C-81C0-BD0AA55193CC}" dt="2019-10-22T09:23:23.310" v="130" actId="207"/>
        <pc:sldMkLst>
          <pc:docMk/>
          <pc:sldMk cId="734656673" sldId="317"/>
        </pc:sldMkLst>
        <pc:spChg chg="mod">
          <ac:chgData name="Ivan Monich" userId="df37b809a6939972" providerId="LiveId" clId="{63535843-F0A5-404C-81C0-BD0AA55193CC}" dt="2019-10-22T09:23:23.310" v="130" actId="207"/>
          <ac:spMkLst>
            <pc:docMk/>
            <pc:sldMk cId="734656673" sldId="317"/>
            <ac:spMk id="2" creationId="{54375C7E-92FE-4EA0-8298-E94C2F514B0C}"/>
          </ac:spMkLst>
        </pc:spChg>
        <pc:grpChg chg="add mod">
          <ac:chgData name="Ivan Monich" userId="df37b809a6939972" providerId="LiveId" clId="{63535843-F0A5-404C-81C0-BD0AA55193CC}" dt="2019-10-22T09:21:31.017" v="84" actId="167"/>
          <ac:grpSpMkLst>
            <pc:docMk/>
            <pc:sldMk cId="734656673" sldId="317"/>
            <ac:grpSpMk id="4" creationId="{323B6BC6-420B-4B6A-A880-C77315E46ACA}"/>
          </ac:grpSpMkLst>
        </pc:grpChg>
      </pc:sldChg>
      <pc:sldChg chg="addSp modSp">
        <pc:chgData name="Ivan Monich" userId="df37b809a6939972" providerId="LiveId" clId="{63535843-F0A5-404C-81C0-BD0AA55193CC}" dt="2019-10-22T09:23:25.328" v="131" actId="207"/>
        <pc:sldMkLst>
          <pc:docMk/>
          <pc:sldMk cId="3031263819" sldId="318"/>
        </pc:sldMkLst>
        <pc:spChg chg="mod">
          <ac:chgData name="Ivan Monich" userId="df37b809a6939972" providerId="LiveId" clId="{63535843-F0A5-404C-81C0-BD0AA55193CC}" dt="2019-10-22T09:23:25.328" v="131" actId="207"/>
          <ac:spMkLst>
            <pc:docMk/>
            <pc:sldMk cId="3031263819" sldId="318"/>
            <ac:spMk id="2" creationId="{1F334196-52C2-426E-9724-07A462EF6C45}"/>
          </ac:spMkLst>
        </pc:spChg>
        <pc:grpChg chg="add mod">
          <ac:chgData name="Ivan Monich" userId="df37b809a6939972" providerId="LiveId" clId="{63535843-F0A5-404C-81C0-BD0AA55193CC}" dt="2019-10-22T09:21:32.888" v="85" actId="167"/>
          <ac:grpSpMkLst>
            <pc:docMk/>
            <pc:sldMk cId="3031263819" sldId="318"/>
            <ac:grpSpMk id="4" creationId="{CF85B473-458E-4A0B-A387-33B8100F8113}"/>
          </ac:grpSpMkLst>
        </pc:grpChg>
      </pc:sldChg>
      <pc:sldChg chg="addSp modSp">
        <pc:chgData name="Ivan Monich" userId="df37b809a6939972" providerId="LiveId" clId="{63535843-F0A5-404C-81C0-BD0AA55193CC}" dt="2019-10-22T09:21:34.829" v="86" actId="167"/>
        <pc:sldMkLst>
          <pc:docMk/>
          <pc:sldMk cId="3749298483" sldId="319"/>
        </pc:sldMkLst>
        <pc:grpChg chg="add mod">
          <ac:chgData name="Ivan Monich" userId="df37b809a6939972" providerId="LiveId" clId="{63535843-F0A5-404C-81C0-BD0AA55193CC}" dt="2019-10-22T09:21:34.829" v="86" actId="167"/>
          <ac:grpSpMkLst>
            <pc:docMk/>
            <pc:sldMk cId="3749298483" sldId="319"/>
            <ac:grpSpMk id="4" creationId="{64C03F17-B604-44D3-9A93-2E684C2D7895}"/>
          </ac:grpSpMkLst>
        </pc:grpChg>
      </pc:sldChg>
      <pc:sldChg chg="addSp modSp">
        <pc:chgData name="Ivan Monich" userId="df37b809a6939972" providerId="LiveId" clId="{63535843-F0A5-404C-81C0-BD0AA55193CC}" dt="2019-10-22T09:21:36.924" v="87" actId="167"/>
        <pc:sldMkLst>
          <pc:docMk/>
          <pc:sldMk cId="798330536" sldId="320"/>
        </pc:sldMkLst>
        <pc:grpChg chg="add mod">
          <ac:chgData name="Ivan Monich" userId="df37b809a6939972" providerId="LiveId" clId="{63535843-F0A5-404C-81C0-BD0AA55193CC}" dt="2019-10-22T09:21:36.924" v="87" actId="167"/>
          <ac:grpSpMkLst>
            <pc:docMk/>
            <pc:sldMk cId="798330536" sldId="320"/>
            <ac:grpSpMk id="4" creationId="{DDE00BF8-1848-4137-B42D-DC6A65095639}"/>
          </ac:grpSpMkLst>
        </pc:grpChg>
      </pc:sldChg>
      <pc:sldChg chg="addSp modSp">
        <pc:chgData name="Ivan Monich" userId="df37b809a6939972" providerId="LiveId" clId="{63535843-F0A5-404C-81C0-BD0AA55193CC}" dt="2019-10-22T09:23:28.730" v="132" actId="207"/>
        <pc:sldMkLst>
          <pc:docMk/>
          <pc:sldMk cId="2657130279" sldId="321"/>
        </pc:sldMkLst>
        <pc:spChg chg="mod">
          <ac:chgData name="Ivan Monich" userId="df37b809a6939972" providerId="LiveId" clId="{63535843-F0A5-404C-81C0-BD0AA55193CC}" dt="2019-10-22T09:23:28.730" v="132" actId="207"/>
          <ac:spMkLst>
            <pc:docMk/>
            <pc:sldMk cId="2657130279" sldId="321"/>
            <ac:spMk id="2" creationId="{3C939E9B-4BE9-478E-A588-C6FDE2A22683}"/>
          </ac:spMkLst>
        </pc:spChg>
        <pc:grpChg chg="add mod">
          <ac:chgData name="Ivan Monich" userId="df37b809a6939972" providerId="LiveId" clId="{63535843-F0A5-404C-81C0-BD0AA55193CC}" dt="2019-10-22T09:21:39.021" v="88" actId="167"/>
          <ac:grpSpMkLst>
            <pc:docMk/>
            <pc:sldMk cId="2657130279" sldId="321"/>
            <ac:grpSpMk id="4" creationId="{981BC8E4-BD89-4F39-B5DC-BF2C55476FF2}"/>
          </ac:grpSpMkLst>
        </pc:grpChg>
      </pc:sldChg>
      <pc:sldChg chg="addSp modSp">
        <pc:chgData name="Ivan Monich" userId="df37b809a6939972" providerId="LiveId" clId="{63535843-F0A5-404C-81C0-BD0AA55193CC}" dt="2019-10-22T09:23:30.867" v="133" actId="207"/>
        <pc:sldMkLst>
          <pc:docMk/>
          <pc:sldMk cId="1131506376" sldId="322"/>
        </pc:sldMkLst>
        <pc:spChg chg="mod">
          <ac:chgData name="Ivan Monich" userId="df37b809a6939972" providerId="LiveId" clId="{63535843-F0A5-404C-81C0-BD0AA55193CC}" dt="2019-10-22T09:23:30.867" v="133" actId="207"/>
          <ac:spMkLst>
            <pc:docMk/>
            <pc:sldMk cId="1131506376" sldId="322"/>
            <ac:spMk id="2" creationId="{A8B9CF96-1462-41D0-8F7F-DED27DF69B49}"/>
          </ac:spMkLst>
        </pc:spChg>
        <pc:grpChg chg="add mod">
          <ac:chgData name="Ivan Monich" userId="df37b809a6939972" providerId="LiveId" clId="{63535843-F0A5-404C-81C0-BD0AA55193CC}" dt="2019-10-22T09:21:40.985" v="89" actId="167"/>
          <ac:grpSpMkLst>
            <pc:docMk/>
            <pc:sldMk cId="1131506376" sldId="322"/>
            <ac:grpSpMk id="4" creationId="{FF01C9F6-3CBD-4D33-A1C0-16E6C53685F6}"/>
          </ac:grpSpMkLst>
        </pc:grpChg>
      </pc:sldChg>
      <pc:sldChg chg="addSp modSp">
        <pc:chgData name="Ivan Monich" userId="df37b809a6939972" providerId="LiveId" clId="{63535843-F0A5-404C-81C0-BD0AA55193CC}" dt="2019-10-22T09:23:32.556" v="134" actId="207"/>
        <pc:sldMkLst>
          <pc:docMk/>
          <pc:sldMk cId="1020578022" sldId="323"/>
        </pc:sldMkLst>
        <pc:spChg chg="mod">
          <ac:chgData name="Ivan Monich" userId="df37b809a6939972" providerId="LiveId" clId="{63535843-F0A5-404C-81C0-BD0AA55193CC}" dt="2019-10-22T09:23:32.556" v="134" actId="207"/>
          <ac:spMkLst>
            <pc:docMk/>
            <pc:sldMk cId="1020578022" sldId="323"/>
            <ac:spMk id="2" creationId="{CEF51011-04E3-4ACC-82C4-0C978365397C}"/>
          </ac:spMkLst>
        </pc:spChg>
        <pc:grpChg chg="add mod">
          <ac:chgData name="Ivan Monich" userId="df37b809a6939972" providerId="LiveId" clId="{63535843-F0A5-404C-81C0-BD0AA55193CC}" dt="2019-10-22T09:21:42.869" v="90" actId="167"/>
          <ac:grpSpMkLst>
            <pc:docMk/>
            <pc:sldMk cId="1020578022" sldId="323"/>
            <ac:grpSpMk id="4" creationId="{0EB38A30-65CA-4252-ABF1-8D9D25FA0E90}"/>
          </ac:grpSpMkLst>
        </pc:grpChg>
      </pc:sldChg>
      <pc:sldChg chg="addSp modSp">
        <pc:chgData name="Ivan Monich" userId="df37b809a6939972" providerId="LiveId" clId="{63535843-F0A5-404C-81C0-BD0AA55193CC}" dt="2019-10-22T09:23:34.573" v="135" actId="207"/>
        <pc:sldMkLst>
          <pc:docMk/>
          <pc:sldMk cId="1922966814" sldId="324"/>
        </pc:sldMkLst>
        <pc:spChg chg="mod">
          <ac:chgData name="Ivan Monich" userId="df37b809a6939972" providerId="LiveId" clId="{63535843-F0A5-404C-81C0-BD0AA55193CC}" dt="2019-10-22T09:23:34.573" v="135" actId="207"/>
          <ac:spMkLst>
            <pc:docMk/>
            <pc:sldMk cId="1922966814" sldId="324"/>
            <ac:spMk id="2" creationId="{C13085FE-D6CA-4E51-9C09-E98EF2DA6CFF}"/>
          </ac:spMkLst>
        </pc:spChg>
        <pc:grpChg chg="add mod">
          <ac:chgData name="Ivan Monich" userId="df37b809a6939972" providerId="LiveId" clId="{63535843-F0A5-404C-81C0-BD0AA55193CC}" dt="2019-10-22T09:21:44.953" v="91" actId="167"/>
          <ac:grpSpMkLst>
            <pc:docMk/>
            <pc:sldMk cId="1922966814" sldId="324"/>
            <ac:grpSpMk id="4" creationId="{E41A3003-7AAC-4AE7-9BDF-2D1C729BA54E}"/>
          </ac:grpSpMkLst>
        </pc:grpChg>
      </pc:sldChg>
      <pc:sldChg chg="addSp modSp">
        <pc:chgData name="Ivan Monich" userId="df37b809a6939972" providerId="LiveId" clId="{63535843-F0A5-404C-81C0-BD0AA55193CC}" dt="2019-10-22T09:21:46.859" v="92" actId="167"/>
        <pc:sldMkLst>
          <pc:docMk/>
          <pc:sldMk cId="2052759632" sldId="325"/>
        </pc:sldMkLst>
        <pc:grpChg chg="add mod">
          <ac:chgData name="Ivan Monich" userId="df37b809a6939972" providerId="LiveId" clId="{63535843-F0A5-404C-81C0-BD0AA55193CC}" dt="2019-10-22T09:21:46.859" v="92" actId="167"/>
          <ac:grpSpMkLst>
            <pc:docMk/>
            <pc:sldMk cId="2052759632" sldId="325"/>
            <ac:grpSpMk id="4" creationId="{F1C201E3-E234-4C13-BA01-2EF10AFF9832}"/>
          </ac:grpSpMkLst>
        </pc:grpChg>
      </pc:sldChg>
      <pc:sldChg chg="addSp modSp">
        <pc:chgData name="Ivan Monich" userId="df37b809a6939972" providerId="LiveId" clId="{63535843-F0A5-404C-81C0-BD0AA55193CC}" dt="2019-10-22T09:21:48.764" v="93" actId="167"/>
        <pc:sldMkLst>
          <pc:docMk/>
          <pc:sldMk cId="450851825" sldId="326"/>
        </pc:sldMkLst>
        <pc:grpChg chg="add mod">
          <ac:chgData name="Ivan Monich" userId="df37b809a6939972" providerId="LiveId" clId="{63535843-F0A5-404C-81C0-BD0AA55193CC}" dt="2019-10-22T09:21:48.764" v="93" actId="167"/>
          <ac:grpSpMkLst>
            <pc:docMk/>
            <pc:sldMk cId="450851825" sldId="326"/>
            <ac:grpSpMk id="4" creationId="{95A6C7D0-588E-4E59-B3C5-E6D4F7D90307}"/>
          </ac:grpSpMkLst>
        </pc:grpChg>
      </pc:sldChg>
      <pc:sldChg chg="addSp modSp">
        <pc:chgData name="Ivan Monich" userId="df37b809a6939972" providerId="LiveId" clId="{63535843-F0A5-404C-81C0-BD0AA55193CC}" dt="2019-10-22T09:23:38.230" v="136" actId="207"/>
        <pc:sldMkLst>
          <pc:docMk/>
          <pc:sldMk cId="3493571560" sldId="327"/>
        </pc:sldMkLst>
        <pc:spChg chg="mod">
          <ac:chgData name="Ivan Monich" userId="df37b809a6939972" providerId="LiveId" clId="{63535843-F0A5-404C-81C0-BD0AA55193CC}" dt="2019-10-22T09:23:38.230" v="136" actId="207"/>
          <ac:spMkLst>
            <pc:docMk/>
            <pc:sldMk cId="3493571560" sldId="327"/>
            <ac:spMk id="2" creationId="{AE990E6D-B6B9-412D-9C24-E00B9D36E80C}"/>
          </ac:spMkLst>
        </pc:spChg>
        <pc:grpChg chg="add mod">
          <ac:chgData name="Ivan Monich" userId="df37b809a6939972" providerId="LiveId" clId="{63535843-F0A5-404C-81C0-BD0AA55193CC}" dt="2019-10-22T09:21:50.713" v="94" actId="167"/>
          <ac:grpSpMkLst>
            <pc:docMk/>
            <pc:sldMk cId="3493571560" sldId="327"/>
            <ac:grpSpMk id="4" creationId="{37081233-3250-429D-8A12-5943BBB1A93D}"/>
          </ac:grpSpMkLst>
        </pc:grpChg>
      </pc:sldChg>
      <pc:sldChg chg="addSp modSp">
        <pc:chgData name="Ivan Monich" userId="df37b809a6939972" providerId="LiveId" clId="{63535843-F0A5-404C-81C0-BD0AA55193CC}" dt="2019-10-22T09:23:40.634" v="137" actId="207"/>
        <pc:sldMkLst>
          <pc:docMk/>
          <pc:sldMk cId="1831474825" sldId="328"/>
        </pc:sldMkLst>
        <pc:spChg chg="mod">
          <ac:chgData name="Ivan Monich" userId="df37b809a6939972" providerId="LiveId" clId="{63535843-F0A5-404C-81C0-BD0AA55193CC}" dt="2019-10-22T09:23:40.634" v="137" actId="207"/>
          <ac:spMkLst>
            <pc:docMk/>
            <pc:sldMk cId="1831474825" sldId="328"/>
            <ac:spMk id="2" creationId="{5AE02D05-A7EB-480E-A87F-D68F77B6FD5D}"/>
          </ac:spMkLst>
        </pc:spChg>
        <pc:grpChg chg="add mod">
          <ac:chgData name="Ivan Monich" userId="df37b809a6939972" providerId="LiveId" clId="{63535843-F0A5-404C-81C0-BD0AA55193CC}" dt="2019-10-22T09:21:52.990" v="95" actId="167"/>
          <ac:grpSpMkLst>
            <pc:docMk/>
            <pc:sldMk cId="1831474825" sldId="328"/>
            <ac:grpSpMk id="4" creationId="{AF268D76-60DD-45C9-A7FA-4B5B600318A5}"/>
          </ac:grpSpMkLst>
        </pc:grpChg>
      </pc:sldChg>
      <pc:sldChg chg="addSp modSp">
        <pc:chgData name="Ivan Monich" userId="df37b809a6939972" providerId="LiveId" clId="{63535843-F0A5-404C-81C0-BD0AA55193CC}" dt="2019-10-22T09:21:55.051" v="96" actId="167"/>
        <pc:sldMkLst>
          <pc:docMk/>
          <pc:sldMk cId="4167979453" sldId="329"/>
        </pc:sldMkLst>
        <pc:grpChg chg="add mod">
          <ac:chgData name="Ivan Monich" userId="df37b809a6939972" providerId="LiveId" clId="{63535843-F0A5-404C-81C0-BD0AA55193CC}" dt="2019-10-22T09:21:55.051" v="96" actId="167"/>
          <ac:grpSpMkLst>
            <pc:docMk/>
            <pc:sldMk cId="4167979453" sldId="329"/>
            <ac:grpSpMk id="4" creationId="{F851585F-ED32-4595-8624-FE8D6D6E6E8C}"/>
          </ac:grpSpMkLst>
        </pc:grpChg>
      </pc:sldChg>
      <pc:sldChg chg="addSp modSp">
        <pc:chgData name="Ivan Monich" userId="df37b809a6939972" providerId="LiveId" clId="{63535843-F0A5-404C-81C0-BD0AA55193CC}" dt="2019-10-22T09:21:57.073" v="97" actId="167"/>
        <pc:sldMkLst>
          <pc:docMk/>
          <pc:sldMk cId="610788862" sldId="330"/>
        </pc:sldMkLst>
        <pc:grpChg chg="add mod">
          <ac:chgData name="Ivan Monich" userId="df37b809a6939972" providerId="LiveId" clId="{63535843-F0A5-404C-81C0-BD0AA55193CC}" dt="2019-10-22T09:21:57.073" v="97" actId="167"/>
          <ac:grpSpMkLst>
            <pc:docMk/>
            <pc:sldMk cId="610788862" sldId="330"/>
            <ac:grpSpMk id="4" creationId="{2EFF0A94-A343-4E1F-AFBD-09CEE590AE48}"/>
          </ac:grpSpMkLst>
        </pc:grpChg>
      </pc:sldChg>
      <pc:sldChg chg="addSp modSp">
        <pc:chgData name="Ivan Monich" userId="df37b809a6939972" providerId="LiveId" clId="{63535843-F0A5-404C-81C0-BD0AA55193CC}" dt="2019-10-22T09:23:44.949" v="138" actId="207"/>
        <pc:sldMkLst>
          <pc:docMk/>
          <pc:sldMk cId="449924319" sldId="331"/>
        </pc:sldMkLst>
        <pc:spChg chg="mod">
          <ac:chgData name="Ivan Monich" userId="df37b809a6939972" providerId="LiveId" clId="{63535843-F0A5-404C-81C0-BD0AA55193CC}" dt="2019-10-22T09:23:44.949" v="138" actId="207"/>
          <ac:spMkLst>
            <pc:docMk/>
            <pc:sldMk cId="449924319" sldId="331"/>
            <ac:spMk id="2" creationId="{331F1872-8C85-4F1A-BBC7-FA1E4DE86241}"/>
          </ac:spMkLst>
        </pc:spChg>
        <pc:grpChg chg="add mod">
          <ac:chgData name="Ivan Monich" userId="df37b809a6939972" providerId="LiveId" clId="{63535843-F0A5-404C-81C0-BD0AA55193CC}" dt="2019-10-22T09:21:59.058" v="98" actId="167"/>
          <ac:grpSpMkLst>
            <pc:docMk/>
            <pc:sldMk cId="449924319" sldId="331"/>
            <ac:grpSpMk id="4" creationId="{AB598ECC-C774-403A-9BC3-06179B88DF03}"/>
          </ac:grpSpMkLst>
        </pc:grpChg>
      </pc:sldChg>
      <pc:sldChg chg="addSp modSp modAnim">
        <pc:chgData name="Ivan Monich" userId="df37b809a6939972" providerId="LiveId" clId="{63535843-F0A5-404C-81C0-BD0AA55193CC}" dt="2019-10-22T09:29:01.680" v="146"/>
        <pc:sldMkLst>
          <pc:docMk/>
          <pc:sldMk cId="240124695" sldId="332"/>
        </pc:sldMkLst>
        <pc:spChg chg="mod">
          <ac:chgData name="Ivan Monich" userId="df37b809a6939972" providerId="LiveId" clId="{63535843-F0A5-404C-81C0-BD0AA55193CC}" dt="2019-10-22T09:23:48.939" v="139" actId="207"/>
          <ac:spMkLst>
            <pc:docMk/>
            <pc:sldMk cId="240124695" sldId="332"/>
            <ac:spMk id="2" creationId="{2FFE956E-D6FD-45A4-8E90-C4CE0BC0E41B}"/>
          </ac:spMkLst>
        </pc:spChg>
        <pc:grpChg chg="add mod">
          <ac:chgData name="Ivan Monich" userId="df37b809a6939972" providerId="LiveId" clId="{63535843-F0A5-404C-81C0-BD0AA55193CC}" dt="2019-10-22T09:22:01.538" v="99" actId="167"/>
          <ac:grpSpMkLst>
            <pc:docMk/>
            <pc:sldMk cId="240124695" sldId="332"/>
            <ac:grpSpMk id="4" creationId="{6B63D64B-AA44-4784-A7B3-C3A8F71C8633}"/>
          </ac:grpSpMkLst>
        </pc:grpChg>
      </pc:sldChg>
      <pc:sldChg chg="addSp modSp">
        <pc:chgData name="Ivan Monich" userId="df37b809a6939972" providerId="LiveId" clId="{63535843-F0A5-404C-81C0-BD0AA55193CC}" dt="2019-10-22T09:22:03.506" v="100" actId="167"/>
        <pc:sldMkLst>
          <pc:docMk/>
          <pc:sldMk cId="3405928232" sldId="333"/>
        </pc:sldMkLst>
        <pc:grpChg chg="add mod">
          <ac:chgData name="Ivan Monich" userId="df37b809a6939972" providerId="LiveId" clId="{63535843-F0A5-404C-81C0-BD0AA55193CC}" dt="2019-10-22T09:22:03.506" v="100" actId="167"/>
          <ac:grpSpMkLst>
            <pc:docMk/>
            <pc:sldMk cId="3405928232" sldId="333"/>
            <ac:grpSpMk id="4" creationId="{917CA49E-ACD1-41D0-B924-CD61EC35DC49}"/>
          </ac:grpSpMkLst>
        </pc:grpChg>
      </pc:sldChg>
      <pc:sldChg chg="addSp modSp">
        <pc:chgData name="Ivan Monich" userId="df37b809a6939972" providerId="LiveId" clId="{63535843-F0A5-404C-81C0-BD0AA55193CC}" dt="2019-10-22T09:22:08.158" v="102" actId="167"/>
        <pc:sldMkLst>
          <pc:docMk/>
          <pc:sldMk cId="1996762994" sldId="334"/>
        </pc:sldMkLst>
        <pc:grpChg chg="add mod">
          <ac:chgData name="Ivan Monich" userId="df37b809a6939972" providerId="LiveId" clId="{63535843-F0A5-404C-81C0-BD0AA55193CC}" dt="2019-10-22T09:22:08.158" v="102" actId="167"/>
          <ac:grpSpMkLst>
            <pc:docMk/>
            <pc:sldMk cId="1996762994" sldId="334"/>
            <ac:grpSpMk id="4" creationId="{A073D465-5778-4D6A-B1E8-AB4C30519F47}"/>
          </ac:grpSpMkLst>
        </pc:grpChg>
      </pc:sldChg>
      <pc:sldChg chg="addSp modSp">
        <pc:chgData name="Ivan Monich" userId="df37b809a6939972" providerId="LiveId" clId="{63535843-F0A5-404C-81C0-BD0AA55193CC}" dt="2019-10-22T09:23:53.003" v="140" actId="207"/>
        <pc:sldMkLst>
          <pc:docMk/>
          <pc:sldMk cId="4383534" sldId="335"/>
        </pc:sldMkLst>
        <pc:spChg chg="mod">
          <ac:chgData name="Ivan Monich" userId="df37b809a6939972" providerId="LiveId" clId="{63535843-F0A5-404C-81C0-BD0AA55193CC}" dt="2019-10-22T09:23:53.003" v="140" actId="207"/>
          <ac:spMkLst>
            <pc:docMk/>
            <pc:sldMk cId="4383534" sldId="335"/>
            <ac:spMk id="2" creationId="{D7D35564-A377-4497-95D4-F56507E71865}"/>
          </ac:spMkLst>
        </pc:spChg>
        <pc:grpChg chg="add mod">
          <ac:chgData name="Ivan Monich" userId="df37b809a6939972" providerId="LiveId" clId="{63535843-F0A5-404C-81C0-BD0AA55193CC}" dt="2019-10-22T09:22:09.993" v="103" actId="167"/>
          <ac:grpSpMkLst>
            <pc:docMk/>
            <pc:sldMk cId="4383534" sldId="335"/>
            <ac:grpSpMk id="4" creationId="{30608F08-B9C9-4952-B1D3-9F7492789E04}"/>
          </ac:grpSpMkLst>
        </pc:grpChg>
      </pc:sldChg>
      <pc:sldChg chg="addSp modSp">
        <pc:chgData name="Ivan Monich" userId="df37b809a6939972" providerId="LiveId" clId="{63535843-F0A5-404C-81C0-BD0AA55193CC}" dt="2019-10-22T09:22:11.869" v="104" actId="167"/>
        <pc:sldMkLst>
          <pc:docMk/>
          <pc:sldMk cId="3008428427" sldId="336"/>
        </pc:sldMkLst>
        <pc:grpChg chg="add mod">
          <ac:chgData name="Ivan Monich" userId="df37b809a6939972" providerId="LiveId" clId="{63535843-F0A5-404C-81C0-BD0AA55193CC}" dt="2019-10-22T09:22:11.869" v="104" actId="167"/>
          <ac:grpSpMkLst>
            <pc:docMk/>
            <pc:sldMk cId="3008428427" sldId="336"/>
            <ac:grpSpMk id="4" creationId="{2BDD9112-9FF9-436F-907C-644A0B30A563}"/>
          </ac:grpSpMkLst>
        </pc:grpChg>
      </pc:sldChg>
      <pc:sldChg chg="addSp modSp">
        <pc:chgData name="Ivan Monich" userId="df37b809a6939972" providerId="LiveId" clId="{63535843-F0A5-404C-81C0-BD0AA55193CC}" dt="2019-10-22T09:21:21.149" v="79" actId="167"/>
        <pc:sldMkLst>
          <pc:docMk/>
          <pc:sldMk cId="45010324" sldId="337"/>
        </pc:sldMkLst>
        <pc:grpChg chg="add mod">
          <ac:chgData name="Ivan Monich" userId="df37b809a6939972" providerId="LiveId" clId="{63535843-F0A5-404C-81C0-BD0AA55193CC}" dt="2019-10-22T09:21:21.149" v="79" actId="167"/>
          <ac:grpSpMkLst>
            <pc:docMk/>
            <pc:sldMk cId="45010324" sldId="337"/>
            <ac:grpSpMk id="4" creationId="{B11730B5-CBE3-45CB-880D-88DBF5412D28}"/>
          </ac:grpSpMkLst>
        </pc:grpChg>
      </pc:sldChg>
      <pc:sldChg chg="addSp modSp">
        <pc:chgData name="Ivan Monich" userId="df37b809a6939972" providerId="LiveId" clId="{63535843-F0A5-404C-81C0-BD0AA55193CC}" dt="2019-10-22T09:29:17.645" v="147" actId="123"/>
        <pc:sldMkLst>
          <pc:docMk/>
          <pc:sldMk cId="3308193924" sldId="338"/>
        </pc:sldMkLst>
        <pc:spChg chg="mod">
          <ac:chgData name="Ivan Monich" userId="df37b809a6939972" providerId="LiveId" clId="{63535843-F0A5-404C-81C0-BD0AA55193CC}" dt="2019-10-22T09:29:17.645" v="147" actId="123"/>
          <ac:spMkLst>
            <pc:docMk/>
            <pc:sldMk cId="3308193924" sldId="338"/>
            <ac:spMk id="3" creationId="{00000000-0000-0000-0000-000000000000}"/>
          </ac:spMkLst>
        </pc:spChg>
        <pc:grpChg chg="add mod">
          <ac:chgData name="Ivan Monich" userId="df37b809a6939972" providerId="LiveId" clId="{63535843-F0A5-404C-81C0-BD0AA55193CC}" dt="2019-10-22T09:22:05.447" v="101" actId="167"/>
          <ac:grpSpMkLst>
            <pc:docMk/>
            <pc:sldMk cId="3308193924" sldId="338"/>
            <ac:grpSpMk id="4" creationId="{1184A336-AD91-4E05-B419-DD7E73FFED1C}"/>
          </ac:grpSpMkLst>
        </pc:grpChg>
      </pc:sldChg>
      <pc:sldChg chg="addSp modSp">
        <pc:chgData name="Ivan Monich" userId="df37b809a6939972" providerId="LiveId" clId="{63535843-F0A5-404C-81C0-BD0AA55193CC}" dt="2019-10-22T09:23:55.685" v="141" actId="207"/>
        <pc:sldMkLst>
          <pc:docMk/>
          <pc:sldMk cId="2313367414" sldId="339"/>
        </pc:sldMkLst>
        <pc:spChg chg="mod">
          <ac:chgData name="Ivan Monich" userId="df37b809a6939972" providerId="LiveId" clId="{63535843-F0A5-404C-81C0-BD0AA55193CC}" dt="2019-10-22T09:23:55.685" v="141" actId="207"/>
          <ac:spMkLst>
            <pc:docMk/>
            <pc:sldMk cId="2313367414" sldId="339"/>
            <ac:spMk id="2" creationId="{00000000-0000-0000-0000-000000000000}"/>
          </ac:spMkLst>
        </pc:spChg>
        <pc:grpChg chg="add mod">
          <ac:chgData name="Ivan Monich" userId="df37b809a6939972" providerId="LiveId" clId="{63535843-F0A5-404C-81C0-BD0AA55193CC}" dt="2019-10-22T09:22:13.720" v="105" actId="167"/>
          <ac:grpSpMkLst>
            <pc:docMk/>
            <pc:sldMk cId="2313367414" sldId="339"/>
            <ac:grpSpMk id="4" creationId="{09B1EDB9-455A-4E52-9D8D-C69A57DF8E5B}"/>
          </ac:grpSpMkLst>
        </pc:grpChg>
      </pc:sldChg>
      <pc:sldChg chg="modSp add">
        <pc:chgData name="Ivan Monich" userId="df37b809a6939972" providerId="LiveId" clId="{63535843-F0A5-404C-81C0-BD0AA55193CC}" dt="2019-10-22T09:20:09.390" v="52" actId="167"/>
        <pc:sldMkLst>
          <pc:docMk/>
          <pc:sldMk cId="3976922676" sldId="411"/>
        </pc:sldMkLst>
        <pc:grpChg chg="mod">
          <ac:chgData name="Ivan Monich" userId="df37b809a6939972" providerId="LiveId" clId="{63535843-F0A5-404C-81C0-BD0AA55193CC}" dt="2019-10-22T09:20:09.390" v="52" actId="167"/>
          <ac:grpSpMkLst>
            <pc:docMk/>
            <pc:sldMk cId="3976922676" sldId="411"/>
            <ac:grpSpMk id="4" creationId="{AD053436-2CD7-4C06-AEE1-1BFB3EB1448C}"/>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44D6CE65-A402-AB4E-9D3F-AE3D7EF168FB}" type="datetimeFigureOut">
              <a:rPr lang="en-US" smtClean="0"/>
              <a:t>11/4/2019</a:t>
            </a:fld>
            <a:endParaRPr lang="en-US"/>
          </a:p>
        </p:txBody>
      </p:sp>
      <p:sp>
        <p:nvSpPr>
          <p:cNvPr id="4" name="Slide Image Placeholder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11/4/2019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www.telegraph.co.uk/china/" TargetMode="External"/><Relationship Id="rId4" Type="http://schemas.openxmlformats.org/officeDocument/2006/relationships/hyperlink" Target="https://www.telegraph.co.uk/sweden/"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www.telegraph.co.uk/news/2018/09/17/beijing-demands-apology-sweden-tourist-row-police/"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D053436-2CD7-4C06-AEE1-1BFB3EB1448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FBF53E9-363D-4367-A241-0CC16F1638D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FF1B720-B3E5-4224-A02E-E493E05C78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2044699"/>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Department of tourism &amp;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p:txBody>
          <a:bodyPr>
            <a:normAutofit/>
          </a:bodyPr>
          <a:lstStyle/>
          <a:p>
            <a:pPr marL="0" indent="0">
              <a:buNone/>
            </a:pPr>
            <a:endParaRPr lang="en-GB" dirty="0"/>
          </a:p>
          <a:p>
            <a:pPr marL="0" indent="0">
              <a:buNone/>
            </a:pPr>
            <a:endParaRPr lang="en-GB" dirty="0"/>
          </a:p>
          <a:p>
            <a:pPr marL="0" indent="0" algn="ctr">
              <a:buNone/>
            </a:pPr>
            <a:r>
              <a:rPr lang="en-US" sz="3200" dirty="0">
                <a:solidFill>
                  <a:schemeClr val="accent2"/>
                </a:solidFill>
              </a:rPr>
              <a:t>Visitor Attraction Experience</a:t>
            </a:r>
            <a:endParaRPr lang="en-GB" dirty="0">
              <a:solidFill>
                <a:schemeClr val="accent2"/>
              </a:solidFill>
            </a:endParaRPr>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2019</a:t>
            </a:r>
            <a:endParaRPr lang="ru-RU" dirty="0"/>
          </a:p>
        </p:txBody>
      </p:sp>
    </p:spTree>
    <p:extLst>
      <p:ext uri="{BB962C8B-B14F-4D97-AF65-F5344CB8AC3E}">
        <p14:creationId xmlns:p14="http://schemas.microsoft.com/office/powerpoint/2010/main" val="3976922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8F1C30C-C8B4-413D-B1B9-E4E21228D7B1}"/>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7F4638C-3CE3-42B8-914F-83FEA67DAD3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5BAD599A-DE10-4587-AC50-A97BB4E727F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82B54CD-57F4-42EA-85D0-32DB7288A139}"/>
              </a:ext>
            </a:extLst>
          </p:cNvPr>
          <p:cNvSpPr>
            <a:spLocks noGrp="1"/>
          </p:cNvSpPr>
          <p:nvPr>
            <p:ph type="title"/>
          </p:nvPr>
        </p:nvSpPr>
        <p:spPr/>
        <p:txBody>
          <a:bodyPr/>
          <a:lstStyle/>
          <a:p>
            <a:r>
              <a:rPr lang="en-GB" dirty="0">
                <a:solidFill>
                  <a:schemeClr val="accent2"/>
                </a:solidFill>
              </a:rPr>
              <a:t>Lecture task:</a:t>
            </a:r>
            <a:endParaRPr lang="en-US" dirty="0">
              <a:solidFill>
                <a:schemeClr val="accent2"/>
              </a:solidFill>
            </a:endParaRPr>
          </a:p>
        </p:txBody>
      </p:sp>
      <p:sp>
        <p:nvSpPr>
          <p:cNvPr id="3" name="Content Placeholder 2">
            <a:extLst>
              <a:ext uri="{FF2B5EF4-FFF2-40B4-BE49-F238E27FC236}">
                <a16:creationId xmlns:a16="http://schemas.microsoft.com/office/drawing/2014/main" id="{0D697C43-6493-43A0-A093-B2D2B8DC400B}"/>
              </a:ext>
            </a:extLst>
          </p:cNvPr>
          <p:cNvSpPr>
            <a:spLocks noGrp="1"/>
          </p:cNvSpPr>
          <p:nvPr>
            <p:ph idx="1"/>
          </p:nvPr>
        </p:nvSpPr>
        <p:spPr/>
        <p:txBody>
          <a:bodyPr>
            <a:normAutofit/>
          </a:bodyPr>
          <a:lstStyle/>
          <a:p>
            <a:pPr algn="just"/>
            <a:r>
              <a:rPr lang="en-GB" sz="2800" dirty="0"/>
              <a:t>Please, open the p. 73 of the main textbook, find the Table 5.1: “Consumer/tourist satisfaction definitions in marketing and </a:t>
            </a:r>
            <a:r>
              <a:rPr lang="en-GB" sz="2800" dirty="0" err="1"/>
              <a:t>tourism”.There</a:t>
            </a:r>
            <a:r>
              <a:rPr lang="en-GB" sz="2800" dirty="0"/>
              <a:t> are 30 definitions of satisfaction</a:t>
            </a:r>
          </a:p>
          <a:p>
            <a:pPr algn="just"/>
            <a:r>
              <a:rPr lang="en-GB" sz="2800" dirty="0"/>
              <a:t>Select your own definition you agree with. </a:t>
            </a:r>
          </a:p>
          <a:p>
            <a:pPr algn="just"/>
            <a:r>
              <a:rPr lang="en-US" altLang="zh-CN" sz="2800" dirty="0">
                <a:solidFill>
                  <a:srgbClr val="FF0000"/>
                </a:solidFill>
              </a:rPr>
              <a:t>I call your name, you get up and read the definition you agree with</a:t>
            </a:r>
            <a:endParaRPr lang="en-US" sz="2800" dirty="0">
              <a:solidFill>
                <a:srgbClr val="FF0000"/>
              </a:solidFill>
            </a:endParaRPr>
          </a:p>
        </p:txBody>
      </p:sp>
      <p:pic>
        <p:nvPicPr>
          <p:cNvPr id="4" name="Picture 3">
            <a:extLst>
              <a:ext uri="{FF2B5EF4-FFF2-40B4-BE49-F238E27FC236}">
                <a16:creationId xmlns:a16="http://schemas.microsoft.com/office/drawing/2014/main" id="{65085D21-4026-4B82-A4F2-5D3F7EA2ABE5}"/>
              </a:ext>
            </a:extLst>
          </p:cNvPr>
          <p:cNvPicPr>
            <a:picLocks noChangeAspect="1"/>
          </p:cNvPicPr>
          <p:nvPr/>
        </p:nvPicPr>
        <p:blipFill>
          <a:blip r:embed="rId4"/>
          <a:stretch>
            <a:fillRect/>
          </a:stretch>
        </p:blipFill>
        <p:spPr>
          <a:xfrm>
            <a:off x="282804" y="4831718"/>
            <a:ext cx="10261897" cy="2690490"/>
          </a:xfrm>
          <a:prstGeom prst="rect">
            <a:avLst/>
          </a:prstGeom>
        </p:spPr>
      </p:pic>
    </p:spTree>
    <p:extLst>
      <p:ext uri="{BB962C8B-B14F-4D97-AF65-F5344CB8AC3E}">
        <p14:creationId xmlns:p14="http://schemas.microsoft.com/office/powerpoint/2010/main" val="1394094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86183E8-F798-484D-B981-68BE90561DE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AC90BA8-50AC-443B-93EF-384B510535C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091AAC9-DDE5-49C4-B4AB-F8A5208099B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9B576D7-85B8-49E9-BC91-E6379E1474C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FAB794B-218A-45C8-98BA-1A91731712F9}"/>
              </a:ext>
            </a:extLst>
          </p:cNvPr>
          <p:cNvSpPr>
            <a:spLocks noGrp="1"/>
          </p:cNvSpPr>
          <p:nvPr>
            <p:ph idx="1"/>
          </p:nvPr>
        </p:nvSpPr>
        <p:spPr/>
        <p:txBody>
          <a:bodyPr>
            <a:normAutofit/>
          </a:bodyPr>
          <a:lstStyle/>
          <a:p>
            <a:pPr algn="just"/>
            <a:r>
              <a:rPr lang="en-GB" sz="2800" dirty="0"/>
              <a:t>Most definitions shown in Table 5.1 favour the notion of </a:t>
            </a:r>
            <a:r>
              <a:rPr lang="en-GB" sz="2800" b="1" dirty="0"/>
              <a:t>consumer/tourist satisfaction as a response</a:t>
            </a:r>
            <a:r>
              <a:rPr lang="en-GB" sz="2800" dirty="0"/>
              <a:t> to an evaluation process. </a:t>
            </a:r>
          </a:p>
          <a:p>
            <a:pPr algn="just"/>
            <a:r>
              <a:rPr lang="en-GB" sz="2800" dirty="0"/>
              <a:t>In order to analyse further how satisfaction can be conceptualised in an </a:t>
            </a:r>
            <a:r>
              <a:rPr lang="en-GB" sz="2800" b="1" dirty="0"/>
              <a:t>experiential context</a:t>
            </a:r>
            <a:r>
              <a:rPr lang="en-GB" sz="2800" dirty="0"/>
              <a:t>, it is essential to investigate how leisure and tourism researchers have studied this concept in their fields of research.</a:t>
            </a:r>
            <a:endParaRPr lang="en-US" sz="2800" dirty="0"/>
          </a:p>
        </p:txBody>
      </p:sp>
    </p:spTree>
    <p:extLst>
      <p:ext uri="{BB962C8B-B14F-4D97-AF65-F5344CB8AC3E}">
        <p14:creationId xmlns:p14="http://schemas.microsoft.com/office/powerpoint/2010/main" val="930011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211ADC0-1DA0-425E-99A3-49F4FF0ED23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D7B6E68B-AA2D-4C20-B7CE-D86B9A81E0B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A66D887-01A2-4B9C-8FD2-45CB2AA00A5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450AD4C-6A37-4506-8762-482A0285609F}"/>
              </a:ext>
            </a:extLst>
          </p:cNvPr>
          <p:cNvSpPr>
            <a:spLocks noGrp="1"/>
          </p:cNvSpPr>
          <p:nvPr>
            <p:ph type="title"/>
          </p:nvPr>
        </p:nvSpPr>
        <p:spPr/>
        <p:txBody>
          <a:bodyPr/>
          <a:lstStyle/>
          <a:p>
            <a:r>
              <a:rPr lang="en-GB" dirty="0">
                <a:solidFill>
                  <a:schemeClr val="accent2"/>
                </a:solidFill>
              </a:rPr>
              <a:t>Concepts of satisfaction in the leisure and tourism context</a:t>
            </a:r>
            <a:endParaRPr lang="en-US" dirty="0">
              <a:solidFill>
                <a:schemeClr val="accent2"/>
              </a:solidFill>
            </a:endParaRPr>
          </a:p>
        </p:txBody>
      </p:sp>
      <p:sp>
        <p:nvSpPr>
          <p:cNvPr id="3" name="Content Placeholder 2">
            <a:extLst>
              <a:ext uri="{FF2B5EF4-FFF2-40B4-BE49-F238E27FC236}">
                <a16:creationId xmlns:a16="http://schemas.microsoft.com/office/drawing/2014/main" id="{D91121B1-818F-42BF-A717-0F3C563BC12D}"/>
              </a:ext>
            </a:extLst>
          </p:cNvPr>
          <p:cNvSpPr>
            <a:spLocks noGrp="1"/>
          </p:cNvSpPr>
          <p:nvPr>
            <p:ph idx="1"/>
          </p:nvPr>
        </p:nvSpPr>
        <p:spPr/>
        <p:txBody>
          <a:bodyPr>
            <a:normAutofit/>
          </a:bodyPr>
          <a:lstStyle/>
          <a:p>
            <a:pPr algn="just"/>
            <a:r>
              <a:rPr lang="en-GB" sz="2800" dirty="0"/>
              <a:t>The majority of leisure and tourism studies demonstrate that the </a:t>
            </a:r>
            <a:r>
              <a:rPr lang="en-GB" sz="2800" b="1" dirty="0"/>
              <a:t>heart of satisfaction is to be found in the emotions and sensations that are experienced during consumption.</a:t>
            </a:r>
            <a:endParaRPr lang="en-US" sz="2800" b="1" dirty="0"/>
          </a:p>
        </p:txBody>
      </p:sp>
    </p:spTree>
    <p:extLst>
      <p:ext uri="{BB962C8B-B14F-4D97-AF65-F5344CB8AC3E}">
        <p14:creationId xmlns:p14="http://schemas.microsoft.com/office/powerpoint/2010/main" val="43311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B180184-93DB-41E2-8453-547FE384E0FB}"/>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538A4E69-FC54-4884-BEA1-672E2CC00AF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AB6FC6E-8A4C-4FB8-8413-0DC9B961484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61A12923-4860-4B2D-96A1-CA0390296066}"/>
              </a:ext>
            </a:extLst>
          </p:cNvPr>
          <p:cNvSpPr>
            <a:spLocks noGrp="1"/>
          </p:cNvSpPr>
          <p:nvPr>
            <p:ph type="title"/>
          </p:nvPr>
        </p:nvSpPr>
        <p:spPr/>
        <p:txBody>
          <a:bodyPr/>
          <a:lstStyle/>
          <a:p>
            <a:r>
              <a:rPr lang="en-GB" dirty="0">
                <a:solidFill>
                  <a:schemeClr val="accent2"/>
                </a:solidFill>
              </a:rPr>
              <a:t>Concepts of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FBBAA55B-FFFC-473F-B1A4-DF710596BA23}"/>
              </a:ext>
            </a:extLst>
          </p:cNvPr>
          <p:cNvSpPr>
            <a:spLocks noGrp="1"/>
          </p:cNvSpPr>
          <p:nvPr>
            <p:ph idx="1"/>
          </p:nvPr>
        </p:nvSpPr>
        <p:spPr/>
        <p:txBody>
          <a:bodyPr>
            <a:normAutofit lnSpcReduction="10000"/>
          </a:bodyPr>
          <a:lstStyle/>
          <a:p>
            <a:pPr algn="just"/>
            <a:r>
              <a:rPr lang="en-GB" sz="2800" dirty="0"/>
              <a:t>Beard and </a:t>
            </a:r>
            <a:r>
              <a:rPr lang="en-GB" sz="2800" dirty="0" err="1"/>
              <a:t>Ragheb</a:t>
            </a:r>
            <a:r>
              <a:rPr lang="en-GB" sz="2800" dirty="0"/>
              <a:t> (1980) produced a </a:t>
            </a:r>
            <a:r>
              <a:rPr lang="en-GB" sz="2800" b="1" dirty="0"/>
              <a:t>leisure satisfaction scale </a:t>
            </a:r>
            <a:r>
              <a:rPr lang="en-GB" sz="2800" dirty="0"/>
              <a:t>which aimed at evaluating the </a:t>
            </a:r>
            <a:r>
              <a:rPr lang="en-GB" sz="2800" b="1" dirty="0"/>
              <a:t>positive perceptions and feelings </a:t>
            </a:r>
            <a:r>
              <a:rPr lang="en-GB" sz="2800" dirty="0"/>
              <a:t>that constitute this variable in a recreational context. Their scale identified </a:t>
            </a:r>
            <a:r>
              <a:rPr lang="en-GB" sz="2800" b="1" dirty="0"/>
              <a:t>five dimensions </a:t>
            </a:r>
            <a:r>
              <a:rPr lang="en-GB" sz="2800" dirty="0"/>
              <a:t>to the experience benefits: </a:t>
            </a:r>
          </a:p>
          <a:p>
            <a:pPr algn="just"/>
            <a:r>
              <a:rPr lang="en-GB" sz="2800" b="1" dirty="0"/>
              <a:t>psychological</a:t>
            </a:r>
            <a:r>
              <a:rPr lang="en-GB" sz="2800" dirty="0"/>
              <a:t> (sense of freedom, involvement, and intellectual challenge), </a:t>
            </a:r>
            <a:r>
              <a:rPr lang="en-GB" sz="2800" b="1" dirty="0"/>
              <a:t>educational</a:t>
            </a:r>
            <a:r>
              <a:rPr lang="en-GB" sz="2800" dirty="0"/>
              <a:t>, </a:t>
            </a:r>
            <a:r>
              <a:rPr lang="en-GB" sz="2800" b="1" dirty="0"/>
              <a:t>social</a:t>
            </a:r>
            <a:r>
              <a:rPr lang="en-GB" sz="2800" dirty="0"/>
              <a:t>, </a:t>
            </a:r>
            <a:r>
              <a:rPr lang="en-GB" sz="2800" b="1" dirty="0"/>
              <a:t>physiological</a:t>
            </a:r>
            <a:r>
              <a:rPr lang="en-GB" sz="2800" dirty="0"/>
              <a:t> and </a:t>
            </a:r>
            <a:r>
              <a:rPr lang="en-GB" sz="2800" b="1" dirty="0"/>
              <a:t>aesthetic</a:t>
            </a:r>
            <a:r>
              <a:rPr lang="en-GB" sz="2800" dirty="0"/>
              <a:t> (pleasing, well designed area of leisure participation). </a:t>
            </a:r>
            <a:endParaRPr lang="en-US" sz="2800" dirty="0"/>
          </a:p>
        </p:txBody>
      </p:sp>
    </p:spTree>
    <p:extLst>
      <p:ext uri="{BB962C8B-B14F-4D97-AF65-F5344CB8AC3E}">
        <p14:creationId xmlns:p14="http://schemas.microsoft.com/office/powerpoint/2010/main" val="2184458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655704-B0BA-4C96-A5FF-417E6C01DB0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5D2A845F-3DC0-48E5-8E6E-67192BBDFA7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E01F0F99-BA35-418F-ADC0-2AFD380BA1F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28E86D2-0F4C-4C25-8677-BAC4E3666555}"/>
              </a:ext>
            </a:extLst>
          </p:cNvPr>
          <p:cNvSpPr>
            <a:spLocks noGrp="1"/>
          </p:cNvSpPr>
          <p:nvPr>
            <p:ph type="title"/>
          </p:nvPr>
        </p:nvSpPr>
        <p:spPr/>
        <p:txBody>
          <a:bodyPr/>
          <a:lstStyle/>
          <a:p>
            <a:r>
              <a:rPr lang="en-GB" dirty="0">
                <a:solidFill>
                  <a:schemeClr val="accent2"/>
                </a:solidFill>
              </a:rPr>
              <a:t>Concepts of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C99B5867-E655-4449-AD35-78B4E6D59D54}"/>
              </a:ext>
            </a:extLst>
          </p:cNvPr>
          <p:cNvSpPr>
            <a:spLocks noGrp="1"/>
          </p:cNvSpPr>
          <p:nvPr>
            <p:ph idx="1"/>
          </p:nvPr>
        </p:nvSpPr>
        <p:spPr/>
        <p:txBody>
          <a:bodyPr>
            <a:normAutofit/>
          </a:bodyPr>
          <a:lstStyle/>
          <a:p>
            <a:pPr marL="0" indent="0" algn="just">
              <a:buNone/>
            </a:pPr>
            <a:r>
              <a:rPr lang="en-GB" sz="2800" dirty="0"/>
              <a:t>Satisfaction was conceptualised as </a:t>
            </a:r>
            <a:r>
              <a:rPr lang="en-GB" sz="2800" b="1" dirty="0"/>
              <a:t>the fulfilment of the basic needs</a:t>
            </a:r>
            <a:r>
              <a:rPr lang="en-GB" sz="2800" dirty="0"/>
              <a:t> which stimulated the choice for an activity: 'leisure scientists' use of 'satisfaction' is confined to measuring the psychological outcomes from a leisure experience’.</a:t>
            </a:r>
            <a:endParaRPr lang="en-US" sz="2800" dirty="0"/>
          </a:p>
        </p:txBody>
      </p:sp>
    </p:spTree>
    <p:extLst>
      <p:ext uri="{BB962C8B-B14F-4D97-AF65-F5344CB8AC3E}">
        <p14:creationId xmlns:p14="http://schemas.microsoft.com/office/powerpoint/2010/main" val="3222409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1375CF7-D819-4F60-B496-3C6E280DFB3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3A18B25-E545-441B-B351-41117F040E2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8ED17923-5684-4C7E-8CAA-A473556A745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FE89EE9-28E9-4BB0-9597-58E306115EBC}"/>
              </a:ext>
            </a:extLst>
          </p:cNvPr>
          <p:cNvSpPr>
            <a:spLocks noGrp="1"/>
          </p:cNvSpPr>
          <p:nvPr>
            <p:ph type="title"/>
          </p:nvPr>
        </p:nvSpPr>
        <p:spPr/>
        <p:txBody>
          <a:bodyPr/>
          <a:lstStyle/>
          <a:p>
            <a:r>
              <a:rPr lang="en-US" dirty="0">
                <a:solidFill>
                  <a:schemeClr val="accent2"/>
                </a:solidFill>
              </a:rPr>
              <a:t>Lounsbury and Hope (1985) </a:t>
            </a:r>
          </a:p>
        </p:txBody>
      </p:sp>
      <p:sp>
        <p:nvSpPr>
          <p:cNvPr id="3" name="Content Placeholder 2">
            <a:extLst>
              <a:ext uri="{FF2B5EF4-FFF2-40B4-BE49-F238E27FC236}">
                <a16:creationId xmlns:a16="http://schemas.microsoft.com/office/drawing/2014/main" id="{18A1C84C-7E97-4E41-88D3-6B39BCFBBEED}"/>
              </a:ext>
            </a:extLst>
          </p:cNvPr>
          <p:cNvSpPr>
            <a:spLocks noGrp="1"/>
          </p:cNvSpPr>
          <p:nvPr>
            <p:ph idx="1"/>
          </p:nvPr>
        </p:nvSpPr>
        <p:spPr/>
        <p:txBody>
          <a:bodyPr>
            <a:normAutofit/>
          </a:bodyPr>
          <a:lstStyle/>
          <a:p>
            <a:pPr algn="just"/>
            <a:r>
              <a:rPr lang="en-GB" sz="2800" dirty="0"/>
              <a:t>Lounsbury and Hope (1985) presented an interesting model in which they attempted to analyse vacation satisfaction through a </a:t>
            </a:r>
            <a:r>
              <a:rPr lang="en-GB" sz="2800" b="1" dirty="0"/>
              <a:t>six-item measure </a:t>
            </a:r>
            <a:r>
              <a:rPr lang="en-GB" sz="2800" dirty="0"/>
              <a:t>which represented 'positive affective states which characterised </a:t>
            </a:r>
            <a:r>
              <a:rPr lang="en-GB" sz="2800" b="1" dirty="0"/>
              <a:t>how the person typically felt while on vacation’ </a:t>
            </a:r>
          </a:p>
          <a:p>
            <a:pPr algn="just"/>
            <a:endParaRPr lang="en-US" sz="2800" b="1" dirty="0"/>
          </a:p>
        </p:txBody>
      </p:sp>
    </p:spTree>
    <p:extLst>
      <p:ext uri="{BB962C8B-B14F-4D97-AF65-F5344CB8AC3E}">
        <p14:creationId xmlns:p14="http://schemas.microsoft.com/office/powerpoint/2010/main" val="4089473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38E768A-1DBF-4FFA-B9DB-49C1C3D3CB5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1C61036A-7EE4-40DB-A70C-FCDD10A522C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1C1A4D5-F464-44DE-A98F-B08DF1123F4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AA58D80-3D7B-45CA-BB2A-560F6C3FFD1A}"/>
              </a:ext>
            </a:extLst>
          </p:cNvPr>
          <p:cNvSpPr>
            <a:spLocks noGrp="1"/>
          </p:cNvSpPr>
          <p:nvPr>
            <p:ph type="title"/>
          </p:nvPr>
        </p:nvSpPr>
        <p:spPr/>
        <p:txBody>
          <a:bodyPr/>
          <a:lstStyle/>
          <a:p>
            <a:r>
              <a:rPr lang="en-US" dirty="0">
                <a:solidFill>
                  <a:schemeClr val="accent2"/>
                </a:solidFill>
              </a:rPr>
              <a:t>Lounsbury and Hope (1985)</a:t>
            </a:r>
          </a:p>
        </p:txBody>
      </p:sp>
      <p:sp>
        <p:nvSpPr>
          <p:cNvPr id="3" name="Content Placeholder 2">
            <a:extLst>
              <a:ext uri="{FF2B5EF4-FFF2-40B4-BE49-F238E27FC236}">
                <a16:creationId xmlns:a16="http://schemas.microsoft.com/office/drawing/2014/main" id="{666A870F-711E-413F-AF8B-CE823CA61C3A}"/>
              </a:ext>
            </a:extLst>
          </p:cNvPr>
          <p:cNvSpPr>
            <a:spLocks noGrp="1"/>
          </p:cNvSpPr>
          <p:nvPr>
            <p:ph idx="1"/>
          </p:nvPr>
        </p:nvSpPr>
        <p:spPr/>
        <p:txBody>
          <a:bodyPr>
            <a:normAutofit/>
          </a:bodyPr>
          <a:lstStyle/>
          <a:p>
            <a:pPr algn="just"/>
            <a:r>
              <a:rPr lang="en-GB" sz="2800" dirty="0"/>
              <a:t> Satisfaction ratings were obtained by </a:t>
            </a:r>
            <a:r>
              <a:rPr lang="en-GB" sz="2800" b="1" dirty="0"/>
              <a:t>asking respondents </a:t>
            </a:r>
            <a:r>
              <a:rPr lang="en-GB" sz="2800" dirty="0"/>
              <a:t>to fill in a questionnaire prior to their </a:t>
            </a:r>
            <a:r>
              <a:rPr lang="en-GB" sz="2800" b="1" dirty="0"/>
              <a:t>vacation and on their return</a:t>
            </a:r>
            <a:r>
              <a:rPr lang="en-GB" sz="2800" dirty="0"/>
              <a:t>.</a:t>
            </a:r>
          </a:p>
          <a:p>
            <a:pPr algn="just"/>
            <a:r>
              <a:rPr lang="en-GB" sz="2800" dirty="0"/>
              <a:t>None of the demographic or work variables appeared to be related to satisfaction apart from </a:t>
            </a:r>
            <a:r>
              <a:rPr lang="en-GB" sz="2800" b="1" dirty="0"/>
              <a:t>the level of education </a:t>
            </a:r>
            <a:r>
              <a:rPr lang="en-GB" sz="2800" dirty="0"/>
              <a:t>(consumers with higher levels of education were relatively less satisfied with their vacation than other consumers).</a:t>
            </a:r>
            <a:endParaRPr lang="en-US" sz="2800" dirty="0"/>
          </a:p>
        </p:txBody>
      </p:sp>
    </p:spTree>
    <p:extLst>
      <p:ext uri="{BB962C8B-B14F-4D97-AF65-F5344CB8AC3E}">
        <p14:creationId xmlns:p14="http://schemas.microsoft.com/office/powerpoint/2010/main" val="778406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3D37A58-01DA-4BFC-9F53-D9A7AC35B2D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6C4318E-76F2-4899-BF32-AD9D555EE23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73077B3-204C-4390-B7F2-2E8F9D1C7DB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0D3F48A-E0A8-40E0-BBA4-48DA5E8525B5}"/>
              </a:ext>
            </a:extLst>
          </p:cNvPr>
          <p:cNvSpPr>
            <a:spLocks noGrp="1"/>
          </p:cNvSpPr>
          <p:nvPr>
            <p:ph type="title"/>
          </p:nvPr>
        </p:nvSpPr>
        <p:spPr/>
        <p:txBody>
          <a:bodyPr/>
          <a:lstStyle/>
          <a:p>
            <a:r>
              <a:rPr lang="en-GB" dirty="0">
                <a:solidFill>
                  <a:schemeClr val="accent2"/>
                </a:solidFill>
              </a:rPr>
              <a:t>Concepts of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D2CDF394-A529-42E9-8B82-71F67355B10A}"/>
              </a:ext>
            </a:extLst>
          </p:cNvPr>
          <p:cNvSpPr>
            <a:spLocks noGrp="1"/>
          </p:cNvSpPr>
          <p:nvPr>
            <p:ph idx="1"/>
          </p:nvPr>
        </p:nvSpPr>
        <p:spPr/>
        <p:txBody>
          <a:bodyPr>
            <a:normAutofit/>
          </a:bodyPr>
          <a:lstStyle/>
          <a:p>
            <a:pPr algn="just"/>
            <a:r>
              <a:rPr lang="en-GB" sz="2800" dirty="0"/>
              <a:t>However, the key dimensions related to overall vacation satisfaction were the satisfactions with </a:t>
            </a:r>
            <a:r>
              <a:rPr lang="en-GB" sz="2800" b="1" dirty="0"/>
              <a:t>'relaxation and leisure</a:t>
            </a:r>
            <a:r>
              <a:rPr lang="en-GB" sz="2800" dirty="0"/>
              <a:t>', followed by with </a:t>
            </a:r>
            <a:r>
              <a:rPr lang="en-GB" sz="2800" b="1" dirty="0"/>
              <a:t>'marriage and family</a:t>
            </a:r>
            <a:r>
              <a:rPr lang="en-GB" sz="2800" dirty="0"/>
              <a:t>' and with </a:t>
            </a:r>
            <a:r>
              <a:rPr lang="en-GB" sz="2800" b="1" dirty="0"/>
              <a:t>'the opportunities for escape and getting away from it all</a:t>
            </a:r>
            <a:r>
              <a:rPr lang="en-GB" sz="2800" dirty="0"/>
              <a:t>’.</a:t>
            </a:r>
          </a:p>
          <a:p>
            <a:pPr algn="just"/>
            <a:r>
              <a:rPr lang="en-GB" sz="2800" dirty="0"/>
              <a:t>Consumers would </a:t>
            </a:r>
            <a:r>
              <a:rPr lang="en-GB" sz="2800" b="1" dirty="0"/>
              <a:t>react differently </a:t>
            </a:r>
            <a:r>
              <a:rPr lang="en-GB" sz="2800" dirty="0"/>
              <a:t>and interpret or react to the environment through </a:t>
            </a:r>
            <a:r>
              <a:rPr lang="en-GB" sz="2800" b="1" dirty="0"/>
              <a:t>personal systems</a:t>
            </a:r>
            <a:r>
              <a:rPr lang="en-GB" sz="2800" dirty="0"/>
              <a:t> which were portrayed as independent from the attributes provided</a:t>
            </a:r>
            <a:endParaRPr lang="en-US" sz="2800" dirty="0"/>
          </a:p>
        </p:txBody>
      </p:sp>
    </p:spTree>
    <p:extLst>
      <p:ext uri="{BB962C8B-B14F-4D97-AF65-F5344CB8AC3E}">
        <p14:creationId xmlns:p14="http://schemas.microsoft.com/office/powerpoint/2010/main" val="4184171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7C405CE-364C-47C1-9505-C13C71C7DA8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C3B2B79-00B5-4F6F-8716-C134125236F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249C1FE-5958-49EB-8B4E-C06E03893E7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FCC37D3-D4F6-4FDA-ADDF-38740A6519C4}"/>
              </a:ext>
            </a:extLst>
          </p:cNvPr>
          <p:cNvSpPr>
            <a:spLocks noGrp="1"/>
          </p:cNvSpPr>
          <p:nvPr>
            <p:ph type="title"/>
          </p:nvPr>
        </p:nvSpPr>
        <p:spPr/>
        <p:txBody>
          <a:bodyPr>
            <a:normAutofit fontScale="90000"/>
          </a:bodyPr>
          <a:lstStyle/>
          <a:p>
            <a:r>
              <a:rPr lang="en-GB" dirty="0">
                <a:solidFill>
                  <a:schemeClr val="accent2"/>
                </a:solidFill>
              </a:rPr>
              <a:t>Could satisfaction formation be different in leisure and tourism consumption?</a:t>
            </a:r>
            <a:endParaRPr lang="en-US" dirty="0">
              <a:solidFill>
                <a:schemeClr val="accent2"/>
              </a:solidFill>
            </a:endParaRPr>
          </a:p>
        </p:txBody>
      </p:sp>
      <p:sp>
        <p:nvSpPr>
          <p:cNvPr id="3" name="Content Placeholder 2">
            <a:extLst>
              <a:ext uri="{FF2B5EF4-FFF2-40B4-BE49-F238E27FC236}">
                <a16:creationId xmlns:a16="http://schemas.microsoft.com/office/drawing/2014/main" id="{EA25B62A-9823-4EB9-AE8E-1D31C9BD5CFC}"/>
              </a:ext>
            </a:extLst>
          </p:cNvPr>
          <p:cNvSpPr>
            <a:spLocks noGrp="1"/>
          </p:cNvSpPr>
          <p:nvPr>
            <p:ph idx="1"/>
          </p:nvPr>
        </p:nvSpPr>
        <p:spPr/>
        <p:txBody>
          <a:bodyPr>
            <a:normAutofit lnSpcReduction="10000"/>
          </a:bodyPr>
          <a:lstStyle/>
          <a:p>
            <a:pPr marL="0" indent="0" algn="just">
              <a:buNone/>
            </a:pPr>
            <a:r>
              <a:rPr lang="en-GB" sz="2800" dirty="0"/>
              <a:t>Beyond the fact that emotional factors are </a:t>
            </a:r>
            <a:r>
              <a:rPr lang="en-GB" sz="2800" b="1" dirty="0"/>
              <a:t>prominent in satisfaction formation</a:t>
            </a:r>
            <a:r>
              <a:rPr lang="en-GB" sz="2800" dirty="0"/>
              <a:t>, other researchers indicate the way in which consumers shape their satisfaction might be different. In this line of thoughts, two aspects can be investigated: </a:t>
            </a:r>
          </a:p>
          <a:p>
            <a:pPr algn="just"/>
            <a:r>
              <a:rPr lang="en-GB" sz="2800" dirty="0"/>
              <a:t>the extent to which consumers de</a:t>
            </a:r>
            <a:r>
              <a:rPr lang="en-GB" sz="2800" b="1" dirty="0"/>
              <a:t>velop specific satisfaction strategies</a:t>
            </a:r>
            <a:r>
              <a:rPr lang="en-GB" sz="2800" dirty="0"/>
              <a:t> </a:t>
            </a:r>
          </a:p>
          <a:p>
            <a:pPr algn="just"/>
            <a:r>
              <a:rPr lang="en-GB" sz="2800" dirty="0"/>
              <a:t>and whether they </a:t>
            </a:r>
            <a:r>
              <a:rPr lang="en-GB" sz="2800" b="1" dirty="0"/>
              <a:t>are actually able to elaborate </a:t>
            </a:r>
            <a:r>
              <a:rPr lang="en-GB" sz="2800" dirty="0"/>
              <a:t>concrete expectations in a hedonic context.</a:t>
            </a:r>
            <a:endParaRPr lang="en-US" sz="2800" dirty="0"/>
          </a:p>
        </p:txBody>
      </p:sp>
    </p:spTree>
    <p:extLst>
      <p:ext uri="{BB962C8B-B14F-4D97-AF65-F5344CB8AC3E}">
        <p14:creationId xmlns:p14="http://schemas.microsoft.com/office/powerpoint/2010/main" val="1717789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5735ADF-A4F4-4937-8148-B9808E29FE43}"/>
              </a:ext>
            </a:extLst>
          </p:cNvPr>
          <p:cNvGrpSpPr/>
          <p:nvPr/>
        </p:nvGrpSpPr>
        <p:grpSpPr>
          <a:xfrm>
            <a:off x="0" y="5341937"/>
            <a:ext cx="9144000" cy="1516063"/>
            <a:chOff x="0" y="5341937"/>
            <a:chExt cx="9144000" cy="1516063"/>
          </a:xfrm>
        </p:grpSpPr>
        <p:pic>
          <p:nvPicPr>
            <p:cNvPr id="8" name="Picture 7" descr="ÐÐ¾ÑÐ¾Ð¶ÐµÐµ Ð¸Ð·Ð¾Ð±ÑÐ°Ð¶ÐµÐ½Ð¸Ðµ">
              <a:extLst>
                <a:ext uri="{FF2B5EF4-FFF2-40B4-BE49-F238E27FC236}">
                  <a16:creationId xmlns:a16="http://schemas.microsoft.com/office/drawing/2014/main" id="{05CB1215-3AFF-42CD-ADBE-DFB07199D11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ir-s3-cdn-cf.behance.net/project_modules/disp/22f8fe33889697.5605ea4c1cb4e.jpg">
              <a:extLst>
                <a:ext uri="{FF2B5EF4-FFF2-40B4-BE49-F238E27FC236}">
                  <a16:creationId xmlns:a16="http://schemas.microsoft.com/office/drawing/2014/main" id="{DBF40DE9-983A-4493-85BC-5EE83389CF7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B8B65D0-7791-450B-88BD-FC899BEDFE99}"/>
              </a:ext>
            </a:extLst>
          </p:cNvPr>
          <p:cNvSpPr>
            <a:spLocks noGrp="1"/>
          </p:cNvSpPr>
          <p:nvPr>
            <p:ph type="title"/>
          </p:nvPr>
        </p:nvSpPr>
        <p:spPr/>
        <p:txBody>
          <a:bodyPr>
            <a:normAutofit fontScale="90000"/>
          </a:bodyPr>
          <a:lstStyle/>
          <a:p>
            <a:r>
              <a:rPr lang="en-US" dirty="0">
                <a:solidFill>
                  <a:schemeClr val="accent2"/>
                </a:solidFill>
              </a:rPr>
              <a:t>First line of thoughts</a:t>
            </a:r>
            <a:br>
              <a:rPr lang="en-US" dirty="0">
                <a:solidFill>
                  <a:schemeClr val="accent2"/>
                </a:solidFill>
              </a:rPr>
            </a:br>
            <a:r>
              <a:rPr lang="en-GB" dirty="0">
                <a:solidFill>
                  <a:schemeClr val="accent2"/>
                </a:solidFill>
              </a:rPr>
              <a:t>Satisfaction strategies developed by consumers</a:t>
            </a:r>
            <a:endParaRPr lang="en-US" dirty="0">
              <a:solidFill>
                <a:schemeClr val="accent2"/>
              </a:solidFill>
            </a:endParaRPr>
          </a:p>
        </p:txBody>
      </p:sp>
      <p:sp>
        <p:nvSpPr>
          <p:cNvPr id="3" name="Content Placeholder 2">
            <a:extLst>
              <a:ext uri="{FF2B5EF4-FFF2-40B4-BE49-F238E27FC236}">
                <a16:creationId xmlns:a16="http://schemas.microsoft.com/office/drawing/2014/main" id="{5DCF04B5-B9ED-4805-93FC-F7CAF62AFF87}"/>
              </a:ext>
            </a:extLst>
          </p:cNvPr>
          <p:cNvSpPr>
            <a:spLocks noGrp="1"/>
          </p:cNvSpPr>
          <p:nvPr>
            <p:ph idx="1"/>
          </p:nvPr>
        </p:nvSpPr>
        <p:spPr/>
        <p:txBody>
          <a:bodyPr>
            <a:normAutofit/>
          </a:bodyPr>
          <a:lstStyle/>
          <a:p>
            <a:pPr algn="just"/>
            <a:r>
              <a:rPr lang="en-GB" sz="2800" dirty="0"/>
              <a:t>In tourism studies, emotion, hedonism and subjectivity are all important components of the tourist's experience. </a:t>
            </a:r>
          </a:p>
          <a:p>
            <a:pPr algn="just"/>
            <a:r>
              <a:rPr lang="en-GB" sz="2800" dirty="0"/>
              <a:t>Tourists may express anger, joy, stress, anxiety, fear that may </a:t>
            </a:r>
            <a:r>
              <a:rPr lang="en-GB" sz="2800" b="1" dirty="0"/>
              <a:t>result from their experience with the destination or the local people</a:t>
            </a:r>
            <a:endParaRPr lang="en-US" sz="2800" b="1" dirty="0"/>
          </a:p>
        </p:txBody>
      </p:sp>
    </p:spTree>
    <p:extLst>
      <p:ext uri="{BB962C8B-B14F-4D97-AF65-F5344CB8AC3E}">
        <p14:creationId xmlns:p14="http://schemas.microsoft.com/office/powerpoint/2010/main" val="1674907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B10CEFD-E16B-49BA-B1AB-8EEF4AF2A29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1168EF25-EAAA-4A59-B016-582D608EEB3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9C74184-C5A1-415C-B612-F20B5418FE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4A094C4-5BED-4707-BC16-EEB3088B095C}"/>
              </a:ext>
            </a:extLst>
          </p:cNvPr>
          <p:cNvSpPr>
            <a:spLocks noGrp="1"/>
          </p:cNvSpPr>
          <p:nvPr>
            <p:ph type="title"/>
          </p:nvPr>
        </p:nvSpPr>
        <p:spPr/>
        <p:txBody>
          <a:bodyPr>
            <a:normAutofit fontScale="90000"/>
          </a:bodyPr>
          <a:lstStyle/>
          <a:p>
            <a:r>
              <a:rPr lang="en-GB" dirty="0">
                <a:solidFill>
                  <a:schemeClr val="accent2"/>
                </a:solidFill>
              </a:rPr>
              <a:t>Lecture 5</a:t>
            </a:r>
            <a:br>
              <a:rPr lang="en-GB" dirty="0">
                <a:solidFill>
                  <a:schemeClr val="accent2"/>
                </a:solidFill>
              </a:rPr>
            </a:br>
            <a:r>
              <a:rPr lang="en-GB" dirty="0">
                <a:solidFill>
                  <a:schemeClr val="accent2"/>
                </a:solidFill>
              </a:rPr>
              <a:t>The complexity of satisfaction measurement</a:t>
            </a:r>
            <a:endParaRPr lang="en-US" dirty="0">
              <a:solidFill>
                <a:schemeClr val="accent2"/>
              </a:solidFill>
            </a:endParaRPr>
          </a:p>
        </p:txBody>
      </p:sp>
      <p:sp>
        <p:nvSpPr>
          <p:cNvPr id="3" name="Content Placeholder 2">
            <a:extLst>
              <a:ext uri="{FF2B5EF4-FFF2-40B4-BE49-F238E27FC236}">
                <a16:creationId xmlns:a16="http://schemas.microsoft.com/office/drawing/2014/main" id="{83F3664F-D5F7-48D0-BBBD-4C83D0F7BD74}"/>
              </a:ext>
            </a:extLst>
          </p:cNvPr>
          <p:cNvSpPr>
            <a:spLocks noGrp="1"/>
          </p:cNvSpPr>
          <p:nvPr>
            <p:ph idx="1"/>
          </p:nvPr>
        </p:nvSpPr>
        <p:spPr/>
        <p:txBody>
          <a:bodyPr>
            <a:noAutofit/>
          </a:bodyPr>
          <a:lstStyle/>
          <a:p>
            <a:pPr algn="just">
              <a:lnSpc>
                <a:spcPct val="100000"/>
              </a:lnSpc>
            </a:pPr>
            <a:r>
              <a:rPr lang="en-GB" sz="2800" dirty="0"/>
              <a:t>This lecture addresses the </a:t>
            </a:r>
            <a:r>
              <a:rPr lang="en-GB" sz="2800" b="1" dirty="0"/>
              <a:t>complexity of satisfaction measurement</a:t>
            </a:r>
            <a:r>
              <a:rPr lang="en-GB" sz="2800" dirty="0"/>
              <a:t> in an experiential context. It first </a:t>
            </a:r>
            <a:r>
              <a:rPr lang="en-GB" sz="2800" b="1" dirty="0"/>
              <a:t>presents several conceptualisations of satisfaction </a:t>
            </a:r>
            <a:r>
              <a:rPr lang="en-GB" sz="2800" dirty="0"/>
              <a:t>and then addresses the particularities of this concept in the consumption of tourism products and services.</a:t>
            </a:r>
          </a:p>
          <a:p>
            <a:pPr algn="just"/>
            <a:r>
              <a:rPr lang="en-GB" sz="2800" dirty="0"/>
              <a:t>The different steps structuring the experience are analysed, highlighted with an example based on a </a:t>
            </a:r>
            <a:r>
              <a:rPr lang="en-GB" sz="2800" b="1" dirty="0"/>
              <a:t>whale-watching experience</a:t>
            </a:r>
            <a:r>
              <a:rPr lang="en-GB" sz="2800" dirty="0"/>
              <a:t>.</a:t>
            </a:r>
          </a:p>
          <a:p>
            <a:pPr algn="just"/>
            <a:endParaRPr lang="en-US" sz="2800" dirty="0"/>
          </a:p>
          <a:p>
            <a:pPr algn="just">
              <a:lnSpc>
                <a:spcPct val="100000"/>
              </a:lnSpc>
            </a:pPr>
            <a:endParaRPr lang="en-US" sz="2800" dirty="0"/>
          </a:p>
        </p:txBody>
      </p:sp>
    </p:spTree>
    <p:extLst>
      <p:ext uri="{BB962C8B-B14F-4D97-AF65-F5344CB8AC3E}">
        <p14:creationId xmlns:p14="http://schemas.microsoft.com/office/powerpoint/2010/main" val="3963860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0D748B8-0330-4E5E-AB9A-5AF6EAAC75A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82C33F1-0752-4A83-AC35-CC6D6382D4B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C9BB6A2-F1B7-45BC-B26F-29A6826C95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2EF1FED-F86B-4CA5-BCF0-C79829AB88F2}"/>
              </a:ext>
            </a:extLst>
          </p:cNvPr>
          <p:cNvSpPr>
            <a:spLocks noGrp="1"/>
          </p:cNvSpPr>
          <p:nvPr>
            <p:ph type="title"/>
          </p:nvPr>
        </p:nvSpPr>
        <p:spPr/>
        <p:txBody>
          <a:bodyPr/>
          <a:lstStyle/>
          <a:p>
            <a:r>
              <a:rPr lang="en-US" dirty="0">
                <a:solidFill>
                  <a:schemeClr val="accent2"/>
                </a:solidFill>
              </a:rPr>
              <a:t>Holbrook and Hirschman (1982)</a:t>
            </a:r>
          </a:p>
        </p:txBody>
      </p:sp>
      <p:sp>
        <p:nvSpPr>
          <p:cNvPr id="3" name="Content Placeholder 2">
            <a:extLst>
              <a:ext uri="{FF2B5EF4-FFF2-40B4-BE49-F238E27FC236}">
                <a16:creationId xmlns:a16="http://schemas.microsoft.com/office/drawing/2014/main" id="{99121D01-E359-478B-842B-220E89535D34}"/>
              </a:ext>
            </a:extLst>
          </p:cNvPr>
          <p:cNvSpPr>
            <a:spLocks noGrp="1"/>
          </p:cNvSpPr>
          <p:nvPr>
            <p:ph idx="1"/>
          </p:nvPr>
        </p:nvSpPr>
        <p:spPr/>
        <p:txBody>
          <a:bodyPr>
            <a:normAutofit/>
          </a:bodyPr>
          <a:lstStyle/>
          <a:p>
            <a:pPr algn="just"/>
            <a:r>
              <a:rPr lang="en-GB" sz="2800" dirty="0"/>
              <a:t>Holbrook and Hirschman (1982a) argued that although some consumption could be sought for the negative emotions </a:t>
            </a:r>
            <a:r>
              <a:rPr lang="en-GB" sz="2800" b="1" dirty="0"/>
              <a:t>they could evoke during consumption</a:t>
            </a:r>
            <a:r>
              <a:rPr lang="en-GB" sz="2800" dirty="0"/>
              <a:t> (fear on a theme park ride for instance), the final judgement could </a:t>
            </a:r>
            <a:r>
              <a:rPr lang="en-GB" sz="2800" b="1" dirty="0"/>
              <a:t>involve a positive evaluation </a:t>
            </a:r>
            <a:r>
              <a:rPr lang="en-GB" sz="2800" dirty="0"/>
              <a:t>of the whole experience (thrill for instance). </a:t>
            </a:r>
            <a:endParaRPr lang="en-US" sz="2800" dirty="0"/>
          </a:p>
        </p:txBody>
      </p:sp>
    </p:spTree>
    <p:extLst>
      <p:ext uri="{BB962C8B-B14F-4D97-AF65-F5344CB8AC3E}">
        <p14:creationId xmlns:p14="http://schemas.microsoft.com/office/powerpoint/2010/main" val="1722488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7687E-6F5B-458C-82B6-4D42025E339F}"/>
              </a:ext>
            </a:extLst>
          </p:cNvPr>
          <p:cNvSpPr>
            <a:spLocks noGrp="1"/>
          </p:cNvSpPr>
          <p:nvPr>
            <p:ph type="title"/>
          </p:nvPr>
        </p:nvSpPr>
        <p:spPr/>
        <p:txBody>
          <a:bodyPr/>
          <a:lstStyle/>
          <a:p>
            <a:r>
              <a:rPr lang="ru-RU" dirty="0">
                <a:solidFill>
                  <a:schemeClr val="accent2"/>
                </a:solidFill>
              </a:rPr>
              <a:t>30-10-2019</a:t>
            </a:r>
            <a:endParaRPr lang="en-US" dirty="0">
              <a:solidFill>
                <a:schemeClr val="accent2"/>
              </a:solidFill>
            </a:endParaRPr>
          </a:p>
        </p:txBody>
      </p:sp>
      <p:sp>
        <p:nvSpPr>
          <p:cNvPr id="3" name="Content Placeholder 2">
            <a:extLst>
              <a:ext uri="{FF2B5EF4-FFF2-40B4-BE49-F238E27FC236}">
                <a16:creationId xmlns:a16="http://schemas.microsoft.com/office/drawing/2014/main" id="{A04E9C38-665D-45E8-A2C8-71BB3D24E4F8}"/>
              </a:ext>
            </a:extLst>
          </p:cNvPr>
          <p:cNvSpPr>
            <a:spLocks noGrp="1"/>
          </p:cNvSpPr>
          <p:nvPr>
            <p:ph idx="1"/>
          </p:nvPr>
        </p:nvSpPr>
        <p:spPr/>
        <p:txBody>
          <a:bodyPr/>
          <a:lstStyle/>
          <a:p>
            <a:endParaRPr lang="en-US"/>
          </a:p>
        </p:txBody>
      </p:sp>
      <p:grpSp>
        <p:nvGrpSpPr>
          <p:cNvPr id="4" name="Group 3">
            <a:extLst>
              <a:ext uri="{FF2B5EF4-FFF2-40B4-BE49-F238E27FC236}">
                <a16:creationId xmlns:a16="http://schemas.microsoft.com/office/drawing/2014/main" id="{2E557068-08C9-457C-8A77-B16B650FB2C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5498DC44-0F92-4163-BF93-EA7CEC1246E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D6E4B8D-4509-49D0-9E03-E57E974E56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09233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89F08E7-8ED0-47BC-84D8-EFE678FFAA8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F680308-022D-4578-957D-DF4D0B8A44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4E49AAD-0E0C-499D-B64E-5DEE04B68D4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18B0127-9460-49C9-9D32-714D02A3E6DA}"/>
              </a:ext>
            </a:extLst>
          </p:cNvPr>
          <p:cNvSpPr>
            <a:spLocks noGrp="1"/>
          </p:cNvSpPr>
          <p:nvPr>
            <p:ph type="title"/>
          </p:nvPr>
        </p:nvSpPr>
        <p:spPr/>
        <p:txBody>
          <a:bodyPr/>
          <a:lstStyle/>
          <a:p>
            <a:r>
              <a:rPr lang="en-US" dirty="0">
                <a:solidFill>
                  <a:schemeClr val="accent2"/>
                </a:solidFill>
              </a:rPr>
              <a:t>Strategies</a:t>
            </a:r>
          </a:p>
        </p:txBody>
      </p:sp>
      <p:sp>
        <p:nvSpPr>
          <p:cNvPr id="3" name="Content Placeholder 2">
            <a:extLst>
              <a:ext uri="{FF2B5EF4-FFF2-40B4-BE49-F238E27FC236}">
                <a16:creationId xmlns:a16="http://schemas.microsoft.com/office/drawing/2014/main" id="{8D5339F2-3B3F-4B26-8487-4716472649AA}"/>
              </a:ext>
            </a:extLst>
          </p:cNvPr>
          <p:cNvSpPr>
            <a:spLocks noGrp="1"/>
          </p:cNvSpPr>
          <p:nvPr>
            <p:ph idx="1"/>
          </p:nvPr>
        </p:nvSpPr>
        <p:spPr/>
        <p:txBody>
          <a:bodyPr>
            <a:normAutofit lnSpcReduction="10000"/>
          </a:bodyPr>
          <a:lstStyle/>
          <a:p>
            <a:pPr algn="just"/>
            <a:r>
              <a:rPr lang="en-GB" sz="2800" dirty="0"/>
              <a:t>When a tourist is faced with the unpleasant and disrespectful behaviour of other tourists while on holidays, it leaves a negative feeling of anger, especially since such behaviour sends them back to what they often experience in their daily life</a:t>
            </a:r>
          </a:p>
          <a:p>
            <a:pPr algn="just"/>
            <a:r>
              <a:rPr lang="en-US" sz="2800" dirty="0"/>
              <a:t>Anger </a:t>
            </a:r>
            <a:r>
              <a:rPr lang="en-GB" sz="2800" dirty="0"/>
              <a:t>leads to a confrontational behaviour (Parrott, 2001). These negative feelings and emotions have a </a:t>
            </a:r>
            <a:r>
              <a:rPr lang="en-GB" sz="2800" b="1" dirty="0"/>
              <a:t>direct impact on the enjoyment</a:t>
            </a:r>
            <a:r>
              <a:rPr lang="en-GB" sz="2800" dirty="0"/>
              <a:t> of the experience that affect the </a:t>
            </a:r>
            <a:r>
              <a:rPr lang="en-GB" sz="2800" b="1" dirty="0"/>
              <a:t>hedonic behaviour of tourists</a:t>
            </a:r>
            <a:r>
              <a:rPr lang="en-GB" sz="2800" dirty="0"/>
              <a:t>.</a:t>
            </a:r>
            <a:endParaRPr lang="en-US" sz="2800" dirty="0"/>
          </a:p>
        </p:txBody>
      </p:sp>
    </p:spTree>
    <p:extLst>
      <p:ext uri="{BB962C8B-B14F-4D97-AF65-F5344CB8AC3E}">
        <p14:creationId xmlns:p14="http://schemas.microsoft.com/office/powerpoint/2010/main" val="2094660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89F08E7-8ED0-47BC-84D8-EFE678FFAA8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F680308-022D-4578-957D-DF4D0B8A44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4E49AAD-0E0C-499D-B64E-5DEE04B68D4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18B0127-9460-49C9-9D32-714D02A3E6DA}"/>
              </a:ext>
            </a:extLst>
          </p:cNvPr>
          <p:cNvSpPr>
            <a:spLocks noGrp="1"/>
          </p:cNvSpPr>
          <p:nvPr>
            <p:ph type="title"/>
          </p:nvPr>
        </p:nvSpPr>
        <p:spPr/>
        <p:txBody>
          <a:bodyPr/>
          <a:lstStyle/>
          <a:p>
            <a:r>
              <a:rPr lang="en-US" dirty="0">
                <a:solidFill>
                  <a:schemeClr val="accent2"/>
                </a:solidFill>
              </a:rPr>
              <a:t>Strategies</a:t>
            </a:r>
          </a:p>
        </p:txBody>
      </p:sp>
      <p:sp>
        <p:nvSpPr>
          <p:cNvPr id="3" name="Content Placeholder 2">
            <a:extLst>
              <a:ext uri="{FF2B5EF4-FFF2-40B4-BE49-F238E27FC236}">
                <a16:creationId xmlns:a16="http://schemas.microsoft.com/office/drawing/2014/main" id="{8D5339F2-3B3F-4B26-8487-4716472649AA}"/>
              </a:ext>
            </a:extLst>
          </p:cNvPr>
          <p:cNvSpPr>
            <a:spLocks noGrp="1"/>
          </p:cNvSpPr>
          <p:nvPr>
            <p:ph idx="1"/>
          </p:nvPr>
        </p:nvSpPr>
        <p:spPr/>
        <p:txBody>
          <a:bodyPr>
            <a:normAutofit/>
          </a:bodyPr>
          <a:lstStyle/>
          <a:p>
            <a:pPr algn="just"/>
            <a:r>
              <a:rPr lang="en-GB" dirty="0"/>
              <a:t>The incident began innocently enough on 2 September, when a family identified as the </a:t>
            </a:r>
            <a:r>
              <a:rPr lang="en-GB" dirty="0" err="1"/>
              <a:t>Zengs</a:t>
            </a:r>
            <a:r>
              <a:rPr lang="en-GB" dirty="0"/>
              <a:t> arrived at the Generator Hostel in Stockholm one night before they had booked to stay.</a:t>
            </a:r>
          </a:p>
        </p:txBody>
      </p:sp>
    </p:spTree>
    <p:extLst>
      <p:ext uri="{BB962C8B-B14F-4D97-AF65-F5344CB8AC3E}">
        <p14:creationId xmlns:p14="http://schemas.microsoft.com/office/powerpoint/2010/main" val="1411185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89F08E7-8ED0-47BC-84D8-EFE678FFAA8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F680308-022D-4578-957D-DF4D0B8A44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4E49AAD-0E0C-499D-B64E-5DEE04B68D4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18B0127-9460-49C9-9D32-714D02A3E6DA}"/>
              </a:ext>
            </a:extLst>
          </p:cNvPr>
          <p:cNvSpPr>
            <a:spLocks noGrp="1"/>
          </p:cNvSpPr>
          <p:nvPr>
            <p:ph type="title"/>
          </p:nvPr>
        </p:nvSpPr>
        <p:spPr/>
        <p:txBody>
          <a:bodyPr/>
          <a:lstStyle/>
          <a:p>
            <a:r>
              <a:rPr lang="en-US" dirty="0">
                <a:solidFill>
                  <a:schemeClr val="accent2"/>
                </a:solidFill>
              </a:rPr>
              <a:t>Strategies</a:t>
            </a:r>
          </a:p>
        </p:txBody>
      </p:sp>
      <p:sp>
        <p:nvSpPr>
          <p:cNvPr id="3" name="Content Placeholder 2">
            <a:extLst>
              <a:ext uri="{FF2B5EF4-FFF2-40B4-BE49-F238E27FC236}">
                <a16:creationId xmlns:a16="http://schemas.microsoft.com/office/drawing/2014/main" id="{8D5339F2-3B3F-4B26-8487-4716472649AA}"/>
              </a:ext>
            </a:extLst>
          </p:cNvPr>
          <p:cNvSpPr>
            <a:spLocks noGrp="1"/>
          </p:cNvSpPr>
          <p:nvPr>
            <p:ph idx="1"/>
          </p:nvPr>
        </p:nvSpPr>
        <p:spPr/>
        <p:txBody>
          <a:bodyPr>
            <a:normAutofit/>
          </a:bodyPr>
          <a:lstStyle/>
          <a:p>
            <a:pPr algn="just"/>
            <a:r>
              <a:rPr lang="en-GB" cap="all" dirty="0"/>
              <a:t>B</a:t>
            </a:r>
            <a:r>
              <a:rPr lang="en-GB" dirty="0"/>
              <a:t>eijing is demanding an apology from the </a:t>
            </a:r>
            <a:r>
              <a:rPr lang="en-GB" dirty="0">
                <a:hlinkClick r:id="rId4"/>
              </a:rPr>
              <a:t>Swedish</a:t>
            </a:r>
            <a:r>
              <a:rPr lang="en-GB" dirty="0"/>
              <a:t> government for violating human rights and for "brutal abuse" after footage emerged of </a:t>
            </a:r>
            <a:r>
              <a:rPr lang="en-GB" dirty="0">
                <a:hlinkClick r:id="rId5"/>
              </a:rPr>
              <a:t>Chinese</a:t>
            </a:r>
            <a:r>
              <a:rPr lang="en-GB" dirty="0"/>
              <a:t> tourists allegedly being thrown out of a hotel by police in Stockholm.</a:t>
            </a:r>
          </a:p>
          <a:p>
            <a:pPr algn="just"/>
            <a:r>
              <a:rPr lang="en-GB" dirty="0"/>
              <a:t>A Chinese man and his parents arrived at the hotel at midnight, hours before their booking would allow them to check in. Their demands to stay in the lobby were refused, leading to the police stepping in.</a:t>
            </a:r>
          </a:p>
          <a:p>
            <a:pPr algn="just"/>
            <a:r>
              <a:rPr lang="en-GB" dirty="0"/>
              <a:t>Video footage circulating online shows police carrying the tourists outside, with the son yelling in English: "This is killing. This is killing." The mother, lying on the ground, is wailing and cries in Chinese: "Save me."</a:t>
            </a:r>
          </a:p>
        </p:txBody>
      </p:sp>
    </p:spTree>
    <p:extLst>
      <p:ext uri="{BB962C8B-B14F-4D97-AF65-F5344CB8AC3E}">
        <p14:creationId xmlns:p14="http://schemas.microsoft.com/office/powerpoint/2010/main" val="192446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89F08E7-8ED0-47BC-84D8-EFE678FFAA8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F680308-022D-4578-957D-DF4D0B8A44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4E49AAD-0E0C-499D-B64E-5DEE04B68D4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18B0127-9460-49C9-9D32-714D02A3E6DA}"/>
              </a:ext>
            </a:extLst>
          </p:cNvPr>
          <p:cNvSpPr>
            <a:spLocks noGrp="1"/>
          </p:cNvSpPr>
          <p:nvPr>
            <p:ph type="title"/>
          </p:nvPr>
        </p:nvSpPr>
        <p:spPr/>
        <p:txBody>
          <a:bodyPr/>
          <a:lstStyle/>
          <a:p>
            <a:r>
              <a:rPr lang="en-US" dirty="0">
                <a:solidFill>
                  <a:schemeClr val="accent2"/>
                </a:solidFill>
              </a:rPr>
              <a:t>Strategies</a:t>
            </a:r>
          </a:p>
        </p:txBody>
      </p:sp>
      <p:sp>
        <p:nvSpPr>
          <p:cNvPr id="3" name="Content Placeholder 2">
            <a:extLst>
              <a:ext uri="{FF2B5EF4-FFF2-40B4-BE49-F238E27FC236}">
                <a16:creationId xmlns:a16="http://schemas.microsoft.com/office/drawing/2014/main" id="{8D5339F2-3B3F-4B26-8487-4716472649AA}"/>
              </a:ext>
            </a:extLst>
          </p:cNvPr>
          <p:cNvSpPr>
            <a:spLocks noGrp="1"/>
          </p:cNvSpPr>
          <p:nvPr>
            <p:ph idx="1"/>
          </p:nvPr>
        </p:nvSpPr>
        <p:spPr/>
        <p:txBody>
          <a:bodyPr>
            <a:normAutofit/>
          </a:bodyPr>
          <a:lstStyle/>
          <a:p>
            <a:pPr algn="just"/>
            <a:endParaRPr lang="en-GB" dirty="0"/>
          </a:p>
          <a:p>
            <a:pPr algn="just"/>
            <a:endParaRPr lang="en-GB" dirty="0"/>
          </a:p>
          <a:p>
            <a:pPr algn="just"/>
            <a:endParaRPr lang="en-GB" dirty="0"/>
          </a:p>
          <a:p>
            <a:pPr algn="just"/>
            <a:endParaRPr lang="en-GB" dirty="0"/>
          </a:p>
          <a:p>
            <a:pPr algn="just"/>
            <a:endParaRPr lang="en-GB" dirty="0"/>
          </a:p>
          <a:p>
            <a:pPr algn="just"/>
            <a:endParaRPr lang="en-GB" dirty="0"/>
          </a:p>
          <a:p>
            <a:pPr algn="just"/>
            <a:r>
              <a:rPr lang="en-US" sz="2800" dirty="0">
                <a:hlinkClick r:id="rId4"/>
              </a:rPr>
              <a:t>https://www.telegraph.co.uk/news/2018/09/17/beijing-demands-apology-sweden-tourist-row-police/</a:t>
            </a:r>
            <a:endParaRPr lang="en-GB" sz="2800" dirty="0"/>
          </a:p>
        </p:txBody>
      </p:sp>
      <p:pic>
        <p:nvPicPr>
          <p:cNvPr id="7" name="Picture 6">
            <a:extLst>
              <a:ext uri="{FF2B5EF4-FFF2-40B4-BE49-F238E27FC236}">
                <a16:creationId xmlns:a16="http://schemas.microsoft.com/office/drawing/2014/main" id="{8A05B2FC-13B1-459E-B8C9-CBFF8E9F81A6}"/>
              </a:ext>
            </a:extLst>
          </p:cNvPr>
          <p:cNvPicPr>
            <a:picLocks noChangeAspect="1"/>
          </p:cNvPicPr>
          <p:nvPr/>
        </p:nvPicPr>
        <p:blipFill>
          <a:blip r:embed="rId5"/>
          <a:stretch>
            <a:fillRect/>
          </a:stretch>
        </p:blipFill>
        <p:spPr>
          <a:xfrm>
            <a:off x="0" y="0"/>
            <a:ext cx="9144000" cy="3490494"/>
          </a:xfrm>
          <a:prstGeom prst="rect">
            <a:avLst/>
          </a:prstGeom>
        </p:spPr>
      </p:pic>
      <p:pic>
        <p:nvPicPr>
          <p:cNvPr id="8" name="Picture 7">
            <a:extLst>
              <a:ext uri="{FF2B5EF4-FFF2-40B4-BE49-F238E27FC236}">
                <a16:creationId xmlns:a16="http://schemas.microsoft.com/office/drawing/2014/main" id="{7FD4F73E-AAB9-4191-AC30-1C1F27782957}"/>
              </a:ext>
            </a:extLst>
          </p:cNvPr>
          <p:cNvPicPr>
            <a:picLocks noChangeAspect="1"/>
          </p:cNvPicPr>
          <p:nvPr/>
        </p:nvPicPr>
        <p:blipFill>
          <a:blip r:embed="rId6"/>
          <a:stretch>
            <a:fillRect/>
          </a:stretch>
        </p:blipFill>
        <p:spPr>
          <a:xfrm>
            <a:off x="0" y="4454514"/>
            <a:ext cx="9144000" cy="1388012"/>
          </a:xfrm>
          <a:prstGeom prst="rect">
            <a:avLst/>
          </a:prstGeom>
        </p:spPr>
      </p:pic>
    </p:spTree>
    <p:extLst>
      <p:ext uri="{BB962C8B-B14F-4D97-AF65-F5344CB8AC3E}">
        <p14:creationId xmlns:p14="http://schemas.microsoft.com/office/powerpoint/2010/main" val="4510870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B9F72E9-3BCF-418D-AF4F-B6695EB30F5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97B9E024-E8E4-4A1C-8FA7-86372FE8BE0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96F8FEB-7367-44CC-AB55-EB05D91AC0A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6EEE2D8-127D-4B83-9690-8E3109B5C91B}"/>
              </a:ext>
            </a:extLst>
          </p:cNvPr>
          <p:cNvSpPr>
            <a:spLocks noGrp="1"/>
          </p:cNvSpPr>
          <p:nvPr>
            <p:ph type="title"/>
          </p:nvPr>
        </p:nvSpPr>
        <p:spPr/>
        <p:txBody>
          <a:bodyPr/>
          <a:lstStyle/>
          <a:p>
            <a:r>
              <a:rPr lang="en-US" dirty="0">
                <a:solidFill>
                  <a:schemeClr val="accent2"/>
                </a:solidFill>
              </a:rPr>
              <a:t>Is negative experience really so bad to have?</a:t>
            </a:r>
          </a:p>
        </p:txBody>
      </p:sp>
      <p:sp>
        <p:nvSpPr>
          <p:cNvPr id="3" name="Content Placeholder 2">
            <a:extLst>
              <a:ext uri="{FF2B5EF4-FFF2-40B4-BE49-F238E27FC236}">
                <a16:creationId xmlns:a16="http://schemas.microsoft.com/office/drawing/2014/main" id="{02F007FD-BEA7-4FFF-A784-B594A6324008}"/>
              </a:ext>
            </a:extLst>
          </p:cNvPr>
          <p:cNvSpPr>
            <a:spLocks noGrp="1"/>
          </p:cNvSpPr>
          <p:nvPr>
            <p:ph idx="1"/>
          </p:nvPr>
        </p:nvSpPr>
        <p:spPr/>
        <p:txBody>
          <a:bodyPr>
            <a:normAutofit fontScale="92500" lnSpcReduction="10000"/>
          </a:bodyPr>
          <a:lstStyle/>
          <a:p>
            <a:pPr algn="just"/>
            <a:r>
              <a:rPr lang="en-GB" sz="2800" dirty="0"/>
              <a:t>The notion of the impact of negative experiences upon the overall satisfaction with a holiday is a </a:t>
            </a:r>
            <a:r>
              <a:rPr lang="en-GB" sz="2800" b="1" dirty="0"/>
              <a:t>very complex ground</a:t>
            </a:r>
            <a:r>
              <a:rPr lang="en-GB" sz="2800" dirty="0"/>
              <a:t>. For instance, Larsen </a:t>
            </a:r>
            <a:r>
              <a:rPr lang="en-GB" sz="2800" dirty="0" err="1"/>
              <a:t>ef</a:t>
            </a:r>
            <a:r>
              <a:rPr lang="en-GB" sz="2800" dirty="0"/>
              <a:t> al. (2000) showed that even though tourists may experience negative feelings, the </a:t>
            </a:r>
            <a:r>
              <a:rPr lang="en-GB" sz="2800" b="1" dirty="0"/>
              <a:t>regulation of their emotions allows them to increase pleasure and decrease pain. </a:t>
            </a:r>
            <a:r>
              <a:rPr lang="en-GB" sz="2800" dirty="0"/>
              <a:t>It is a fact that some </a:t>
            </a:r>
            <a:r>
              <a:rPr lang="en-GB" sz="2800" b="1" dirty="0"/>
              <a:t>negative experiences </a:t>
            </a:r>
            <a:r>
              <a:rPr lang="en-GB" sz="2800" dirty="0"/>
              <a:t>lived during the holiday might be remembered later as </a:t>
            </a:r>
            <a:r>
              <a:rPr lang="en-GB" sz="2800" b="1" dirty="0"/>
              <a:t>positive occurrences</a:t>
            </a:r>
            <a:r>
              <a:rPr lang="en-GB" sz="2800" dirty="0"/>
              <a:t>. Kim </a:t>
            </a:r>
            <a:r>
              <a:rPr lang="en-GB" sz="2800" dirty="0" err="1"/>
              <a:t>ef</a:t>
            </a:r>
            <a:r>
              <a:rPr lang="en-GB" sz="2800" dirty="0"/>
              <a:t> al. (2012) also identified that 'individuals tend to more </a:t>
            </a:r>
            <a:r>
              <a:rPr lang="en-GB" sz="2800" b="1" dirty="0"/>
              <a:t>easily recall positive experiences </a:t>
            </a:r>
            <a:r>
              <a:rPr lang="en-GB" sz="2800" dirty="0"/>
              <a:t>than negative ones’</a:t>
            </a:r>
          </a:p>
          <a:p>
            <a:pPr algn="just"/>
            <a:r>
              <a:rPr lang="en-GB" sz="2800" b="1" dirty="0">
                <a:solidFill>
                  <a:srgbClr val="FF0000"/>
                </a:solidFill>
              </a:rPr>
              <a:t>!</a:t>
            </a:r>
            <a:r>
              <a:rPr lang="en-GB" sz="2800" b="1" dirty="0"/>
              <a:t>Make a note about the news spreading speed.</a:t>
            </a:r>
            <a:endParaRPr lang="en-US" sz="2800" b="1" dirty="0"/>
          </a:p>
        </p:txBody>
      </p:sp>
    </p:spTree>
    <p:extLst>
      <p:ext uri="{BB962C8B-B14F-4D97-AF65-F5344CB8AC3E}">
        <p14:creationId xmlns:p14="http://schemas.microsoft.com/office/powerpoint/2010/main" val="781185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B58A8326-B364-4AD0-840C-19813913F4AE}"/>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43ED79A5-B84E-46AE-9250-B84AFB6542C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384D07B1-7FF1-4379-AA09-9BFD3DF0F34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23DD18C-D2C1-4AB8-9B7E-DE6C2857CF2A}"/>
              </a:ext>
            </a:extLst>
          </p:cNvPr>
          <p:cNvSpPr>
            <a:spLocks noGrp="1"/>
          </p:cNvSpPr>
          <p:nvPr>
            <p:ph type="title"/>
          </p:nvPr>
        </p:nvSpPr>
        <p:spPr/>
        <p:txBody>
          <a:bodyPr/>
          <a:lstStyle/>
          <a:p>
            <a:r>
              <a:rPr lang="en-US" dirty="0" err="1">
                <a:solidFill>
                  <a:schemeClr val="accent2"/>
                </a:solidFill>
              </a:rPr>
              <a:t>Frochot</a:t>
            </a:r>
            <a:r>
              <a:rPr lang="en-US" dirty="0">
                <a:solidFill>
                  <a:schemeClr val="accent2"/>
                </a:solidFill>
              </a:rPr>
              <a:t> and </a:t>
            </a:r>
            <a:r>
              <a:rPr lang="en-US" dirty="0" err="1">
                <a:solidFill>
                  <a:schemeClr val="accent2"/>
                </a:solidFill>
              </a:rPr>
              <a:t>Kreziak</a:t>
            </a:r>
            <a:r>
              <a:rPr lang="en-US" dirty="0">
                <a:solidFill>
                  <a:schemeClr val="accent2"/>
                </a:solidFill>
              </a:rPr>
              <a:t> (2009) </a:t>
            </a:r>
          </a:p>
        </p:txBody>
      </p:sp>
      <p:sp>
        <p:nvSpPr>
          <p:cNvPr id="3" name="Content Placeholder 2">
            <a:extLst>
              <a:ext uri="{FF2B5EF4-FFF2-40B4-BE49-F238E27FC236}">
                <a16:creationId xmlns:a16="http://schemas.microsoft.com/office/drawing/2014/main" id="{E56002C8-59B8-4CB5-BA12-D91E22D3967C}"/>
              </a:ext>
            </a:extLst>
          </p:cNvPr>
          <p:cNvSpPr>
            <a:spLocks noGrp="1"/>
          </p:cNvSpPr>
          <p:nvPr>
            <p:ph idx="1"/>
          </p:nvPr>
        </p:nvSpPr>
        <p:spPr/>
        <p:txBody>
          <a:bodyPr>
            <a:normAutofit fontScale="92500" lnSpcReduction="10000"/>
          </a:bodyPr>
          <a:lstStyle/>
          <a:p>
            <a:pPr algn="just"/>
            <a:r>
              <a:rPr lang="en-GB" sz="2800" dirty="0" err="1"/>
              <a:t>Frochot</a:t>
            </a:r>
            <a:r>
              <a:rPr lang="en-GB" sz="2800" dirty="0"/>
              <a:t> and </a:t>
            </a:r>
            <a:r>
              <a:rPr lang="en-GB" sz="2800" dirty="0" err="1"/>
              <a:t>Kreziak</a:t>
            </a:r>
            <a:r>
              <a:rPr lang="en-GB" sz="2800" dirty="0"/>
              <a:t> (2009) have also identified that tourists </a:t>
            </a:r>
            <a:r>
              <a:rPr lang="en-GB" sz="2800" b="1" dirty="0"/>
              <a:t>develop satisfaction strategies in order to guarantee a high level of satisfaction </a:t>
            </a:r>
            <a:r>
              <a:rPr lang="en-GB" sz="2800" dirty="0"/>
              <a:t>during their holiday. </a:t>
            </a:r>
            <a:endParaRPr lang="ru-RU" sz="2800" dirty="0"/>
          </a:p>
          <a:p>
            <a:pPr algn="just"/>
            <a:r>
              <a:rPr lang="en-GB" sz="2800" dirty="0"/>
              <a:t>For instance, tourists will </a:t>
            </a:r>
            <a:r>
              <a:rPr lang="en-GB" sz="2800" b="1" dirty="0"/>
              <a:t>purposely choose to ignore some negative </a:t>
            </a:r>
            <a:r>
              <a:rPr lang="en-GB" sz="2800" dirty="0"/>
              <a:t>elements (within the service delivery, the behaviour of some employee, closure of a service, etc.) because one </a:t>
            </a:r>
            <a:r>
              <a:rPr lang="en-GB" sz="2800" b="1" dirty="0"/>
              <a:t>goal of their holiday is to have a relaxing time</a:t>
            </a:r>
            <a:r>
              <a:rPr lang="en-GB" sz="2800" dirty="0"/>
              <a:t>. Achieving this state of relaxation involves </a:t>
            </a:r>
            <a:r>
              <a:rPr lang="en-GB" sz="2800" b="1" dirty="0"/>
              <a:t>maintaining oneself in a 'positive mood</a:t>
            </a:r>
            <a:r>
              <a:rPr lang="en-GB" sz="2800" dirty="0"/>
              <a:t>' therefore </a:t>
            </a:r>
            <a:r>
              <a:rPr lang="en-GB" sz="2800" b="1" dirty="0"/>
              <a:t>avoiding negative occurrences will tend to protect this satisfying state</a:t>
            </a:r>
            <a:r>
              <a:rPr lang="en-GB" sz="2800" dirty="0"/>
              <a:t>.</a:t>
            </a:r>
          </a:p>
          <a:p>
            <a:pPr algn="just"/>
            <a:endParaRPr lang="en-US" sz="2800" dirty="0"/>
          </a:p>
        </p:txBody>
      </p:sp>
    </p:spTree>
    <p:extLst>
      <p:ext uri="{BB962C8B-B14F-4D97-AF65-F5344CB8AC3E}">
        <p14:creationId xmlns:p14="http://schemas.microsoft.com/office/powerpoint/2010/main" val="418580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11730B5-CBE3-45CB-880D-88DBF5412D2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B89404D-E8B5-4064-927C-89878ACEF3F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E4CBC7DC-05B3-4366-A767-88C1408A2EF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a:bodyPr>
          <a:lstStyle/>
          <a:p>
            <a:pPr algn="just"/>
            <a:r>
              <a:rPr lang="en-GB" altLang="zh-CN" sz="2800" dirty="0"/>
              <a:t>Achieving this state of relaxation involves </a:t>
            </a:r>
            <a:r>
              <a:rPr lang="en-GB" altLang="zh-CN" sz="2800" b="1" dirty="0"/>
              <a:t>maintaining oneself in a 'positive mood</a:t>
            </a:r>
            <a:r>
              <a:rPr lang="en-GB" altLang="zh-CN" sz="2800" dirty="0"/>
              <a:t>' therefore </a:t>
            </a:r>
            <a:r>
              <a:rPr lang="en-GB" altLang="zh-CN" sz="2800" b="1" dirty="0"/>
              <a:t>avoiding negative occurrences will tend to protect this satisfying state</a:t>
            </a:r>
            <a:r>
              <a:rPr lang="en-GB" altLang="zh-CN" sz="2800" dirty="0"/>
              <a:t>.</a:t>
            </a:r>
          </a:p>
          <a:p>
            <a:pPr algn="just"/>
            <a:r>
              <a:rPr lang="en-GB" altLang="zh-CN" sz="2800" dirty="0"/>
              <a:t>If you would like to be happy – be happy!</a:t>
            </a:r>
          </a:p>
          <a:p>
            <a:pPr marL="0" indent="0" algn="just">
              <a:buNone/>
            </a:pPr>
            <a:r>
              <a:rPr lang="en-GB" altLang="zh-CN" sz="2800" b="1" dirty="0"/>
              <a:t>R u agree with it?</a:t>
            </a:r>
          </a:p>
          <a:p>
            <a:endParaRPr lang="zh-CN" altLang="en-US" sz="2400" dirty="0"/>
          </a:p>
        </p:txBody>
      </p:sp>
    </p:spTree>
    <p:extLst>
      <p:ext uri="{BB962C8B-B14F-4D97-AF65-F5344CB8AC3E}">
        <p14:creationId xmlns:p14="http://schemas.microsoft.com/office/powerpoint/2010/main" val="45010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43E0FDE-A2B0-4E17-ABC0-AC5FDAEC379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9BC4CC7-4B65-409F-BE38-9170A1C2D4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87D6BDE5-F25A-48BE-968A-75E5E756E53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1B0E87E-49BE-44C2-919E-FCD60C282240}"/>
              </a:ext>
            </a:extLst>
          </p:cNvPr>
          <p:cNvSpPr>
            <a:spLocks noGrp="1"/>
          </p:cNvSpPr>
          <p:nvPr>
            <p:ph type="title"/>
          </p:nvPr>
        </p:nvSpPr>
        <p:spPr/>
        <p:txBody>
          <a:bodyPr>
            <a:normAutofit fontScale="90000"/>
          </a:bodyPr>
          <a:lstStyle/>
          <a:p>
            <a:r>
              <a:rPr lang="en-GB" b="1" dirty="0">
                <a:solidFill>
                  <a:schemeClr val="accent2"/>
                </a:solidFill>
              </a:rPr>
              <a:t>The second line</a:t>
            </a:r>
            <a:br>
              <a:rPr lang="en-GB" dirty="0">
                <a:solidFill>
                  <a:schemeClr val="accent2"/>
                </a:solidFill>
              </a:rPr>
            </a:br>
            <a:r>
              <a:rPr lang="en-GB" dirty="0">
                <a:solidFill>
                  <a:schemeClr val="accent2"/>
                </a:solidFill>
              </a:rPr>
              <a:t>Are consumers able to elaborate expectations in a hedonic context?</a:t>
            </a:r>
            <a:endParaRPr lang="en-US" dirty="0">
              <a:solidFill>
                <a:schemeClr val="accent2"/>
              </a:solidFill>
            </a:endParaRPr>
          </a:p>
        </p:txBody>
      </p:sp>
      <p:sp>
        <p:nvSpPr>
          <p:cNvPr id="3" name="Content Placeholder 2">
            <a:extLst>
              <a:ext uri="{FF2B5EF4-FFF2-40B4-BE49-F238E27FC236}">
                <a16:creationId xmlns:a16="http://schemas.microsoft.com/office/drawing/2014/main" id="{44441F30-9217-46C1-BFC2-8B7FFAD9708B}"/>
              </a:ext>
            </a:extLst>
          </p:cNvPr>
          <p:cNvSpPr>
            <a:spLocks noGrp="1"/>
          </p:cNvSpPr>
          <p:nvPr>
            <p:ph idx="1"/>
          </p:nvPr>
        </p:nvSpPr>
        <p:spPr/>
        <p:txBody>
          <a:bodyPr>
            <a:normAutofit lnSpcReduction="10000"/>
          </a:bodyPr>
          <a:lstStyle/>
          <a:p>
            <a:pPr marL="0" indent="0" algn="just">
              <a:buNone/>
            </a:pPr>
            <a:r>
              <a:rPr lang="en-GB" sz="2800" dirty="0"/>
              <a:t>One of the difficulties encountered in hedonic contexts is the fact that consumers tend to </a:t>
            </a:r>
            <a:r>
              <a:rPr lang="en-GB" sz="2800" b="1" dirty="0"/>
              <a:t>elaborate holistic sensations and evaluations.</a:t>
            </a:r>
          </a:p>
          <a:p>
            <a:pPr marL="0" indent="0" algn="just">
              <a:buNone/>
            </a:pPr>
            <a:r>
              <a:rPr lang="en-GB" sz="2800" dirty="0"/>
              <a:t>To date, one of the most </a:t>
            </a:r>
            <a:r>
              <a:rPr lang="en-GB" sz="2800" b="1" dirty="0"/>
              <a:t>interesting studies </a:t>
            </a:r>
            <a:r>
              <a:rPr lang="en-GB" sz="2800" dirty="0"/>
              <a:t>on experiential satisfaction construction was published in 1993 by </a:t>
            </a:r>
            <a:r>
              <a:rPr lang="en-GB" sz="2800" dirty="0" err="1"/>
              <a:t>Amould</a:t>
            </a:r>
            <a:r>
              <a:rPr lang="en-GB" sz="2800" dirty="0"/>
              <a:t> and Price.</a:t>
            </a:r>
          </a:p>
          <a:p>
            <a:pPr marL="0" indent="0" algn="just">
              <a:buNone/>
            </a:pPr>
            <a:r>
              <a:rPr lang="en-GB" sz="2800" dirty="0"/>
              <a:t>As a result, </a:t>
            </a:r>
            <a:r>
              <a:rPr lang="en-GB" sz="2800" dirty="0" err="1"/>
              <a:t>Amould</a:t>
            </a:r>
            <a:r>
              <a:rPr lang="en-GB" sz="2800" dirty="0"/>
              <a:t> and Price (1993) suggest that the discontinuation paradigm is inadequate for studying the specific context of </a:t>
            </a:r>
            <a:r>
              <a:rPr lang="en-GB" sz="2800" b="1" dirty="0"/>
              <a:t>extraordinary experiences.</a:t>
            </a:r>
          </a:p>
          <a:p>
            <a:pPr marL="0" indent="0" algn="just">
              <a:buNone/>
            </a:pPr>
            <a:endParaRPr lang="en-US" sz="2800" dirty="0"/>
          </a:p>
        </p:txBody>
      </p:sp>
    </p:spTree>
    <p:extLst>
      <p:ext uri="{BB962C8B-B14F-4D97-AF65-F5344CB8AC3E}">
        <p14:creationId xmlns:p14="http://schemas.microsoft.com/office/powerpoint/2010/main" val="1445983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FC4117F-A4B4-4DB6-9C42-0CC0F952099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60041BE-6244-410E-9326-E202B4C2D6C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41E9E89-6635-47FE-9988-EA153734161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6DF2DAF2-7F70-4093-A89A-06752C4EBD6D}"/>
              </a:ext>
            </a:extLst>
          </p:cNvPr>
          <p:cNvSpPr>
            <a:spLocks noGrp="1"/>
          </p:cNvSpPr>
          <p:nvPr>
            <p:ph type="title"/>
          </p:nvPr>
        </p:nvSpPr>
        <p:spPr/>
        <p:txBody>
          <a:bodyPr/>
          <a:lstStyle/>
          <a:p>
            <a:r>
              <a:rPr lang="en-GB" dirty="0">
                <a:solidFill>
                  <a:schemeClr val="accent2"/>
                </a:solidFill>
              </a:rPr>
              <a:t>After studying this lecture students should be able to:</a:t>
            </a:r>
            <a:endParaRPr lang="en-US" dirty="0">
              <a:solidFill>
                <a:schemeClr val="accent2"/>
              </a:solidFill>
            </a:endParaRPr>
          </a:p>
        </p:txBody>
      </p:sp>
      <p:sp>
        <p:nvSpPr>
          <p:cNvPr id="3" name="Content Placeholder 2">
            <a:extLst>
              <a:ext uri="{FF2B5EF4-FFF2-40B4-BE49-F238E27FC236}">
                <a16:creationId xmlns:a16="http://schemas.microsoft.com/office/drawing/2014/main" id="{0DD657C2-2F11-45FF-8D03-86DE7D7A352C}"/>
              </a:ext>
            </a:extLst>
          </p:cNvPr>
          <p:cNvSpPr>
            <a:spLocks noGrp="1"/>
          </p:cNvSpPr>
          <p:nvPr>
            <p:ph idx="1"/>
          </p:nvPr>
        </p:nvSpPr>
        <p:spPr/>
        <p:txBody>
          <a:bodyPr>
            <a:normAutofit fontScale="92500" lnSpcReduction="20000"/>
          </a:bodyPr>
          <a:lstStyle/>
          <a:p>
            <a:pPr algn="just"/>
            <a:r>
              <a:rPr lang="en-GB" sz="2800" dirty="0"/>
              <a:t>Compare and contrast the different </a:t>
            </a:r>
            <a:r>
              <a:rPr lang="en-GB" sz="2800" b="1" dirty="0"/>
              <a:t>definitions of satisfaction.</a:t>
            </a:r>
          </a:p>
          <a:p>
            <a:pPr algn="just"/>
            <a:r>
              <a:rPr lang="en-GB" sz="2800" dirty="0"/>
              <a:t>Appreciate the particularities of </a:t>
            </a:r>
            <a:r>
              <a:rPr lang="en-GB" sz="2800" b="1" dirty="0"/>
              <a:t>evaluating satisfaction </a:t>
            </a:r>
            <a:r>
              <a:rPr lang="en-GB" sz="2800" dirty="0"/>
              <a:t>in the specific context of tourism.</a:t>
            </a:r>
          </a:p>
          <a:p>
            <a:pPr algn="just"/>
            <a:r>
              <a:rPr lang="en-GB" sz="2800" dirty="0"/>
              <a:t>Understand the complexity of the processes that </a:t>
            </a:r>
            <a:r>
              <a:rPr lang="en-GB" sz="2800" b="1" dirty="0"/>
              <a:t>shape services’ evaluations </a:t>
            </a:r>
            <a:r>
              <a:rPr lang="en-GB" sz="2800" dirty="0"/>
              <a:t>in the specific tourism context.</a:t>
            </a:r>
          </a:p>
          <a:p>
            <a:pPr algn="just"/>
            <a:r>
              <a:rPr lang="en-GB" sz="2800" dirty="0"/>
              <a:t>Define and understand what the </a:t>
            </a:r>
            <a:r>
              <a:rPr lang="en-GB" sz="2800" b="1" dirty="0"/>
              <a:t>flow experience </a:t>
            </a:r>
            <a:r>
              <a:rPr lang="en-GB" sz="2800" dirty="0"/>
              <a:t>entails and the conditions that prevail for its occurrence.</a:t>
            </a:r>
          </a:p>
          <a:p>
            <a:pPr algn="just"/>
            <a:r>
              <a:rPr lang="en-GB" sz="2800" dirty="0"/>
              <a:t>Contrast the notions of </a:t>
            </a:r>
            <a:r>
              <a:rPr lang="en-GB" sz="2800" b="1" dirty="0"/>
              <a:t>flow and immersion </a:t>
            </a:r>
            <a:r>
              <a:rPr lang="en-GB" sz="2800" dirty="0"/>
              <a:t>and understand their respective role in the construction of a satisfying experience.</a:t>
            </a:r>
            <a:endParaRPr lang="en-US" sz="2800" dirty="0"/>
          </a:p>
        </p:txBody>
      </p:sp>
    </p:spTree>
    <p:extLst>
      <p:ext uri="{BB962C8B-B14F-4D97-AF65-F5344CB8AC3E}">
        <p14:creationId xmlns:p14="http://schemas.microsoft.com/office/powerpoint/2010/main" val="2829963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1B84457-74DA-4599-9767-7AAA15A8EB5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721659C-0FC2-4D59-A8AA-CAC73C51D1F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504312B-4313-43AB-8A63-D302C7551F7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579D9EC-33A8-4910-B7AA-71EEFD7651B5}"/>
              </a:ext>
            </a:extLst>
          </p:cNvPr>
          <p:cNvSpPr>
            <a:spLocks noGrp="1"/>
          </p:cNvSpPr>
          <p:nvPr>
            <p:ph type="title"/>
          </p:nvPr>
        </p:nvSpPr>
        <p:spPr/>
        <p:txBody>
          <a:bodyPr/>
          <a:lstStyle/>
          <a:p>
            <a:r>
              <a:rPr lang="en-GB" dirty="0" err="1">
                <a:solidFill>
                  <a:schemeClr val="accent2"/>
                </a:solidFill>
              </a:rPr>
              <a:t>Amould</a:t>
            </a:r>
            <a:r>
              <a:rPr lang="en-GB" dirty="0">
                <a:solidFill>
                  <a:schemeClr val="accent2"/>
                </a:solidFill>
              </a:rPr>
              <a:t> and Price, p.80 </a:t>
            </a:r>
            <a:endParaRPr lang="en-US" dirty="0">
              <a:solidFill>
                <a:schemeClr val="accent2"/>
              </a:solidFill>
            </a:endParaRPr>
          </a:p>
        </p:txBody>
      </p:sp>
      <p:sp>
        <p:nvSpPr>
          <p:cNvPr id="3" name="Content Placeholder 2">
            <a:extLst>
              <a:ext uri="{FF2B5EF4-FFF2-40B4-BE49-F238E27FC236}">
                <a16:creationId xmlns:a16="http://schemas.microsoft.com/office/drawing/2014/main" id="{DFAECFD3-AD6F-4F56-9472-FA48CD04C411}"/>
              </a:ext>
            </a:extLst>
          </p:cNvPr>
          <p:cNvSpPr>
            <a:spLocks noGrp="1"/>
          </p:cNvSpPr>
          <p:nvPr>
            <p:ph idx="1"/>
          </p:nvPr>
        </p:nvSpPr>
        <p:spPr/>
        <p:txBody>
          <a:bodyPr>
            <a:normAutofit/>
          </a:bodyPr>
          <a:lstStyle/>
          <a:p>
            <a:pPr algn="just"/>
            <a:r>
              <a:rPr lang="en-GB" sz="2800" dirty="0"/>
              <a:t>Already in the early 1980s, leisure researchers have identified that </a:t>
            </a:r>
            <a:r>
              <a:rPr lang="en-GB" sz="2800" b="1" dirty="0"/>
              <a:t>non-consumptive recreation activities </a:t>
            </a:r>
            <a:r>
              <a:rPr lang="en-GB" sz="2800" dirty="0"/>
              <a:t>(activities with no clear objectives such as walking or having a picnic) have very vague expectations because they </a:t>
            </a:r>
            <a:r>
              <a:rPr lang="en-GB" sz="2800" b="1" dirty="0"/>
              <a:t>lack specific and clearly defined goals</a:t>
            </a:r>
            <a:r>
              <a:rPr lang="en-GB" sz="2800" dirty="0"/>
              <a:t> (</a:t>
            </a:r>
            <a:r>
              <a:rPr lang="en-GB" sz="2800" dirty="0" err="1"/>
              <a:t>Vaske</a:t>
            </a:r>
            <a:r>
              <a:rPr lang="en-GB" sz="2800" dirty="0"/>
              <a:t> </a:t>
            </a:r>
            <a:r>
              <a:rPr lang="en-GB" sz="2800" dirty="0" err="1"/>
              <a:t>ef</a:t>
            </a:r>
            <a:r>
              <a:rPr lang="en-GB" sz="2800" dirty="0"/>
              <a:t> al., 1982).</a:t>
            </a:r>
          </a:p>
          <a:p>
            <a:pPr algn="just"/>
            <a:r>
              <a:rPr lang="en-GB" sz="2800" dirty="0"/>
              <a:t>The expectations lie with the </a:t>
            </a:r>
            <a:r>
              <a:rPr lang="en-GB" sz="2800" b="1" dirty="0"/>
              <a:t>intensity and 'goodness' of the experience itself</a:t>
            </a:r>
            <a:r>
              <a:rPr lang="en-GB" sz="2800" dirty="0"/>
              <a:t>, which is a difficult notion to elaborate verbally</a:t>
            </a:r>
            <a:endParaRPr lang="en-US" sz="2800" dirty="0"/>
          </a:p>
        </p:txBody>
      </p:sp>
    </p:spTree>
    <p:extLst>
      <p:ext uri="{BB962C8B-B14F-4D97-AF65-F5344CB8AC3E}">
        <p14:creationId xmlns:p14="http://schemas.microsoft.com/office/powerpoint/2010/main" val="18022089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9860B02-85D3-42C9-954B-9DA41792A1C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4307476-9491-4974-92B5-4C47FB5CBDC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F979720-A5F1-48FA-AD19-73623339D45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AB9DE19-9C65-4961-BCAD-A3F6F28FC4A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7F4FFCB-031E-4CFC-99F2-5F06FA78CF2E}"/>
              </a:ext>
            </a:extLst>
          </p:cNvPr>
          <p:cNvSpPr>
            <a:spLocks noGrp="1"/>
          </p:cNvSpPr>
          <p:nvPr>
            <p:ph idx="1"/>
          </p:nvPr>
        </p:nvSpPr>
        <p:spPr/>
        <p:txBody>
          <a:bodyPr>
            <a:normAutofit/>
          </a:bodyPr>
          <a:lstStyle/>
          <a:p>
            <a:pPr algn="just"/>
            <a:r>
              <a:rPr lang="en-GB" sz="2800" dirty="0"/>
              <a:t>Recently, </a:t>
            </a:r>
            <a:r>
              <a:rPr lang="en-GB" sz="2800" dirty="0" err="1"/>
              <a:t>Hosany</a:t>
            </a:r>
            <a:r>
              <a:rPr lang="en-GB" sz="2800" dirty="0"/>
              <a:t> and Drew (2012) defined tourists' </a:t>
            </a:r>
            <a:r>
              <a:rPr lang="en-GB" sz="2800" b="1" dirty="0"/>
              <a:t>goals as abstract benefits that they aim to obtain by consuming a product </a:t>
            </a:r>
            <a:r>
              <a:rPr lang="en-GB" sz="2800" dirty="0"/>
              <a:t>or service and that fulfils their needs (or motivations as expressed previously).</a:t>
            </a:r>
            <a:endParaRPr lang="en-US" sz="2800" dirty="0"/>
          </a:p>
        </p:txBody>
      </p:sp>
    </p:spTree>
    <p:extLst>
      <p:ext uri="{BB962C8B-B14F-4D97-AF65-F5344CB8AC3E}">
        <p14:creationId xmlns:p14="http://schemas.microsoft.com/office/powerpoint/2010/main" val="31234534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94371-42D4-4F69-A073-47FEE14BD53E}"/>
              </a:ext>
            </a:extLst>
          </p:cNvPr>
          <p:cNvSpPr>
            <a:spLocks noGrp="1"/>
          </p:cNvSpPr>
          <p:nvPr>
            <p:ph type="title"/>
          </p:nvPr>
        </p:nvSpPr>
        <p:spPr/>
        <p:txBody>
          <a:bodyPr/>
          <a:lstStyle/>
          <a:p>
            <a:r>
              <a:rPr lang="en-GB" dirty="0">
                <a:solidFill>
                  <a:schemeClr val="accent2"/>
                </a:solidFill>
              </a:rPr>
              <a:t>04-11-2019</a:t>
            </a:r>
            <a:br>
              <a:rPr lang="en-GB" dirty="0">
                <a:solidFill>
                  <a:schemeClr val="accent2"/>
                </a:solidFill>
              </a:rPr>
            </a:br>
            <a:r>
              <a:rPr lang="en-GB" dirty="0">
                <a:solidFill>
                  <a:schemeClr val="accent2"/>
                </a:solidFill>
              </a:rPr>
              <a:t>The structure of the class</a:t>
            </a:r>
            <a:endParaRPr lang="en-US" dirty="0">
              <a:solidFill>
                <a:schemeClr val="accent2"/>
              </a:solidFill>
            </a:endParaRPr>
          </a:p>
        </p:txBody>
      </p:sp>
      <p:sp>
        <p:nvSpPr>
          <p:cNvPr id="3" name="Content Placeholder 2">
            <a:extLst>
              <a:ext uri="{FF2B5EF4-FFF2-40B4-BE49-F238E27FC236}">
                <a16:creationId xmlns:a16="http://schemas.microsoft.com/office/drawing/2014/main" id="{E7F9F529-F3FB-424A-A093-650A5322DEF8}"/>
              </a:ext>
            </a:extLst>
          </p:cNvPr>
          <p:cNvSpPr>
            <a:spLocks noGrp="1"/>
          </p:cNvSpPr>
          <p:nvPr>
            <p:ph idx="1"/>
          </p:nvPr>
        </p:nvSpPr>
        <p:spPr/>
        <p:txBody>
          <a:bodyPr>
            <a:normAutofit/>
          </a:bodyPr>
          <a:lstStyle/>
          <a:p>
            <a:r>
              <a:rPr lang="en-GB" sz="2800" dirty="0"/>
              <a:t>Review the concepts of flow and immersion </a:t>
            </a:r>
          </a:p>
          <a:p>
            <a:endParaRPr lang="en-GB" sz="2800" dirty="0"/>
          </a:p>
          <a:p>
            <a:endParaRPr lang="en-GB" sz="2800" dirty="0"/>
          </a:p>
          <a:p>
            <a:endParaRPr lang="en-GB" sz="2800" dirty="0"/>
          </a:p>
          <a:p>
            <a:endParaRPr lang="en-GB" sz="2800" dirty="0"/>
          </a:p>
          <a:p>
            <a:r>
              <a:rPr lang="en-GB" sz="2800" dirty="0"/>
              <a:t>Case study </a:t>
            </a:r>
            <a:r>
              <a:rPr lang="en-GB" sz="2800"/>
              <a:t>of the Whale </a:t>
            </a:r>
            <a:r>
              <a:rPr lang="en-GB" sz="2800" dirty="0"/>
              <a:t>watching tour.</a:t>
            </a:r>
          </a:p>
          <a:p>
            <a:endParaRPr lang="en-GB" sz="2800" dirty="0"/>
          </a:p>
          <a:p>
            <a:endParaRPr lang="en-US" sz="2800" dirty="0"/>
          </a:p>
        </p:txBody>
      </p:sp>
      <p:grpSp>
        <p:nvGrpSpPr>
          <p:cNvPr id="4" name="Group 3">
            <a:extLst>
              <a:ext uri="{FF2B5EF4-FFF2-40B4-BE49-F238E27FC236}">
                <a16:creationId xmlns:a16="http://schemas.microsoft.com/office/drawing/2014/main" id="{A94CC914-CAC6-40AD-B7A8-8E634CE07F6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A149065-13CB-423A-8FBF-ED8AC68BF8B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3FB7A40-451F-4A2C-8E92-C5E427AE45E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6">
            <a:extLst>
              <a:ext uri="{FF2B5EF4-FFF2-40B4-BE49-F238E27FC236}">
                <a16:creationId xmlns:a16="http://schemas.microsoft.com/office/drawing/2014/main" id="{BD779C8F-72D8-4113-BED2-0110A603F152}"/>
              </a:ext>
            </a:extLst>
          </p:cNvPr>
          <p:cNvPicPr>
            <a:picLocks noChangeAspect="1"/>
          </p:cNvPicPr>
          <p:nvPr/>
        </p:nvPicPr>
        <p:blipFill>
          <a:blip r:embed="rId4"/>
          <a:stretch>
            <a:fillRect/>
          </a:stretch>
        </p:blipFill>
        <p:spPr>
          <a:xfrm>
            <a:off x="473510" y="2233612"/>
            <a:ext cx="10749546" cy="2158486"/>
          </a:xfrm>
          <a:prstGeom prst="rect">
            <a:avLst/>
          </a:prstGeom>
        </p:spPr>
      </p:pic>
    </p:spTree>
    <p:extLst>
      <p:ext uri="{BB962C8B-B14F-4D97-AF65-F5344CB8AC3E}">
        <p14:creationId xmlns:p14="http://schemas.microsoft.com/office/powerpoint/2010/main" val="11594473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5BE8303-2334-42C3-95A6-32615DE6B275}"/>
              </a:ext>
            </a:extLst>
          </p:cNvPr>
          <p:cNvPicPr>
            <a:picLocks noChangeAspect="1"/>
          </p:cNvPicPr>
          <p:nvPr/>
        </p:nvPicPr>
        <p:blipFill>
          <a:blip r:embed="rId2"/>
          <a:stretch>
            <a:fillRect/>
          </a:stretch>
        </p:blipFill>
        <p:spPr>
          <a:xfrm>
            <a:off x="0" y="88246"/>
            <a:ext cx="9144000" cy="1556426"/>
          </a:xfrm>
          <a:prstGeom prst="rect">
            <a:avLst/>
          </a:prstGeom>
        </p:spPr>
      </p:pic>
      <p:grpSp>
        <p:nvGrpSpPr>
          <p:cNvPr id="4" name="Group 3">
            <a:extLst>
              <a:ext uri="{FF2B5EF4-FFF2-40B4-BE49-F238E27FC236}">
                <a16:creationId xmlns:a16="http://schemas.microsoft.com/office/drawing/2014/main" id="{A94CC914-CAC6-40AD-B7A8-8E634CE07F6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A149065-13CB-423A-8FBF-ED8AC68BF8B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3FB7A40-451F-4A2C-8E92-C5E427AE45E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pic>
        <p:nvPicPr>
          <p:cNvPr id="9" name="Picture 8">
            <a:extLst>
              <a:ext uri="{FF2B5EF4-FFF2-40B4-BE49-F238E27FC236}">
                <a16:creationId xmlns:a16="http://schemas.microsoft.com/office/drawing/2014/main" id="{0DBAD740-D043-4664-BB54-1F3CFE004BA4}"/>
              </a:ext>
            </a:extLst>
          </p:cNvPr>
          <p:cNvPicPr>
            <a:picLocks noChangeAspect="1"/>
          </p:cNvPicPr>
          <p:nvPr/>
        </p:nvPicPr>
        <p:blipFill>
          <a:blip r:embed="rId5"/>
          <a:stretch>
            <a:fillRect/>
          </a:stretch>
        </p:blipFill>
        <p:spPr>
          <a:xfrm>
            <a:off x="-9625" y="1644672"/>
            <a:ext cx="8903368" cy="1600370"/>
          </a:xfrm>
          <a:prstGeom prst="rect">
            <a:avLst/>
          </a:prstGeom>
        </p:spPr>
      </p:pic>
      <p:pic>
        <p:nvPicPr>
          <p:cNvPr id="10" name="Picture 9">
            <a:extLst>
              <a:ext uri="{FF2B5EF4-FFF2-40B4-BE49-F238E27FC236}">
                <a16:creationId xmlns:a16="http://schemas.microsoft.com/office/drawing/2014/main" id="{40507469-3282-407E-8453-ADD76B36AA25}"/>
              </a:ext>
            </a:extLst>
          </p:cNvPr>
          <p:cNvPicPr>
            <a:picLocks noChangeAspect="1"/>
          </p:cNvPicPr>
          <p:nvPr/>
        </p:nvPicPr>
        <p:blipFill>
          <a:blip r:embed="rId6"/>
          <a:stretch>
            <a:fillRect/>
          </a:stretch>
        </p:blipFill>
        <p:spPr>
          <a:xfrm>
            <a:off x="-153713" y="3356999"/>
            <a:ext cx="8110427" cy="3501001"/>
          </a:xfrm>
          <a:prstGeom prst="rect">
            <a:avLst/>
          </a:prstGeom>
        </p:spPr>
      </p:pic>
    </p:spTree>
    <p:extLst>
      <p:ext uri="{BB962C8B-B14F-4D97-AF65-F5344CB8AC3E}">
        <p14:creationId xmlns:p14="http://schemas.microsoft.com/office/powerpoint/2010/main" val="307429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9994CF3-A381-47ED-8D5B-0BDF4058414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7E9F306-0E08-45B2-A252-1A2D11FD31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5EBA74F0-8348-48A7-A69E-3BAA8FEF263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2D19EF2-2667-486B-8DE8-7F88DE3BC671}"/>
              </a:ext>
            </a:extLst>
          </p:cNvPr>
          <p:cNvSpPr>
            <a:spLocks noGrp="1"/>
          </p:cNvSpPr>
          <p:nvPr>
            <p:ph type="title"/>
          </p:nvPr>
        </p:nvSpPr>
        <p:spPr/>
        <p:txBody>
          <a:bodyPr/>
          <a:lstStyle/>
          <a:p>
            <a:r>
              <a:rPr lang="en-GB" dirty="0">
                <a:solidFill>
                  <a:schemeClr val="accent2"/>
                </a:solidFill>
              </a:rPr>
              <a:t>The concepts of flow and immersion at the heart of the tourist experience</a:t>
            </a:r>
            <a:endParaRPr lang="en-US" dirty="0">
              <a:solidFill>
                <a:schemeClr val="accent2"/>
              </a:solidFill>
            </a:endParaRPr>
          </a:p>
        </p:txBody>
      </p:sp>
      <p:sp>
        <p:nvSpPr>
          <p:cNvPr id="3" name="Content Placeholder 2">
            <a:extLst>
              <a:ext uri="{FF2B5EF4-FFF2-40B4-BE49-F238E27FC236}">
                <a16:creationId xmlns:a16="http://schemas.microsoft.com/office/drawing/2014/main" id="{739A8F6D-DF18-4C95-8C9A-CF6861919A3D}"/>
              </a:ext>
            </a:extLst>
          </p:cNvPr>
          <p:cNvSpPr>
            <a:spLocks noGrp="1"/>
          </p:cNvSpPr>
          <p:nvPr>
            <p:ph idx="1"/>
          </p:nvPr>
        </p:nvSpPr>
        <p:spPr/>
        <p:txBody>
          <a:bodyPr>
            <a:normAutofit/>
          </a:bodyPr>
          <a:lstStyle/>
          <a:p>
            <a:pPr algn="just"/>
            <a:r>
              <a:rPr lang="en-US" sz="2800" dirty="0"/>
              <a:t>The concept of flow</a:t>
            </a:r>
          </a:p>
          <a:p>
            <a:pPr algn="just"/>
            <a:r>
              <a:rPr lang="en-US" sz="2800" dirty="0"/>
              <a:t>The sport video</a:t>
            </a:r>
          </a:p>
        </p:txBody>
      </p:sp>
    </p:spTree>
    <p:extLst>
      <p:ext uri="{BB962C8B-B14F-4D97-AF65-F5344CB8AC3E}">
        <p14:creationId xmlns:p14="http://schemas.microsoft.com/office/powerpoint/2010/main" val="17593568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23B6BC6-420B-4B6A-A880-C77315E46AC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56FE6050-D627-46E5-B715-F383936881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4FB9EE5-8A4B-4C0A-BC61-B7FFB77FA31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4375C7E-92FE-4EA0-8298-E94C2F514B0C}"/>
              </a:ext>
            </a:extLst>
          </p:cNvPr>
          <p:cNvSpPr>
            <a:spLocks noGrp="1"/>
          </p:cNvSpPr>
          <p:nvPr>
            <p:ph type="title"/>
          </p:nvPr>
        </p:nvSpPr>
        <p:spPr/>
        <p:txBody>
          <a:bodyPr/>
          <a:lstStyle/>
          <a:p>
            <a:r>
              <a:rPr lang="en-US" dirty="0">
                <a:solidFill>
                  <a:schemeClr val="accent2"/>
                </a:solidFill>
              </a:rPr>
              <a:t>The concept of flow</a:t>
            </a:r>
          </a:p>
        </p:txBody>
      </p:sp>
      <p:sp>
        <p:nvSpPr>
          <p:cNvPr id="3" name="Content Placeholder 2">
            <a:extLst>
              <a:ext uri="{FF2B5EF4-FFF2-40B4-BE49-F238E27FC236}">
                <a16:creationId xmlns:a16="http://schemas.microsoft.com/office/drawing/2014/main" id="{41A982E2-BB0D-4F31-8DAB-62D0E382C229}"/>
              </a:ext>
            </a:extLst>
          </p:cNvPr>
          <p:cNvSpPr>
            <a:spLocks noGrp="1"/>
          </p:cNvSpPr>
          <p:nvPr>
            <p:ph idx="1"/>
          </p:nvPr>
        </p:nvSpPr>
        <p:spPr/>
        <p:txBody>
          <a:bodyPr>
            <a:normAutofit/>
          </a:bodyPr>
          <a:lstStyle/>
          <a:p>
            <a:pPr algn="just"/>
            <a:r>
              <a:rPr lang="en-GB" sz="2800" dirty="0"/>
              <a:t>In 1968, Maslow identified a concept named the </a:t>
            </a:r>
            <a:r>
              <a:rPr lang="en-GB" sz="2800" b="1" dirty="0"/>
              <a:t>peak experience</a:t>
            </a:r>
            <a:r>
              <a:rPr lang="en-GB" sz="2800" dirty="0"/>
              <a:t>, which is particularly relevant to the understanding of tourism consumption. Peak experiences are defined as </a:t>
            </a:r>
            <a:r>
              <a:rPr lang="en-GB" sz="2800" b="1" dirty="0"/>
              <a:t>moments of highest happiness and fulfilment </a:t>
            </a:r>
            <a:r>
              <a:rPr lang="en-GB" sz="2800" dirty="0"/>
              <a:t>which can be achieved through the consumption of activities such as art, intellectual insight, aesthetic perceptions, </a:t>
            </a:r>
            <a:r>
              <a:rPr lang="en-GB" sz="2800" b="1" dirty="0"/>
              <a:t>nature experience</a:t>
            </a:r>
            <a:r>
              <a:rPr lang="en-GB" sz="2800" dirty="0"/>
              <a:t>.</a:t>
            </a:r>
            <a:endParaRPr lang="en-US" sz="2800" dirty="0"/>
          </a:p>
        </p:txBody>
      </p:sp>
    </p:spTree>
    <p:extLst>
      <p:ext uri="{BB962C8B-B14F-4D97-AF65-F5344CB8AC3E}">
        <p14:creationId xmlns:p14="http://schemas.microsoft.com/office/powerpoint/2010/main" val="7346566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F85B473-458E-4A0B-A387-33B8100F811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3E3D8F5-52C0-4008-91A5-E4B699A8720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00C47C7-275C-4694-8898-06FC1D6DAB0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F334196-52C2-426E-9724-07A462EF6C45}"/>
              </a:ext>
            </a:extLst>
          </p:cNvPr>
          <p:cNvSpPr>
            <a:spLocks noGrp="1"/>
          </p:cNvSpPr>
          <p:nvPr>
            <p:ph type="title"/>
          </p:nvPr>
        </p:nvSpPr>
        <p:spPr/>
        <p:txBody>
          <a:bodyPr/>
          <a:lstStyle/>
          <a:p>
            <a:r>
              <a:rPr lang="en-US" dirty="0">
                <a:solidFill>
                  <a:schemeClr val="accent2"/>
                </a:solidFill>
              </a:rPr>
              <a:t>What is flow</a:t>
            </a:r>
          </a:p>
        </p:txBody>
      </p:sp>
      <p:sp>
        <p:nvSpPr>
          <p:cNvPr id="3" name="Content Placeholder 2">
            <a:extLst>
              <a:ext uri="{FF2B5EF4-FFF2-40B4-BE49-F238E27FC236}">
                <a16:creationId xmlns:a16="http://schemas.microsoft.com/office/drawing/2014/main" id="{3226958F-9776-4A52-BD9E-3E12BE6F9D6E}"/>
              </a:ext>
            </a:extLst>
          </p:cNvPr>
          <p:cNvSpPr>
            <a:spLocks noGrp="1"/>
          </p:cNvSpPr>
          <p:nvPr>
            <p:ph idx="1"/>
          </p:nvPr>
        </p:nvSpPr>
        <p:spPr/>
        <p:txBody>
          <a:bodyPr>
            <a:normAutofit lnSpcReduction="10000"/>
          </a:bodyPr>
          <a:lstStyle/>
          <a:p>
            <a:pPr marL="0" indent="0" algn="just">
              <a:buNone/>
            </a:pPr>
            <a:r>
              <a:rPr lang="en-GB" sz="2800" dirty="0"/>
              <a:t>This concept, borough from psychology, has been historically associated to the work of Mihaly Csikszentmihalyi who produced a </a:t>
            </a:r>
            <a:r>
              <a:rPr lang="en-GB" sz="2800" b="1" dirty="0"/>
              <a:t>detailed analysis of the flow concept </a:t>
            </a:r>
            <a:r>
              <a:rPr lang="en-GB" sz="2800" dirty="0"/>
              <a:t>and its mechanisms. This researcher's first interest in flow was linked to his study of artists and their </a:t>
            </a:r>
            <a:r>
              <a:rPr lang="en-GB" sz="2800" b="1" dirty="0"/>
              <a:t>capacity to get so involved </a:t>
            </a:r>
            <a:r>
              <a:rPr lang="en-GB" sz="2800" dirty="0"/>
              <a:t>in painting and creating that they would forget other areas of their life (eating, sleeping, etc.). This level of involvement in the activity led Csikszentmihalyi to study this phenomenon, identify its origins and the conditions of its occurrence.</a:t>
            </a:r>
            <a:endParaRPr lang="en-US" sz="2800" dirty="0"/>
          </a:p>
        </p:txBody>
      </p:sp>
    </p:spTree>
    <p:extLst>
      <p:ext uri="{BB962C8B-B14F-4D97-AF65-F5344CB8AC3E}">
        <p14:creationId xmlns:p14="http://schemas.microsoft.com/office/powerpoint/2010/main" val="30312638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4C03F17-B604-44D3-9A93-2E684C2D789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A5B8A2A-341A-4084-B8A0-59150780005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1FF0DB0-B1C2-4278-9446-3ED7890778F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79894F16-EC14-44E7-80FC-E10E2EC433C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D4EDC4E-4D1F-42B8-94C0-DFFB6250BB43}"/>
              </a:ext>
            </a:extLst>
          </p:cNvPr>
          <p:cNvSpPr>
            <a:spLocks noGrp="1"/>
          </p:cNvSpPr>
          <p:nvPr>
            <p:ph idx="1"/>
          </p:nvPr>
        </p:nvSpPr>
        <p:spPr/>
        <p:txBody>
          <a:bodyPr>
            <a:normAutofit/>
          </a:bodyPr>
          <a:lstStyle/>
          <a:p>
            <a:pPr algn="just"/>
            <a:r>
              <a:rPr lang="en-GB" sz="2800" dirty="0"/>
              <a:t>Flow is conceptualised as a mental state which develops when an individual, performing an activity, </a:t>
            </a:r>
            <a:r>
              <a:rPr lang="en-GB" sz="2800" b="1" dirty="0"/>
              <a:t>is fully immersed in a feeling of focus</a:t>
            </a:r>
            <a:r>
              <a:rPr lang="en-GB" sz="2800" dirty="0"/>
              <a:t>, full involvement, and enjoyment in its activity (Csikszentmihalyi, 1991). Flow is a holistic sensation that people feel when they act with total involvement.</a:t>
            </a:r>
          </a:p>
          <a:p>
            <a:pPr marL="0" indent="0" algn="just">
              <a:buNone/>
            </a:pPr>
            <a:endParaRPr lang="en-US" sz="2800" dirty="0"/>
          </a:p>
        </p:txBody>
      </p:sp>
    </p:spTree>
    <p:extLst>
      <p:ext uri="{BB962C8B-B14F-4D97-AF65-F5344CB8AC3E}">
        <p14:creationId xmlns:p14="http://schemas.microsoft.com/office/powerpoint/2010/main" val="37492984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DE00BF8-1848-4137-B42D-DC6A6509563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1A81AA8-F70F-479D-92F1-E31A1387E19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2E237E5-682B-4FB6-80A0-B5C1CF17C04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1D8955A-3149-494B-8677-8BD743CA73F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43E4057-14F9-4C34-BCCA-198883849186}"/>
              </a:ext>
            </a:extLst>
          </p:cNvPr>
          <p:cNvSpPr>
            <a:spLocks noGrp="1"/>
          </p:cNvSpPr>
          <p:nvPr>
            <p:ph idx="1"/>
          </p:nvPr>
        </p:nvSpPr>
        <p:spPr/>
        <p:txBody>
          <a:bodyPr>
            <a:normAutofit/>
          </a:bodyPr>
          <a:lstStyle/>
          <a:p>
            <a:pPr algn="just"/>
            <a:r>
              <a:rPr lang="en-GB" sz="2800" dirty="0"/>
              <a:t>One of the prime elements that conditions the occurrence of flow is the congruence between one's activity, his/her level of skills and the perception of the challenge of the activity. The challenges experienced in an activity must also be high for flow to occur. For instance, cooking a plate of pasta will rarely create flow (although it is probably at the skill level of the domestic cook), </a:t>
            </a:r>
            <a:r>
              <a:rPr lang="en-GB" sz="2800" b="1" dirty="0"/>
              <a:t>however skiing in powder snow will create intense feelings of flow </a:t>
            </a:r>
            <a:r>
              <a:rPr lang="en-GB" sz="2800" dirty="0"/>
              <a:t>(as long as it matches the skier's skills).</a:t>
            </a:r>
            <a:endParaRPr lang="en-US" sz="2800" dirty="0"/>
          </a:p>
        </p:txBody>
      </p:sp>
    </p:spTree>
    <p:extLst>
      <p:ext uri="{BB962C8B-B14F-4D97-AF65-F5344CB8AC3E}">
        <p14:creationId xmlns:p14="http://schemas.microsoft.com/office/powerpoint/2010/main" val="7983305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81BC8E4-BD89-4F39-B5DC-BF2C55476FF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A6E19E5-DBD9-4EE9-B7F1-2367C19D86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7C6E2CD-5AC5-45AB-B3BC-345C89F20F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3C939E9B-4BE9-478E-A588-C6FDE2A22683}"/>
              </a:ext>
            </a:extLst>
          </p:cNvPr>
          <p:cNvSpPr>
            <a:spLocks noGrp="1"/>
          </p:cNvSpPr>
          <p:nvPr>
            <p:ph type="title"/>
          </p:nvPr>
        </p:nvSpPr>
        <p:spPr/>
        <p:txBody>
          <a:bodyPr>
            <a:normAutofit fontScale="90000"/>
          </a:bodyPr>
          <a:lstStyle/>
          <a:p>
            <a:r>
              <a:rPr lang="en-GB" dirty="0">
                <a:solidFill>
                  <a:schemeClr val="accent2"/>
                </a:solidFill>
              </a:rPr>
              <a:t>The main characteristics of flow have been defined as (Csikszentmihalyi, 1991): </a:t>
            </a:r>
            <a:endParaRPr lang="en-US" dirty="0">
              <a:solidFill>
                <a:schemeClr val="accent2"/>
              </a:solidFill>
            </a:endParaRPr>
          </a:p>
        </p:txBody>
      </p:sp>
      <p:sp>
        <p:nvSpPr>
          <p:cNvPr id="3" name="Content Placeholder 2">
            <a:extLst>
              <a:ext uri="{FF2B5EF4-FFF2-40B4-BE49-F238E27FC236}">
                <a16:creationId xmlns:a16="http://schemas.microsoft.com/office/drawing/2014/main" id="{5ABEE1AA-8DFC-40B8-B8EF-28C89431891B}"/>
              </a:ext>
            </a:extLst>
          </p:cNvPr>
          <p:cNvSpPr>
            <a:spLocks noGrp="1"/>
          </p:cNvSpPr>
          <p:nvPr>
            <p:ph idx="1"/>
          </p:nvPr>
        </p:nvSpPr>
        <p:spPr/>
        <p:txBody>
          <a:bodyPr>
            <a:normAutofit fontScale="92500" lnSpcReduction="20000"/>
          </a:bodyPr>
          <a:lstStyle/>
          <a:p>
            <a:r>
              <a:rPr lang="en-GB" sz="2800" dirty="0"/>
              <a:t>Intrinsic enjoyment</a:t>
            </a:r>
          </a:p>
          <a:p>
            <a:r>
              <a:rPr lang="en-GB" sz="2800" dirty="0"/>
              <a:t>Loss of self-consciousness </a:t>
            </a:r>
          </a:p>
          <a:p>
            <a:r>
              <a:rPr lang="en-GB" sz="2800" dirty="0"/>
              <a:t>Skill/challenge balance (notion of optimum level) </a:t>
            </a:r>
          </a:p>
          <a:p>
            <a:r>
              <a:rPr lang="en-GB" sz="2800" dirty="0"/>
              <a:t>Intense focused attention </a:t>
            </a:r>
          </a:p>
          <a:p>
            <a:r>
              <a:rPr lang="en-GB" sz="2800" dirty="0"/>
              <a:t>Immersion in the activity </a:t>
            </a:r>
          </a:p>
          <a:p>
            <a:r>
              <a:rPr lang="en-GB" sz="2800" dirty="0"/>
              <a:t>Clear goals</a:t>
            </a:r>
          </a:p>
          <a:p>
            <a:r>
              <a:rPr lang="en-GB" sz="2800" dirty="0"/>
              <a:t>Immediate but not necessarily ambitious feedbacks </a:t>
            </a:r>
          </a:p>
          <a:p>
            <a:r>
              <a:rPr lang="en-GB" sz="2800" dirty="0"/>
              <a:t>Sense of control over the environment and actions</a:t>
            </a:r>
          </a:p>
          <a:p>
            <a:r>
              <a:rPr lang="en-GB" sz="2800" dirty="0"/>
              <a:t>Momentary loss of anxiety and constraints </a:t>
            </a:r>
          </a:p>
          <a:p>
            <a:r>
              <a:rPr lang="en-GB" sz="2800" dirty="0"/>
              <a:t>Enjoyment and pleasure</a:t>
            </a:r>
            <a:endParaRPr lang="en-US" sz="2800" dirty="0"/>
          </a:p>
        </p:txBody>
      </p:sp>
    </p:spTree>
    <p:extLst>
      <p:ext uri="{BB962C8B-B14F-4D97-AF65-F5344CB8AC3E}">
        <p14:creationId xmlns:p14="http://schemas.microsoft.com/office/powerpoint/2010/main" val="265713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1CF51C4-E5BC-4153-A7D8-CDF5950EE24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16999D8-B406-4E9E-A3B3-342272F3728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84D99D6-2AD5-4873-B7C0-C9647489012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45CA5EB-C742-477A-A67F-567A849C7648}"/>
              </a:ext>
            </a:extLst>
          </p:cNvPr>
          <p:cNvSpPr>
            <a:spLocks noGrp="1"/>
          </p:cNvSpPr>
          <p:nvPr>
            <p:ph type="title"/>
          </p:nvPr>
        </p:nvSpPr>
        <p:spPr/>
        <p:txBody>
          <a:bodyPr/>
          <a:lstStyle/>
          <a:p>
            <a:r>
              <a:rPr lang="en-GB" dirty="0">
                <a:solidFill>
                  <a:schemeClr val="accent2"/>
                </a:solidFill>
              </a:rPr>
              <a:t>Introduction</a:t>
            </a:r>
            <a:endParaRPr lang="en-US" dirty="0">
              <a:solidFill>
                <a:schemeClr val="accent2"/>
              </a:solidFill>
            </a:endParaRPr>
          </a:p>
        </p:txBody>
      </p:sp>
      <p:sp>
        <p:nvSpPr>
          <p:cNvPr id="3" name="Content Placeholder 2">
            <a:extLst>
              <a:ext uri="{FF2B5EF4-FFF2-40B4-BE49-F238E27FC236}">
                <a16:creationId xmlns:a16="http://schemas.microsoft.com/office/drawing/2014/main" id="{3E9C360A-00BB-431A-97D9-682C77FE7A0D}"/>
              </a:ext>
            </a:extLst>
          </p:cNvPr>
          <p:cNvSpPr>
            <a:spLocks noGrp="1"/>
          </p:cNvSpPr>
          <p:nvPr>
            <p:ph idx="1"/>
          </p:nvPr>
        </p:nvSpPr>
        <p:spPr/>
        <p:txBody>
          <a:bodyPr>
            <a:normAutofit/>
          </a:bodyPr>
          <a:lstStyle/>
          <a:p>
            <a:pPr marL="0" indent="0" algn="just">
              <a:buNone/>
            </a:pPr>
            <a:r>
              <a:rPr lang="en-GB" sz="2800" dirty="0"/>
              <a:t>Satisfaction is a complex issue in tourism because of its experiential nature which requires the integration of emotional dimensions. As a result, </a:t>
            </a:r>
            <a:r>
              <a:rPr lang="en-GB" sz="2800" b="1" dirty="0"/>
              <a:t>tangible dimensions </a:t>
            </a:r>
            <a:r>
              <a:rPr lang="en-GB" sz="2800" dirty="0"/>
              <a:t>are only one side of the equation.</a:t>
            </a:r>
            <a:endParaRPr lang="en-US" sz="2800" dirty="0"/>
          </a:p>
        </p:txBody>
      </p:sp>
    </p:spTree>
    <p:extLst>
      <p:ext uri="{BB962C8B-B14F-4D97-AF65-F5344CB8AC3E}">
        <p14:creationId xmlns:p14="http://schemas.microsoft.com/office/powerpoint/2010/main" val="1192303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F01C9F6-3CBD-4D33-A1C0-16E6C53685F6}"/>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A17F856-E7EF-43D5-ACC8-F40708DC0B8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10269E1-395F-44EC-B894-43D376680CC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8B9CF96-1462-41D0-8F7F-DED27DF69B49}"/>
              </a:ext>
            </a:extLst>
          </p:cNvPr>
          <p:cNvSpPr>
            <a:spLocks noGrp="1"/>
          </p:cNvSpPr>
          <p:nvPr>
            <p:ph type="title"/>
          </p:nvPr>
        </p:nvSpPr>
        <p:spPr/>
        <p:txBody>
          <a:bodyPr/>
          <a:lstStyle/>
          <a:p>
            <a:r>
              <a:rPr lang="en-US" dirty="0">
                <a:solidFill>
                  <a:schemeClr val="accent2"/>
                </a:solidFill>
              </a:rPr>
              <a:t>How to get into the flow</a:t>
            </a:r>
          </a:p>
        </p:txBody>
      </p:sp>
      <p:sp>
        <p:nvSpPr>
          <p:cNvPr id="3" name="Content Placeholder 2">
            <a:extLst>
              <a:ext uri="{FF2B5EF4-FFF2-40B4-BE49-F238E27FC236}">
                <a16:creationId xmlns:a16="http://schemas.microsoft.com/office/drawing/2014/main" id="{7D13FD81-A358-4E5D-BEA0-7B620B15623A}"/>
              </a:ext>
            </a:extLst>
          </p:cNvPr>
          <p:cNvSpPr>
            <a:spLocks noGrp="1"/>
          </p:cNvSpPr>
          <p:nvPr>
            <p:ph idx="1"/>
          </p:nvPr>
        </p:nvSpPr>
        <p:spPr/>
        <p:txBody>
          <a:bodyPr>
            <a:normAutofit/>
          </a:bodyPr>
          <a:lstStyle/>
          <a:p>
            <a:pPr algn="just"/>
            <a:r>
              <a:rPr lang="en-GB" sz="2800" dirty="0"/>
              <a:t>The activities are seen as being conductive of flow if they have been designed to ease the access to an optimal experience: </a:t>
            </a:r>
            <a:r>
              <a:rPr lang="en-GB" sz="2800" b="1" dirty="0"/>
              <a:t>'they have rules that require the learning of skills, they set up goals, they provide feedback, they make control possible</a:t>
            </a:r>
            <a:r>
              <a:rPr lang="en-GB" sz="2800" dirty="0"/>
              <a:t>' (Csikszentmihalyi, 1991, p.72). </a:t>
            </a:r>
            <a:endParaRPr lang="en-US" sz="2800" dirty="0"/>
          </a:p>
        </p:txBody>
      </p:sp>
    </p:spTree>
    <p:extLst>
      <p:ext uri="{BB962C8B-B14F-4D97-AF65-F5344CB8AC3E}">
        <p14:creationId xmlns:p14="http://schemas.microsoft.com/office/powerpoint/2010/main" val="11315063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EB38A30-65CA-4252-ABF1-8D9D25FA0E9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D2DE8A4B-3942-4640-8065-39526F721E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C518EAC-1464-4410-82B3-A95B7343651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EF51011-04E3-4ACC-82C4-0C978365397C}"/>
              </a:ext>
            </a:extLst>
          </p:cNvPr>
          <p:cNvSpPr>
            <a:spLocks noGrp="1"/>
          </p:cNvSpPr>
          <p:nvPr>
            <p:ph type="title"/>
          </p:nvPr>
        </p:nvSpPr>
        <p:spPr/>
        <p:txBody>
          <a:bodyPr/>
          <a:lstStyle/>
          <a:p>
            <a:r>
              <a:rPr lang="en-US" dirty="0">
                <a:solidFill>
                  <a:schemeClr val="accent2"/>
                </a:solidFill>
              </a:rPr>
              <a:t>Price, costs, time are not important any more</a:t>
            </a:r>
          </a:p>
        </p:txBody>
      </p:sp>
      <p:sp>
        <p:nvSpPr>
          <p:cNvPr id="3" name="Content Placeholder 2">
            <a:extLst>
              <a:ext uri="{FF2B5EF4-FFF2-40B4-BE49-F238E27FC236}">
                <a16:creationId xmlns:a16="http://schemas.microsoft.com/office/drawing/2014/main" id="{7236AC4C-3985-44F6-8A58-54F096F4891F}"/>
              </a:ext>
            </a:extLst>
          </p:cNvPr>
          <p:cNvSpPr>
            <a:spLocks noGrp="1"/>
          </p:cNvSpPr>
          <p:nvPr>
            <p:ph idx="1"/>
          </p:nvPr>
        </p:nvSpPr>
        <p:spPr/>
        <p:txBody>
          <a:bodyPr>
            <a:normAutofit/>
          </a:bodyPr>
          <a:lstStyle/>
          <a:p>
            <a:pPr algn="just"/>
            <a:r>
              <a:rPr lang="en-GB" sz="2800" dirty="0"/>
              <a:t>Csikszentmihalyi (1975, 1991) clearly indicated their surrounding environment (including the notion of time) and that the intrinsic reward of the activity could lead people to seek experiences at great costs, for the simple objective of doing it.</a:t>
            </a:r>
          </a:p>
          <a:p>
            <a:pPr algn="just"/>
            <a:r>
              <a:rPr lang="en-GB" sz="2800" dirty="0"/>
              <a:t>The activity is totally satisfying, a notion that goes well </a:t>
            </a:r>
            <a:r>
              <a:rPr lang="en-GB" sz="2800" b="1" dirty="0"/>
              <a:t>beyond the simple sense of 'having fun'</a:t>
            </a:r>
            <a:endParaRPr lang="en-US" sz="2800" b="1" dirty="0"/>
          </a:p>
        </p:txBody>
      </p:sp>
    </p:spTree>
    <p:extLst>
      <p:ext uri="{BB962C8B-B14F-4D97-AF65-F5344CB8AC3E}">
        <p14:creationId xmlns:p14="http://schemas.microsoft.com/office/powerpoint/2010/main" val="10205780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41A3003-7AAC-4AE7-9BDF-2D1C729BA54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4EFD41B-10DA-4B75-A36F-235FFFFE64B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AB73A5D-76D2-45A5-A539-68F93C94AD9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13085FE-D6CA-4E51-9C09-E98EF2DA6CFF}"/>
              </a:ext>
            </a:extLst>
          </p:cNvPr>
          <p:cNvSpPr>
            <a:spLocks noGrp="1"/>
          </p:cNvSpPr>
          <p:nvPr>
            <p:ph type="title"/>
          </p:nvPr>
        </p:nvSpPr>
        <p:spPr/>
        <p:txBody>
          <a:bodyPr/>
          <a:lstStyle/>
          <a:p>
            <a:r>
              <a:rPr lang="en-US" dirty="0">
                <a:solidFill>
                  <a:schemeClr val="accent2"/>
                </a:solidFill>
              </a:rPr>
              <a:t>Sport!</a:t>
            </a:r>
          </a:p>
        </p:txBody>
      </p:sp>
      <p:sp>
        <p:nvSpPr>
          <p:cNvPr id="3" name="Content Placeholder 2">
            <a:extLst>
              <a:ext uri="{FF2B5EF4-FFF2-40B4-BE49-F238E27FC236}">
                <a16:creationId xmlns:a16="http://schemas.microsoft.com/office/drawing/2014/main" id="{9D8C7A40-4768-4FB1-82FE-510DD3888BC6}"/>
              </a:ext>
            </a:extLst>
          </p:cNvPr>
          <p:cNvSpPr>
            <a:spLocks noGrp="1"/>
          </p:cNvSpPr>
          <p:nvPr>
            <p:ph idx="1"/>
          </p:nvPr>
        </p:nvSpPr>
        <p:spPr/>
        <p:txBody>
          <a:bodyPr/>
          <a:lstStyle/>
          <a:p>
            <a:pPr algn="just"/>
            <a:r>
              <a:rPr lang="en-GB" dirty="0"/>
              <a:t>Csikszentmihalyi (1997) used the Experience Sampling Method (ESM) to understand the rules of flow. ESM involves an individual </a:t>
            </a:r>
            <a:r>
              <a:rPr lang="en-GB" b="1" dirty="0"/>
              <a:t>writing down on paper </a:t>
            </a:r>
            <a:r>
              <a:rPr lang="en-GB" dirty="0"/>
              <a:t>where he is, what he is doing, what he is thinking about, and his state of consciousness. Individuals are prompted at random to write those elements. The results of the ESM study shows that </a:t>
            </a:r>
            <a:r>
              <a:rPr lang="en-GB" b="1" dirty="0"/>
              <a:t>people experience flow when doing an activity </a:t>
            </a:r>
            <a:r>
              <a:rPr lang="en-GB" dirty="0"/>
              <a:t>but rarely when they are in a passive situation. For instance, US teenagers experience 13% of flow when watching television, 34% when they engage in their hobbies and </a:t>
            </a:r>
            <a:r>
              <a:rPr lang="en-GB" b="1" dirty="0"/>
              <a:t>44% when involved in sports and games.</a:t>
            </a:r>
            <a:r>
              <a:rPr lang="en-GB" dirty="0"/>
              <a:t> When studying the adult population, work can represent a flow situation as well.</a:t>
            </a:r>
          </a:p>
          <a:p>
            <a:pPr algn="just"/>
            <a:endParaRPr lang="en-US" dirty="0"/>
          </a:p>
        </p:txBody>
      </p:sp>
    </p:spTree>
    <p:extLst>
      <p:ext uri="{BB962C8B-B14F-4D97-AF65-F5344CB8AC3E}">
        <p14:creationId xmlns:p14="http://schemas.microsoft.com/office/powerpoint/2010/main" val="19229668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1C201E3-E234-4C13-BA01-2EF10AFF983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C22334C-44AF-482A-B551-14110CD0562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B454658-6E87-46D5-B68F-C9B68FD3A09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03C4954-AE2A-4050-8A82-9414CA682D6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C4D72B6-A7E0-4A71-88FE-7E2C2A5DAB7B}"/>
              </a:ext>
            </a:extLst>
          </p:cNvPr>
          <p:cNvSpPr>
            <a:spLocks noGrp="1"/>
          </p:cNvSpPr>
          <p:nvPr>
            <p:ph idx="1"/>
          </p:nvPr>
        </p:nvSpPr>
        <p:spPr/>
        <p:txBody>
          <a:bodyPr>
            <a:normAutofit lnSpcReduction="10000"/>
          </a:bodyPr>
          <a:lstStyle/>
          <a:p>
            <a:pPr algn="just"/>
            <a:r>
              <a:rPr lang="en-GB" sz="2800" dirty="0"/>
              <a:t>The implications of flow can be fairly wide: Csikszentmihalyi (1997) suggests that increasing the time spent in flow </a:t>
            </a:r>
            <a:r>
              <a:rPr lang="en-GB" sz="2800" b="1" dirty="0"/>
              <a:t>leads to positive affect and performance and increases happiness and successfulness in life. </a:t>
            </a:r>
            <a:r>
              <a:rPr lang="en-GB" sz="2800" dirty="0"/>
              <a:t>Negative aspects of flow have been associated to </a:t>
            </a:r>
            <a:r>
              <a:rPr lang="en-GB" sz="2800" b="1" dirty="0"/>
              <a:t>addictions</a:t>
            </a:r>
            <a:r>
              <a:rPr lang="en-GB" sz="2800" dirty="0"/>
              <a:t> (for instance in video games) and risky behaviour. </a:t>
            </a:r>
          </a:p>
          <a:p>
            <a:pPr algn="just"/>
            <a:r>
              <a:rPr lang="en-GB" sz="2800" dirty="0"/>
              <a:t>Some personalities might be more inclined to provoke flow than others. For instance, this would be the case of personality traits that portray curiosity.</a:t>
            </a:r>
            <a:endParaRPr lang="en-US" sz="2800" dirty="0"/>
          </a:p>
        </p:txBody>
      </p:sp>
    </p:spTree>
    <p:extLst>
      <p:ext uri="{BB962C8B-B14F-4D97-AF65-F5344CB8AC3E}">
        <p14:creationId xmlns:p14="http://schemas.microsoft.com/office/powerpoint/2010/main" val="20527596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A6C7D0-588E-4E59-B3C5-E6D4F7D9030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A0E070E-9110-4835-A3AA-6AFBB6FFFF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218E778-7BEE-40F3-B070-2E991DF3ABF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D342204-907D-4700-98A9-F163DDB73DD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45CC0BC-A7EA-4273-8652-F534F9622A98}"/>
              </a:ext>
            </a:extLst>
          </p:cNvPr>
          <p:cNvSpPr>
            <a:spLocks noGrp="1"/>
          </p:cNvSpPr>
          <p:nvPr>
            <p:ph idx="1"/>
          </p:nvPr>
        </p:nvSpPr>
        <p:spPr/>
        <p:txBody>
          <a:bodyPr>
            <a:normAutofit/>
          </a:bodyPr>
          <a:lstStyle/>
          <a:p>
            <a:pPr algn="just"/>
            <a:r>
              <a:rPr lang="en-GB" sz="2800" dirty="0"/>
              <a:t>If the concept of flow has been used to some extent by leisure theorists, surprisingly it has been the object of </a:t>
            </a:r>
            <a:r>
              <a:rPr lang="en-GB" sz="2800" b="1" dirty="0"/>
              <a:t>limited applications in the field of tourism</a:t>
            </a:r>
            <a:r>
              <a:rPr lang="en-GB" sz="2800" dirty="0"/>
              <a:t>. In 2008, McGinnis </a:t>
            </a:r>
            <a:r>
              <a:rPr lang="en-GB" sz="2800" dirty="0" err="1"/>
              <a:t>ef</a:t>
            </a:r>
            <a:r>
              <a:rPr lang="en-GB" sz="2800" dirty="0"/>
              <a:t> al. stated that: 'Extended service encounters such as those found in activities like golf, tennis, and perhaps sailing </a:t>
            </a:r>
            <a:r>
              <a:rPr lang="en-GB" sz="2800" b="1" dirty="0"/>
              <a:t>are capable of producing flow experiences because they provide a clear-cut, challenging goal, especially for those who know the rules and the intricacies of the activity'</a:t>
            </a:r>
            <a:endParaRPr lang="en-US" sz="2800" dirty="0"/>
          </a:p>
        </p:txBody>
      </p:sp>
    </p:spTree>
    <p:extLst>
      <p:ext uri="{BB962C8B-B14F-4D97-AF65-F5344CB8AC3E}">
        <p14:creationId xmlns:p14="http://schemas.microsoft.com/office/powerpoint/2010/main" val="4508518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D77B7-F594-4DF3-8531-0DE39AB5D138}"/>
              </a:ext>
            </a:extLst>
          </p:cNvPr>
          <p:cNvSpPr>
            <a:spLocks noGrp="1"/>
          </p:cNvSpPr>
          <p:nvPr>
            <p:ph type="title"/>
          </p:nvPr>
        </p:nvSpPr>
        <p:spPr/>
        <p:txBody>
          <a:bodyPr/>
          <a:lstStyle/>
          <a:p>
            <a:r>
              <a:rPr lang="en-GB" dirty="0">
                <a:solidFill>
                  <a:schemeClr val="accent2"/>
                </a:solidFill>
              </a:rPr>
              <a:t>The Three Case-Studies Videos to illustrate the State of Flow</a:t>
            </a:r>
            <a:endParaRPr lang="en-US" dirty="0">
              <a:solidFill>
                <a:schemeClr val="accent2"/>
              </a:solidFill>
            </a:endParaRPr>
          </a:p>
        </p:txBody>
      </p:sp>
      <p:sp>
        <p:nvSpPr>
          <p:cNvPr id="3" name="Content Placeholder 2">
            <a:extLst>
              <a:ext uri="{FF2B5EF4-FFF2-40B4-BE49-F238E27FC236}">
                <a16:creationId xmlns:a16="http://schemas.microsoft.com/office/drawing/2014/main" id="{FD129C67-B4A6-44C8-BBE6-E4E5AF080D8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6F0C7B9-9636-4D47-B1E0-E90A31EC3D0A}"/>
              </a:ext>
            </a:extLst>
          </p:cNvPr>
          <p:cNvPicPr>
            <a:picLocks noChangeAspect="1"/>
          </p:cNvPicPr>
          <p:nvPr/>
        </p:nvPicPr>
        <p:blipFill>
          <a:blip r:embed="rId2"/>
          <a:stretch>
            <a:fillRect/>
          </a:stretch>
        </p:blipFill>
        <p:spPr>
          <a:xfrm>
            <a:off x="0" y="2975825"/>
            <a:ext cx="9144000" cy="1556426"/>
          </a:xfrm>
          <a:prstGeom prst="rect">
            <a:avLst/>
          </a:prstGeom>
        </p:spPr>
      </p:pic>
    </p:spTree>
    <p:extLst>
      <p:ext uri="{BB962C8B-B14F-4D97-AF65-F5344CB8AC3E}">
        <p14:creationId xmlns:p14="http://schemas.microsoft.com/office/powerpoint/2010/main" val="17788635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7081233-3250-429D-8A12-5943BBB1A93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115652D-72AD-42BA-80EA-6A4F4B93DE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AFB4D5D-7FBC-4A99-98E3-D1216541556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E990E6D-B6B9-412D-9C24-E00B9D36E80C}"/>
              </a:ext>
            </a:extLst>
          </p:cNvPr>
          <p:cNvSpPr>
            <a:spLocks noGrp="1"/>
          </p:cNvSpPr>
          <p:nvPr>
            <p:ph type="title"/>
          </p:nvPr>
        </p:nvSpPr>
        <p:spPr/>
        <p:txBody>
          <a:bodyPr/>
          <a:lstStyle/>
          <a:p>
            <a:r>
              <a:rPr lang="en-GB" dirty="0">
                <a:solidFill>
                  <a:schemeClr val="accent2"/>
                </a:solidFill>
              </a:rPr>
              <a:t>Immersion</a:t>
            </a:r>
            <a:endParaRPr lang="en-US" dirty="0">
              <a:solidFill>
                <a:schemeClr val="accent2"/>
              </a:solidFill>
            </a:endParaRPr>
          </a:p>
        </p:txBody>
      </p:sp>
      <p:sp>
        <p:nvSpPr>
          <p:cNvPr id="3" name="Content Placeholder 2">
            <a:extLst>
              <a:ext uri="{FF2B5EF4-FFF2-40B4-BE49-F238E27FC236}">
                <a16:creationId xmlns:a16="http://schemas.microsoft.com/office/drawing/2014/main" id="{CD1076D1-F2B5-4A09-BAEC-2B9E86F76498}"/>
              </a:ext>
            </a:extLst>
          </p:cNvPr>
          <p:cNvSpPr>
            <a:spLocks noGrp="1"/>
          </p:cNvSpPr>
          <p:nvPr>
            <p:ph idx="1"/>
          </p:nvPr>
        </p:nvSpPr>
        <p:spPr/>
        <p:txBody>
          <a:bodyPr>
            <a:normAutofit fontScale="92500" lnSpcReduction="10000"/>
          </a:bodyPr>
          <a:lstStyle/>
          <a:p>
            <a:pPr algn="just"/>
            <a:r>
              <a:rPr lang="en-GB" sz="2800" dirty="0"/>
              <a:t>While the concept of flow translates behaviour associated with intense leisure experiences, the </a:t>
            </a:r>
            <a:r>
              <a:rPr lang="en-GB" sz="2800" b="1" dirty="0"/>
              <a:t>other concept of immersion is also very useful in understanding tourism consumption</a:t>
            </a:r>
            <a:r>
              <a:rPr lang="en-GB" sz="2800" dirty="0"/>
              <a:t>. Indeed, as we have already explained, if tourism is an out of the ordinary experience, it is not necessarily one of intense immersion similar to flow. Tourists might also have </a:t>
            </a:r>
            <a:r>
              <a:rPr lang="en-GB" sz="2800" b="1" dirty="0"/>
              <a:t>milder expectations </a:t>
            </a:r>
            <a:r>
              <a:rPr lang="en-GB" sz="2800" dirty="0"/>
              <a:t>of simply spending a good time away from daily routine and stress. In this line of thought, the notion of immersion is particularly interesting and will be detailed in the next section.</a:t>
            </a:r>
            <a:endParaRPr lang="en-US" sz="2800" dirty="0"/>
          </a:p>
        </p:txBody>
      </p:sp>
    </p:spTree>
    <p:extLst>
      <p:ext uri="{BB962C8B-B14F-4D97-AF65-F5344CB8AC3E}">
        <p14:creationId xmlns:p14="http://schemas.microsoft.com/office/powerpoint/2010/main" val="34935715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F268D76-60DD-45C9-A7FA-4B5B600318A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60027F4-30E6-4A4D-A9C4-4AE26D8C447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836F6C5-255B-48B5-B439-F1A3F956EB0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AE02D05-A7EB-480E-A87F-D68F77B6FD5D}"/>
              </a:ext>
            </a:extLst>
          </p:cNvPr>
          <p:cNvSpPr>
            <a:spLocks noGrp="1"/>
          </p:cNvSpPr>
          <p:nvPr>
            <p:ph type="title"/>
          </p:nvPr>
        </p:nvSpPr>
        <p:spPr/>
        <p:txBody>
          <a:bodyPr/>
          <a:lstStyle/>
          <a:p>
            <a:r>
              <a:rPr lang="en-GB" dirty="0">
                <a:solidFill>
                  <a:schemeClr val="accent2"/>
                </a:solidFill>
              </a:rPr>
              <a:t>Immersion and the tourist experience</a:t>
            </a:r>
            <a:endParaRPr lang="en-US" dirty="0">
              <a:solidFill>
                <a:schemeClr val="accent2"/>
              </a:solidFill>
            </a:endParaRPr>
          </a:p>
        </p:txBody>
      </p:sp>
      <p:sp>
        <p:nvSpPr>
          <p:cNvPr id="3" name="Content Placeholder 2">
            <a:extLst>
              <a:ext uri="{FF2B5EF4-FFF2-40B4-BE49-F238E27FC236}">
                <a16:creationId xmlns:a16="http://schemas.microsoft.com/office/drawing/2014/main" id="{130B3245-41E0-4EF9-BF37-26F6F64667AF}"/>
              </a:ext>
            </a:extLst>
          </p:cNvPr>
          <p:cNvSpPr>
            <a:spLocks noGrp="1"/>
          </p:cNvSpPr>
          <p:nvPr>
            <p:ph idx="1"/>
          </p:nvPr>
        </p:nvSpPr>
        <p:spPr/>
        <p:txBody>
          <a:bodyPr>
            <a:normAutofit/>
          </a:bodyPr>
          <a:lstStyle/>
          <a:p>
            <a:pPr algn="just"/>
            <a:r>
              <a:rPr lang="en-GB" sz="2800" dirty="0"/>
              <a:t>consumers will let an experiential environment (often themed) transport them into a </a:t>
            </a:r>
            <a:r>
              <a:rPr lang="en-GB" sz="2800" dirty="0" err="1"/>
              <a:t>servicescape</a:t>
            </a:r>
            <a:r>
              <a:rPr lang="en-GB" sz="2800" dirty="0"/>
              <a:t> sufficiently different from their daily routines to create a service bubble where they will experience intense and unforgettable emotions.</a:t>
            </a:r>
          </a:p>
          <a:p>
            <a:pPr algn="just"/>
            <a:r>
              <a:rPr lang="en-GB" sz="2800" dirty="0" err="1"/>
              <a:t>Caru</a:t>
            </a:r>
            <a:r>
              <a:rPr lang="en-GB" sz="2800" dirty="0"/>
              <a:t> and Cova (2003) define immersion </a:t>
            </a:r>
            <a:r>
              <a:rPr lang="en-GB" sz="2800" b="1" dirty="0"/>
              <a:t>as 'a feeling of well-being, development and satisfaction'</a:t>
            </a:r>
            <a:endParaRPr lang="en-US" sz="2800" b="1" dirty="0"/>
          </a:p>
        </p:txBody>
      </p:sp>
    </p:spTree>
    <p:extLst>
      <p:ext uri="{BB962C8B-B14F-4D97-AF65-F5344CB8AC3E}">
        <p14:creationId xmlns:p14="http://schemas.microsoft.com/office/powerpoint/2010/main" val="18314748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851585F-ED32-4595-8624-FE8D6D6E6E8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BB45FB3-F8B8-4830-83B2-8A8B11B83F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C6C357C-8BB8-4A35-A691-3789FBE68D3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4711C09-0D15-4282-8C52-41BD55ABC8E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634ABD3-A4CB-4F50-B691-45D56484CCA4}"/>
              </a:ext>
            </a:extLst>
          </p:cNvPr>
          <p:cNvSpPr>
            <a:spLocks noGrp="1"/>
          </p:cNvSpPr>
          <p:nvPr>
            <p:ph idx="1"/>
          </p:nvPr>
        </p:nvSpPr>
        <p:spPr/>
        <p:txBody>
          <a:bodyPr>
            <a:normAutofit/>
          </a:bodyPr>
          <a:lstStyle/>
          <a:p>
            <a:pPr marL="0" indent="0" algn="just">
              <a:buNone/>
            </a:pPr>
            <a:r>
              <a:rPr lang="en-GB" sz="2800" dirty="0"/>
              <a:t>Within the notion of appropriation, three processes are at stake: </a:t>
            </a:r>
            <a:r>
              <a:rPr lang="en-GB" sz="2800" b="1" dirty="0"/>
              <a:t>nesting, exploration and tagging</a:t>
            </a:r>
            <a:r>
              <a:rPr lang="en-GB" sz="2800" dirty="0"/>
              <a:t> (</a:t>
            </a:r>
            <a:r>
              <a:rPr lang="en-GB" sz="2800" dirty="0" err="1"/>
              <a:t>Caru</a:t>
            </a:r>
            <a:r>
              <a:rPr lang="en-GB" sz="2800" dirty="0"/>
              <a:t> and Cova, 2003):</a:t>
            </a:r>
          </a:p>
          <a:p>
            <a:pPr algn="just"/>
            <a:r>
              <a:rPr lang="en-GB" sz="2800" dirty="0"/>
              <a:t>Nesting refers to processes allowing individuals </a:t>
            </a:r>
            <a:r>
              <a:rPr lang="en-GB" sz="2800" b="1" dirty="0"/>
              <a:t>to personalise their environment </a:t>
            </a:r>
            <a:r>
              <a:rPr lang="en-GB" sz="2800" dirty="0"/>
              <a:t>and create a </a:t>
            </a:r>
            <a:r>
              <a:rPr lang="en-GB" sz="2800" b="1" dirty="0"/>
              <a:t>homely feeling</a:t>
            </a:r>
            <a:r>
              <a:rPr lang="en-GB" sz="2800" dirty="0"/>
              <a:t>. A maestro explaining the meaning of music before it is being played, helped consumers to develop a feeling of nesting</a:t>
            </a:r>
            <a:endParaRPr lang="en-US" sz="2800" dirty="0"/>
          </a:p>
        </p:txBody>
      </p:sp>
    </p:spTree>
    <p:extLst>
      <p:ext uri="{BB962C8B-B14F-4D97-AF65-F5344CB8AC3E}">
        <p14:creationId xmlns:p14="http://schemas.microsoft.com/office/powerpoint/2010/main" val="41679794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EFF0A94-A343-4E1F-AFBD-09CEE590AE4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DF1C3C9-C78C-403F-87AD-FF40BB3988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5961F6A-1CEE-4075-BD41-7FC979DA446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0BE5ACE-7192-4FDC-BCFD-D692090A928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ED9A252-713C-4721-AE8C-0FE6A51A113F}"/>
              </a:ext>
            </a:extLst>
          </p:cNvPr>
          <p:cNvSpPr>
            <a:spLocks noGrp="1"/>
          </p:cNvSpPr>
          <p:nvPr>
            <p:ph idx="1"/>
          </p:nvPr>
        </p:nvSpPr>
        <p:spPr/>
        <p:txBody>
          <a:bodyPr>
            <a:normAutofit/>
          </a:bodyPr>
          <a:lstStyle/>
          <a:p>
            <a:pPr algn="just"/>
            <a:r>
              <a:rPr lang="en-GB" sz="2800" b="1" dirty="0"/>
              <a:t>Guides provide similar situations </a:t>
            </a:r>
            <a:r>
              <a:rPr lang="en-GB" sz="2800" dirty="0"/>
              <a:t>when welcoming customers, giving information about the place they are about to visit, giving them rules to follow for the service to take place conveniently, etc. </a:t>
            </a:r>
            <a:r>
              <a:rPr lang="en-GB" sz="2800" b="1" dirty="0"/>
              <a:t>All these elements help customers feel closer to the site visited</a:t>
            </a:r>
            <a:r>
              <a:rPr lang="en-GB" sz="2800" dirty="0"/>
              <a:t>.</a:t>
            </a:r>
            <a:endParaRPr lang="en-US" sz="2800" dirty="0"/>
          </a:p>
        </p:txBody>
      </p:sp>
    </p:spTree>
    <p:extLst>
      <p:ext uri="{BB962C8B-B14F-4D97-AF65-F5344CB8AC3E}">
        <p14:creationId xmlns:p14="http://schemas.microsoft.com/office/powerpoint/2010/main" val="610788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F42E842-3EBB-4C49-B1AE-3F777CB9785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D79022CD-5200-4525-8C05-23850CD9CF6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DDA51FB-AE61-4F5C-B89D-E744AF19DAA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6BA5353-3490-461C-9E16-C16B642448A9}"/>
              </a:ext>
            </a:extLst>
          </p:cNvPr>
          <p:cNvSpPr>
            <a:spLocks noGrp="1"/>
          </p:cNvSpPr>
          <p:nvPr>
            <p:ph type="title"/>
          </p:nvPr>
        </p:nvSpPr>
        <p:spPr/>
        <p:txBody>
          <a:bodyPr/>
          <a:lstStyle/>
          <a:p>
            <a:r>
              <a:rPr lang="en-GB" dirty="0">
                <a:solidFill>
                  <a:schemeClr val="accent2"/>
                </a:solidFill>
              </a:rPr>
              <a:t> The complex notion of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F0532329-8171-4F51-A2F5-8EFA00366E69}"/>
              </a:ext>
            </a:extLst>
          </p:cNvPr>
          <p:cNvSpPr>
            <a:spLocks noGrp="1"/>
          </p:cNvSpPr>
          <p:nvPr>
            <p:ph idx="1"/>
          </p:nvPr>
        </p:nvSpPr>
        <p:spPr/>
        <p:txBody>
          <a:bodyPr>
            <a:normAutofit/>
          </a:bodyPr>
          <a:lstStyle/>
          <a:p>
            <a:pPr algn="just"/>
            <a:r>
              <a:rPr lang="en-GB" sz="2800" dirty="0"/>
              <a:t>Authors in marketing and </a:t>
            </a:r>
            <a:r>
              <a:rPr lang="en-GB" sz="2800" b="1" dirty="0"/>
              <a:t>consumer behaviour literature </a:t>
            </a:r>
            <a:r>
              <a:rPr lang="en-GB" sz="2800" dirty="0"/>
              <a:t>have studied the </a:t>
            </a:r>
            <a:r>
              <a:rPr lang="en-GB" sz="2800" b="1" dirty="0"/>
              <a:t>concept of customer satisfaction</a:t>
            </a:r>
            <a:r>
              <a:rPr lang="en-GB" sz="2800" dirty="0"/>
              <a:t> in different consumption fields (Parasuraman </a:t>
            </a:r>
            <a:r>
              <a:rPr lang="en-GB" sz="2800" dirty="0" err="1"/>
              <a:t>ef</a:t>
            </a:r>
            <a:r>
              <a:rPr lang="en-GB" sz="2800" dirty="0"/>
              <a:t> al., 1988; </a:t>
            </a:r>
            <a:r>
              <a:rPr lang="en-GB" sz="2800" dirty="0" err="1"/>
              <a:t>Abdeldayem</a:t>
            </a:r>
            <a:r>
              <a:rPr lang="en-GB" sz="2800" dirty="0"/>
              <a:t> and </a:t>
            </a:r>
            <a:r>
              <a:rPr lang="en-GB" sz="2800" dirty="0" err="1"/>
              <a:t>Khanfar</a:t>
            </a:r>
            <a:r>
              <a:rPr lang="en-GB" sz="2800" dirty="0"/>
              <a:t>, 2007; Cronin and Taylor, 1992), and various approaches have been used by marketing and consumer researchers </a:t>
            </a:r>
            <a:r>
              <a:rPr lang="en-GB" sz="2800" b="1" dirty="0"/>
              <a:t>to define and measure customer satisfaction.</a:t>
            </a:r>
            <a:endParaRPr lang="en-US" sz="2800" b="1" dirty="0"/>
          </a:p>
        </p:txBody>
      </p:sp>
    </p:spTree>
    <p:extLst>
      <p:ext uri="{BB962C8B-B14F-4D97-AF65-F5344CB8AC3E}">
        <p14:creationId xmlns:p14="http://schemas.microsoft.com/office/powerpoint/2010/main" val="1017557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B598ECC-C774-403A-9BC3-06179B88DF0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8C95B95-512C-4FC1-8A5C-E0725C1F907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D873858-660E-4E37-98C6-5E76EE491ED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331F1872-8C85-4F1A-BBC7-FA1E4DE86241}"/>
              </a:ext>
            </a:extLst>
          </p:cNvPr>
          <p:cNvSpPr>
            <a:spLocks noGrp="1"/>
          </p:cNvSpPr>
          <p:nvPr>
            <p:ph type="title"/>
          </p:nvPr>
        </p:nvSpPr>
        <p:spPr/>
        <p:txBody>
          <a:bodyPr/>
          <a:lstStyle/>
          <a:p>
            <a:r>
              <a:rPr lang="en-US" dirty="0">
                <a:solidFill>
                  <a:schemeClr val="accent2"/>
                </a:solidFill>
              </a:rPr>
              <a:t>The exploration</a:t>
            </a:r>
          </a:p>
        </p:txBody>
      </p:sp>
      <p:sp>
        <p:nvSpPr>
          <p:cNvPr id="3" name="Content Placeholder 2">
            <a:extLst>
              <a:ext uri="{FF2B5EF4-FFF2-40B4-BE49-F238E27FC236}">
                <a16:creationId xmlns:a16="http://schemas.microsoft.com/office/drawing/2014/main" id="{180EEE86-3D1F-4ED7-AF80-3818ED14554A}"/>
              </a:ext>
            </a:extLst>
          </p:cNvPr>
          <p:cNvSpPr>
            <a:spLocks noGrp="1"/>
          </p:cNvSpPr>
          <p:nvPr>
            <p:ph idx="1"/>
          </p:nvPr>
        </p:nvSpPr>
        <p:spPr/>
        <p:txBody>
          <a:bodyPr>
            <a:normAutofit/>
          </a:bodyPr>
          <a:lstStyle/>
          <a:p>
            <a:pPr algn="just"/>
            <a:r>
              <a:rPr lang="en-GB" sz="2800" dirty="0"/>
              <a:t>The exploration involves consumers exploring the service environment </a:t>
            </a:r>
            <a:r>
              <a:rPr lang="en-GB" sz="2800" b="1" dirty="0"/>
              <a:t>in order to identify the elements</a:t>
            </a:r>
            <a:r>
              <a:rPr lang="en-GB" sz="2800" dirty="0"/>
              <a:t> (services, activities, surroundings) that will allow them to develop their own personal experience.</a:t>
            </a:r>
          </a:p>
          <a:p>
            <a:pPr algn="just"/>
            <a:r>
              <a:rPr lang="en-GB" sz="2800" dirty="0"/>
              <a:t>Typically, visits to historic sites, if they portray ancient exhibits of daily life will give clues to visitors to make sense of the site with their own experience of daily life in the 21st century.</a:t>
            </a:r>
            <a:endParaRPr lang="en-US" sz="2800" dirty="0"/>
          </a:p>
        </p:txBody>
      </p:sp>
    </p:spTree>
    <p:extLst>
      <p:ext uri="{BB962C8B-B14F-4D97-AF65-F5344CB8AC3E}">
        <p14:creationId xmlns:p14="http://schemas.microsoft.com/office/powerpoint/2010/main" val="4499243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B63D64B-AA44-4784-A7B3-C3A8F71C863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2DA4A25-181B-4921-9F85-64561C25A7F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45A8152-CF72-42AD-AAF4-4690E230379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FFE956E-D6FD-45A4-8E90-C4CE0BC0E41B}"/>
              </a:ext>
            </a:extLst>
          </p:cNvPr>
          <p:cNvSpPr>
            <a:spLocks noGrp="1"/>
          </p:cNvSpPr>
          <p:nvPr>
            <p:ph type="title"/>
          </p:nvPr>
        </p:nvSpPr>
        <p:spPr/>
        <p:txBody>
          <a:bodyPr/>
          <a:lstStyle/>
          <a:p>
            <a:r>
              <a:rPr lang="en-US" dirty="0">
                <a:solidFill>
                  <a:schemeClr val="accent2"/>
                </a:solidFill>
              </a:rPr>
              <a:t>Tagging</a:t>
            </a:r>
          </a:p>
        </p:txBody>
      </p:sp>
      <p:sp>
        <p:nvSpPr>
          <p:cNvPr id="3" name="Content Placeholder 2">
            <a:extLst>
              <a:ext uri="{FF2B5EF4-FFF2-40B4-BE49-F238E27FC236}">
                <a16:creationId xmlns:a16="http://schemas.microsoft.com/office/drawing/2014/main" id="{CAC37AB9-9A5D-41E8-A9BC-1603B6DBE09C}"/>
              </a:ext>
            </a:extLst>
          </p:cNvPr>
          <p:cNvSpPr>
            <a:spLocks noGrp="1"/>
          </p:cNvSpPr>
          <p:nvPr>
            <p:ph idx="1"/>
          </p:nvPr>
        </p:nvSpPr>
        <p:spPr/>
        <p:txBody>
          <a:bodyPr>
            <a:normAutofit fontScale="92500" lnSpcReduction="10000"/>
          </a:bodyPr>
          <a:lstStyle/>
          <a:p>
            <a:pPr algn="just"/>
            <a:r>
              <a:rPr lang="en-GB" sz="2800" dirty="0"/>
              <a:t>Tagging refers more specifically to the personal meaning (inspired from ones' own value system, history and past experience) given by consumers to various elements of the experience. For instance, visits to wineries provide elements of information that will be integrated and understood through a tourist's </a:t>
            </a:r>
            <a:r>
              <a:rPr lang="en-GB" sz="2800" b="1" dirty="0"/>
              <a:t>own value system and previous consumption </a:t>
            </a:r>
            <a:r>
              <a:rPr lang="en-GB" sz="2800" dirty="0"/>
              <a:t>and knowledge about wine.</a:t>
            </a:r>
          </a:p>
          <a:p>
            <a:pPr algn="just"/>
            <a:r>
              <a:rPr lang="en-GB" sz="2800" b="1" dirty="0"/>
              <a:t>Music is a trigger!</a:t>
            </a:r>
          </a:p>
          <a:p>
            <a:pPr algn="just"/>
            <a:r>
              <a:rPr lang="en-GB" sz="2800" b="1" dirty="0"/>
              <a:t>Yesterday once more.</a:t>
            </a:r>
            <a:r>
              <a:rPr lang="zh-CN" altLang="en-US" sz="2800" b="1" dirty="0"/>
              <a:t>同桌的你，走吧</a:t>
            </a:r>
            <a:endParaRPr lang="en-US" altLang="zh-CN" sz="2800" b="1" dirty="0"/>
          </a:p>
          <a:p>
            <a:pPr algn="just"/>
            <a:r>
              <a:rPr lang="zh-CN" altLang="en-US" sz="2800" b="1" dirty="0"/>
              <a:t>月亮代表我的心</a:t>
            </a:r>
            <a:endParaRPr lang="en-GB" sz="2800" b="1" dirty="0"/>
          </a:p>
          <a:p>
            <a:pPr algn="just"/>
            <a:endParaRPr lang="en-US" sz="2800" dirty="0"/>
          </a:p>
        </p:txBody>
      </p:sp>
    </p:spTree>
    <p:extLst>
      <p:ext uri="{BB962C8B-B14F-4D97-AF65-F5344CB8AC3E}">
        <p14:creationId xmlns:p14="http://schemas.microsoft.com/office/powerpoint/2010/main" val="240124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17CA49E-ACD1-41D0-B924-CD61EC35DC4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62C64FA-8EFD-44F3-BBB1-B0D33F70AD4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D9181C7-CC81-4F5B-A8C4-72C1911C65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6FA0D78-3709-4A35-9967-64E7EDAC341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15A209C-5FF3-40F7-88D1-602DE8D543C2}"/>
              </a:ext>
            </a:extLst>
          </p:cNvPr>
          <p:cNvSpPr>
            <a:spLocks noGrp="1"/>
          </p:cNvSpPr>
          <p:nvPr>
            <p:ph idx="1"/>
          </p:nvPr>
        </p:nvSpPr>
        <p:spPr/>
        <p:txBody>
          <a:bodyPr>
            <a:normAutofit lnSpcReduction="10000"/>
          </a:bodyPr>
          <a:lstStyle/>
          <a:p>
            <a:pPr algn="just"/>
            <a:r>
              <a:rPr lang="en-GB" sz="2400" dirty="0"/>
              <a:t>According to Cova and </a:t>
            </a:r>
            <a:r>
              <a:rPr lang="en-GB" sz="2400" dirty="0" err="1"/>
              <a:t>Caru</a:t>
            </a:r>
            <a:r>
              <a:rPr lang="en-GB" sz="2400" dirty="0"/>
              <a:t> (2004), what constitutes the pleasurableness of an experience is the consumers total immersion in </a:t>
            </a:r>
            <a:r>
              <a:rPr lang="en-GB" sz="2400" b="1" dirty="0"/>
              <a:t>an original experience</a:t>
            </a:r>
            <a:r>
              <a:rPr lang="en-GB" sz="2400" dirty="0"/>
              <a:t>. While some researchers suggest that consumers need an </a:t>
            </a:r>
            <a:r>
              <a:rPr lang="en-GB" sz="2400" b="1" dirty="0"/>
              <a:t>extraordinary experience to create an intense and unforgettable experience </a:t>
            </a:r>
            <a:r>
              <a:rPr lang="en-GB" sz="2400" dirty="0"/>
              <a:t>(</a:t>
            </a:r>
            <a:r>
              <a:rPr lang="en-GB" sz="2400" dirty="0" err="1"/>
              <a:t>Amould</a:t>
            </a:r>
            <a:r>
              <a:rPr lang="en-GB" sz="2400" dirty="0"/>
              <a:t> and Price, 1993; Pine and Gilmore, 1999), others indicate that not all experiences need to be extraordinary to procure immersion (</a:t>
            </a:r>
            <a:r>
              <a:rPr lang="en-GB" sz="2400" dirty="0" err="1"/>
              <a:t>Caru</a:t>
            </a:r>
            <a:r>
              <a:rPr lang="en-GB" sz="2400" dirty="0"/>
              <a:t> and Cova, 2003; </a:t>
            </a:r>
            <a:r>
              <a:rPr lang="en-GB" sz="2400" dirty="0" err="1"/>
              <a:t>Fomerino</a:t>
            </a:r>
            <a:r>
              <a:rPr lang="en-GB" sz="2400" dirty="0"/>
              <a:t> </a:t>
            </a:r>
            <a:r>
              <a:rPr lang="en-GB" sz="2400" dirty="0" err="1"/>
              <a:t>ef</a:t>
            </a:r>
            <a:r>
              <a:rPr lang="en-GB" sz="2400" dirty="0"/>
              <a:t> al., 2008). This aspect is important to take into consideration since in the case of tourism, consumers seek at times </a:t>
            </a:r>
            <a:r>
              <a:rPr lang="en-GB" sz="2400" b="1" dirty="0"/>
              <a:t>calm and relaxing moments</a:t>
            </a:r>
            <a:r>
              <a:rPr lang="en-GB" sz="2400" dirty="0"/>
              <a:t>, and immersion can be achieved </a:t>
            </a:r>
            <a:r>
              <a:rPr lang="en-GB" sz="2400" b="1" dirty="0"/>
              <a:t>through non-extraordinary experiences.</a:t>
            </a:r>
            <a:endParaRPr lang="en-US" sz="2400" b="1" dirty="0"/>
          </a:p>
        </p:txBody>
      </p:sp>
    </p:spTree>
    <p:extLst>
      <p:ext uri="{BB962C8B-B14F-4D97-AF65-F5344CB8AC3E}">
        <p14:creationId xmlns:p14="http://schemas.microsoft.com/office/powerpoint/2010/main" val="34059282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184A336-AD91-4E05-B419-DD7E73FFED1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9606310-485D-494B-A1AE-343F0D1BE8C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9F21453-45BE-4374-B526-EFC41FE87C5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algn="just"/>
            <a:r>
              <a:rPr lang="en-US" altLang="zh-CN" sz="2800" dirty="0"/>
              <a:t>I</a:t>
            </a:r>
            <a:r>
              <a:rPr lang="en-GB" altLang="zh-CN" sz="2800" dirty="0" err="1"/>
              <a:t>mmersion</a:t>
            </a:r>
            <a:r>
              <a:rPr lang="en-GB" altLang="zh-CN" sz="2800" dirty="0"/>
              <a:t> can be achieved through non-extraordinary experiences.</a:t>
            </a:r>
          </a:p>
          <a:p>
            <a:pPr algn="just"/>
            <a:r>
              <a:rPr lang="en-US" altLang="zh-CN" sz="2800" dirty="0"/>
              <a:t>Flow </a:t>
            </a:r>
            <a:r>
              <a:rPr lang="en-GB" altLang="zh-CN" sz="2800" dirty="0"/>
              <a:t>can be achieved through extraordinary experiences.</a:t>
            </a:r>
          </a:p>
          <a:p>
            <a:pPr algn="just"/>
            <a:endParaRPr lang="en-US" altLang="zh-CN" sz="2800" dirty="0"/>
          </a:p>
          <a:p>
            <a:pPr algn="just"/>
            <a:endParaRPr lang="zh-CN" altLang="en-US" sz="3200" dirty="0"/>
          </a:p>
        </p:txBody>
      </p:sp>
    </p:spTree>
    <p:extLst>
      <p:ext uri="{BB962C8B-B14F-4D97-AF65-F5344CB8AC3E}">
        <p14:creationId xmlns:p14="http://schemas.microsoft.com/office/powerpoint/2010/main" val="33081939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073D465-5778-4D6A-B1E8-AB4C30519F4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3E03C48-CE9E-4674-B08C-45320E2C88D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413F903F-ABC1-4511-A2E6-CFA300A61E3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0BD44C15-6DF8-4E6F-AE11-6CBB07DE4A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B070A9-4427-4A11-93AA-7ED3C304AAB3}"/>
              </a:ext>
            </a:extLst>
          </p:cNvPr>
          <p:cNvSpPr>
            <a:spLocks noGrp="1"/>
          </p:cNvSpPr>
          <p:nvPr>
            <p:ph idx="1"/>
          </p:nvPr>
        </p:nvSpPr>
        <p:spPr/>
        <p:txBody>
          <a:bodyPr>
            <a:normAutofit lnSpcReduction="10000"/>
          </a:bodyPr>
          <a:lstStyle/>
          <a:p>
            <a:pPr marL="0" indent="0" algn="just">
              <a:buNone/>
            </a:pPr>
            <a:r>
              <a:rPr lang="en-GB" sz="2800" dirty="0"/>
              <a:t>The immersion is a key factor in achieving two principal aims and outcomes to a tourist holiday: </a:t>
            </a:r>
            <a:r>
              <a:rPr lang="en-GB" sz="2800" b="1" dirty="0"/>
              <a:t>detachment from everyday life </a:t>
            </a:r>
            <a:r>
              <a:rPr lang="en-GB" sz="2800" dirty="0"/>
              <a:t>and </a:t>
            </a:r>
            <a:r>
              <a:rPr lang="en-GB" sz="2800" b="1" dirty="0"/>
              <a:t>achieving a state of relaxation.</a:t>
            </a:r>
          </a:p>
          <a:p>
            <a:pPr marL="0" indent="0" algn="just">
              <a:buNone/>
            </a:pPr>
            <a:r>
              <a:rPr lang="en-GB" sz="2800" dirty="0"/>
              <a:t>The </a:t>
            </a:r>
            <a:r>
              <a:rPr lang="en-GB" sz="2800" dirty="0" err="1"/>
              <a:t>reserach</a:t>
            </a:r>
            <a:r>
              <a:rPr lang="en-GB" sz="2800" dirty="0"/>
              <a:t> showed that the construct of satisfaction is a process that evolves during the holiday and to achieve that state of satisfaction, </a:t>
            </a:r>
            <a:r>
              <a:rPr lang="en-GB" sz="2800" b="1" dirty="0"/>
              <a:t>tourists need to cut free from their everyday life </a:t>
            </a:r>
            <a:r>
              <a:rPr lang="en-GB" sz="2800" dirty="0"/>
              <a:t>by immersing themselves totally in the holiday. Therefore, immersion can be seen as a condition of access to an </a:t>
            </a:r>
            <a:r>
              <a:rPr lang="en-GB" sz="2800" b="1" dirty="0"/>
              <a:t>optimal experience.</a:t>
            </a:r>
            <a:endParaRPr lang="en-US" sz="2800" b="1" dirty="0"/>
          </a:p>
        </p:txBody>
      </p:sp>
    </p:spTree>
    <p:extLst>
      <p:ext uri="{BB962C8B-B14F-4D97-AF65-F5344CB8AC3E}">
        <p14:creationId xmlns:p14="http://schemas.microsoft.com/office/powerpoint/2010/main" val="19967629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0608F08-B9C9-4952-B1D3-9F7492789E04}"/>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BEA72DD-A346-4E98-A1D2-A93B23B236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A463545-1496-43B2-94A7-5D6FD631D29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7D35564-A377-4497-95D4-F56507E71865}"/>
              </a:ext>
            </a:extLst>
          </p:cNvPr>
          <p:cNvSpPr>
            <a:spLocks noGrp="1"/>
          </p:cNvSpPr>
          <p:nvPr>
            <p:ph type="title"/>
          </p:nvPr>
        </p:nvSpPr>
        <p:spPr/>
        <p:txBody>
          <a:bodyPr/>
          <a:lstStyle/>
          <a:p>
            <a:r>
              <a:rPr lang="en-US" dirty="0">
                <a:solidFill>
                  <a:schemeClr val="accent2"/>
                </a:solidFill>
              </a:rPr>
              <a:t>Summary</a:t>
            </a:r>
          </a:p>
        </p:txBody>
      </p:sp>
      <p:sp>
        <p:nvSpPr>
          <p:cNvPr id="3" name="Content Placeholder 2">
            <a:extLst>
              <a:ext uri="{FF2B5EF4-FFF2-40B4-BE49-F238E27FC236}">
                <a16:creationId xmlns:a16="http://schemas.microsoft.com/office/drawing/2014/main" id="{C5E6E5D1-79B2-412E-8751-3A57947600DE}"/>
              </a:ext>
            </a:extLst>
          </p:cNvPr>
          <p:cNvSpPr>
            <a:spLocks noGrp="1"/>
          </p:cNvSpPr>
          <p:nvPr>
            <p:ph idx="1"/>
          </p:nvPr>
        </p:nvSpPr>
        <p:spPr/>
        <p:txBody>
          <a:bodyPr>
            <a:normAutofit/>
          </a:bodyPr>
          <a:lstStyle/>
          <a:p>
            <a:pPr algn="just"/>
            <a:r>
              <a:rPr lang="en-GB" sz="2800" dirty="0"/>
              <a:t>In summary, the two notions of flow and immersion contribute greatly to the </a:t>
            </a:r>
            <a:r>
              <a:rPr lang="en-GB" sz="2800" b="1" dirty="0"/>
              <a:t>understanding of satisfaction </a:t>
            </a:r>
            <a:r>
              <a:rPr lang="en-GB" sz="2800" dirty="0"/>
              <a:t>in an experiential context. Both these concepts can lead researchers towards considering that </a:t>
            </a:r>
            <a:r>
              <a:rPr lang="en-GB" sz="2800" b="1" dirty="0"/>
              <a:t>satisfaction can be conceived as a state of being/feeling and as an outcome sought from the experience</a:t>
            </a:r>
            <a:endParaRPr lang="en-US" sz="2800" b="1" dirty="0"/>
          </a:p>
        </p:txBody>
      </p:sp>
    </p:spTree>
    <p:extLst>
      <p:ext uri="{BB962C8B-B14F-4D97-AF65-F5344CB8AC3E}">
        <p14:creationId xmlns:p14="http://schemas.microsoft.com/office/powerpoint/2010/main" val="43835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BDD9112-9FF9-436F-907C-644A0B30A56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4310133-0E71-4C8E-8394-3882C411C5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C516788-9101-47CF-B5A4-4F2C046315B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C9FE3A7-B192-40BB-80C5-FB0E91A86D2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7E9710F-60CA-431D-A179-DF4F14C6CFF8}"/>
              </a:ext>
            </a:extLst>
          </p:cNvPr>
          <p:cNvSpPr>
            <a:spLocks noGrp="1"/>
          </p:cNvSpPr>
          <p:nvPr>
            <p:ph idx="1"/>
          </p:nvPr>
        </p:nvSpPr>
        <p:spPr/>
        <p:txBody>
          <a:bodyPr>
            <a:normAutofit/>
          </a:bodyPr>
          <a:lstStyle/>
          <a:p>
            <a:pPr algn="just"/>
            <a:r>
              <a:rPr lang="en-GB" sz="2800" dirty="0"/>
              <a:t>However, looking at the emotional dimension of the experience is insufficient on its own since the utilitarian </a:t>
            </a:r>
            <a:r>
              <a:rPr lang="en-GB" sz="2800" b="1" dirty="0"/>
              <a:t>scopes of the service delivery cannot be ignored</a:t>
            </a:r>
            <a:r>
              <a:rPr lang="en-GB" sz="2800" dirty="0"/>
              <a:t>. Probably the best approach for integrating the two dimensions into a single model is to conceive that the utilitarian aspects of the service delivery </a:t>
            </a:r>
            <a:r>
              <a:rPr lang="en-GB" sz="2800" b="1" dirty="0"/>
              <a:t>represent the elements that allow consumers to achieve the experience they have come to live.</a:t>
            </a:r>
            <a:endParaRPr lang="en-US" sz="2800" b="1" dirty="0"/>
          </a:p>
        </p:txBody>
      </p:sp>
    </p:spTree>
    <p:extLst>
      <p:ext uri="{BB962C8B-B14F-4D97-AF65-F5344CB8AC3E}">
        <p14:creationId xmlns:p14="http://schemas.microsoft.com/office/powerpoint/2010/main" val="30084284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9B1EDB9-455A-4E52-9D8D-C69A57DF8E5B}"/>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CA0CF99-A1DF-4C66-A2D7-870CB99E95B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E4107798-B0E7-42A2-9B63-B722E30D1C1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标题 1"/>
          <p:cNvSpPr>
            <a:spLocks noGrp="1"/>
          </p:cNvSpPr>
          <p:nvPr>
            <p:ph type="title"/>
          </p:nvPr>
        </p:nvSpPr>
        <p:spPr/>
        <p:txBody>
          <a:bodyPr/>
          <a:lstStyle/>
          <a:p>
            <a:r>
              <a:rPr lang="en-US" altLang="zh-CN" dirty="0">
                <a:solidFill>
                  <a:schemeClr val="accent2"/>
                </a:solidFill>
              </a:rPr>
              <a:t>Case-study</a:t>
            </a:r>
            <a:br>
              <a:rPr lang="en-US" altLang="zh-CN" dirty="0">
                <a:solidFill>
                  <a:schemeClr val="accent2"/>
                </a:solidFill>
              </a:rPr>
            </a:br>
            <a:r>
              <a:rPr lang="en-US" altLang="zh-CN" b="1" dirty="0">
                <a:solidFill>
                  <a:schemeClr val="accent2"/>
                </a:solidFill>
              </a:rPr>
              <a:t>Whale watching in New Zealand</a:t>
            </a:r>
            <a:endParaRPr lang="zh-CN" altLang="en-US" b="1" dirty="0">
              <a:solidFill>
                <a:schemeClr val="accent2"/>
              </a:solidFill>
            </a:endParaRPr>
          </a:p>
        </p:txBody>
      </p:sp>
      <p:sp>
        <p:nvSpPr>
          <p:cNvPr id="3" name="内容占位符 2"/>
          <p:cNvSpPr>
            <a:spLocks noGrp="1"/>
          </p:cNvSpPr>
          <p:nvPr>
            <p:ph idx="1"/>
          </p:nvPr>
        </p:nvSpPr>
        <p:spPr/>
        <p:txBody>
          <a:bodyPr>
            <a:normAutofit/>
          </a:bodyPr>
          <a:lstStyle/>
          <a:p>
            <a:pPr algn="just"/>
            <a:r>
              <a:rPr lang="en-US" altLang="zh-CN" sz="2800" dirty="0"/>
              <a:t>Please, open the page 86</a:t>
            </a:r>
            <a:r>
              <a:rPr lang="en-US" altLang="zh-CN" sz="2800" baseline="30000" dirty="0"/>
              <a:t>th</a:t>
            </a:r>
            <a:r>
              <a:rPr lang="en-US" altLang="zh-CN" sz="2800" dirty="0"/>
              <a:t> of the main textbook. Read the case-study carefully and be ready to reply the questions.</a:t>
            </a:r>
          </a:p>
          <a:p>
            <a:pPr algn="just"/>
            <a:r>
              <a:rPr lang="en-US" altLang="zh-CN" sz="2800" dirty="0"/>
              <a:t>Why do people </a:t>
            </a:r>
            <a:r>
              <a:rPr lang="en-US" altLang="zh-CN" sz="2800"/>
              <a:t>not socialize </a:t>
            </a:r>
            <a:r>
              <a:rPr lang="en-US" altLang="zh-CN" sz="2800" dirty="0"/>
              <a:t>during the boat </a:t>
            </a:r>
            <a:r>
              <a:rPr lang="en-US" altLang="zh-CN" sz="2800"/>
              <a:t>ride?</a:t>
            </a:r>
          </a:p>
          <a:p>
            <a:pPr algn="just"/>
            <a:endParaRPr lang="zh-CN" altLang="en-US" sz="2800" dirty="0"/>
          </a:p>
        </p:txBody>
      </p:sp>
    </p:spTree>
    <p:extLst>
      <p:ext uri="{BB962C8B-B14F-4D97-AF65-F5344CB8AC3E}">
        <p14:creationId xmlns:p14="http://schemas.microsoft.com/office/powerpoint/2010/main" val="2313367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23AB36E-E289-4A50-98BC-96CF11886FCF}"/>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85CAC1D-99F2-46FB-BFD5-08AF77C8B3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E2F4970-5B4C-4DCB-8EB0-819C6790D2C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74546FF3-7EB6-4E1A-9F36-878BA2431785}"/>
              </a:ext>
            </a:extLst>
          </p:cNvPr>
          <p:cNvSpPr>
            <a:spLocks noGrp="1"/>
          </p:cNvSpPr>
          <p:nvPr>
            <p:ph type="title"/>
          </p:nvPr>
        </p:nvSpPr>
        <p:spPr/>
        <p:txBody>
          <a:bodyPr/>
          <a:lstStyle/>
          <a:p>
            <a:r>
              <a:rPr lang="en-GB" dirty="0">
                <a:solidFill>
                  <a:schemeClr val="accent2"/>
                </a:solidFill>
              </a:rPr>
              <a:t>Tourism industry</a:t>
            </a:r>
            <a:endParaRPr lang="en-US" dirty="0">
              <a:solidFill>
                <a:schemeClr val="accent2"/>
              </a:solidFill>
            </a:endParaRPr>
          </a:p>
        </p:txBody>
      </p:sp>
      <p:sp>
        <p:nvSpPr>
          <p:cNvPr id="3" name="Content Placeholder 2">
            <a:extLst>
              <a:ext uri="{FF2B5EF4-FFF2-40B4-BE49-F238E27FC236}">
                <a16:creationId xmlns:a16="http://schemas.microsoft.com/office/drawing/2014/main" id="{A3513F3E-37C0-496E-8E2B-B77BA84A8AE3}"/>
              </a:ext>
            </a:extLst>
          </p:cNvPr>
          <p:cNvSpPr>
            <a:spLocks noGrp="1"/>
          </p:cNvSpPr>
          <p:nvPr>
            <p:ph idx="1"/>
          </p:nvPr>
        </p:nvSpPr>
        <p:spPr/>
        <p:txBody>
          <a:bodyPr>
            <a:normAutofit/>
          </a:bodyPr>
          <a:lstStyle/>
          <a:p>
            <a:pPr algn="just"/>
            <a:r>
              <a:rPr lang="en-GB" sz="2800" dirty="0"/>
              <a:t>In the tourism field, the number of studies focusing on the concept of customer satisfaction in hospitality, travel and recreation </a:t>
            </a:r>
            <a:r>
              <a:rPr lang="en-GB" sz="2800" b="1" dirty="0"/>
              <a:t>is increasing due to the relevance of this concept</a:t>
            </a:r>
          </a:p>
          <a:p>
            <a:pPr algn="just"/>
            <a:r>
              <a:rPr lang="en-GB" sz="2800" dirty="0"/>
              <a:t>In this sense, researchers have frequently focused on identifying the factors or facts </a:t>
            </a:r>
            <a:r>
              <a:rPr lang="en-GB" sz="2800" b="1" dirty="0"/>
              <a:t>which explain tourists' satisfaction judgements</a:t>
            </a:r>
            <a:r>
              <a:rPr lang="en-GB" sz="2800" dirty="0"/>
              <a:t> and which might contribute to tourists' </a:t>
            </a:r>
            <a:r>
              <a:rPr lang="en-GB" sz="2800" b="1" dirty="0"/>
              <a:t>total satisfaction</a:t>
            </a:r>
            <a:endParaRPr lang="en-US" sz="2800" b="1" dirty="0"/>
          </a:p>
        </p:txBody>
      </p:sp>
    </p:spTree>
    <p:extLst>
      <p:ext uri="{BB962C8B-B14F-4D97-AF65-F5344CB8AC3E}">
        <p14:creationId xmlns:p14="http://schemas.microsoft.com/office/powerpoint/2010/main" val="856766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32BCCEA-3D24-4ACE-A767-6D719FBB7F4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CE0909F-95F1-42E1-B343-C66E2ECE08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D6E6E4C-F383-4321-BE1F-36413E51C41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54A197F-77C1-44D2-9D21-C861633B7E39}"/>
              </a:ext>
            </a:extLst>
          </p:cNvPr>
          <p:cNvSpPr>
            <a:spLocks noGrp="1"/>
          </p:cNvSpPr>
          <p:nvPr>
            <p:ph type="title"/>
          </p:nvPr>
        </p:nvSpPr>
        <p:spPr/>
        <p:txBody>
          <a:bodyPr/>
          <a:lstStyle/>
          <a:p>
            <a:r>
              <a:rPr lang="en-GB" dirty="0">
                <a:solidFill>
                  <a:schemeClr val="accent2"/>
                </a:solidFill>
              </a:rPr>
              <a:t>How can we define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2A2EF38C-AA33-4322-A66B-AA6F754F6E27}"/>
              </a:ext>
            </a:extLst>
          </p:cNvPr>
          <p:cNvSpPr>
            <a:spLocks noGrp="1"/>
          </p:cNvSpPr>
          <p:nvPr>
            <p:ph idx="1"/>
          </p:nvPr>
        </p:nvSpPr>
        <p:spPr/>
        <p:txBody>
          <a:bodyPr>
            <a:normAutofit lnSpcReduction="10000"/>
          </a:bodyPr>
          <a:lstStyle/>
          <a:p>
            <a:pPr algn="just"/>
            <a:r>
              <a:rPr lang="en-GB" sz="2800" dirty="0"/>
              <a:t>There are significant differences in the conceptualization of consumer/tourist satisfaction (Bosque and Martin, 2008; </a:t>
            </a:r>
            <a:r>
              <a:rPr lang="en-GB" sz="2800" dirty="0" err="1"/>
              <a:t>Casarin</a:t>
            </a:r>
            <a:r>
              <a:rPr lang="en-GB" sz="2800" dirty="0"/>
              <a:t> and </a:t>
            </a:r>
            <a:r>
              <a:rPr lang="en-GB" sz="2800" dirty="0" err="1"/>
              <a:t>Andreani</a:t>
            </a:r>
            <a:r>
              <a:rPr lang="en-GB" sz="2800" dirty="0"/>
              <a:t>, 2003). The concept of satisfaction is </a:t>
            </a:r>
            <a:r>
              <a:rPr lang="en-GB" sz="2800" b="1" dirty="0"/>
              <a:t>multidimensional</a:t>
            </a:r>
            <a:r>
              <a:rPr lang="en-GB" sz="2800" dirty="0"/>
              <a:t> and may be defined in various ways. </a:t>
            </a:r>
          </a:p>
          <a:p>
            <a:pPr algn="just"/>
            <a:r>
              <a:rPr lang="en-GB" sz="2800" dirty="0"/>
              <a:t>Beyond the cognitive definition of consumer/tourist satisfaction that has been addressed before, there is a set of studies that consider satisfaction as an </a:t>
            </a:r>
            <a:r>
              <a:rPr lang="en-GB" sz="2800" b="1" dirty="0"/>
              <a:t>emotional response </a:t>
            </a:r>
            <a:r>
              <a:rPr lang="en-GB" sz="2800" dirty="0"/>
              <a:t>derived from a consumption experience.</a:t>
            </a:r>
            <a:endParaRPr lang="en-US" sz="2800" dirty="0"/>
          </a:p>
        </p:txBody>
      </p:sp>
    </p:spTree>
    <p:extLst>
      <p:ext uri="{BB962C8B-B14F-4D97-AF65-F5344CB8AC3E}">
        <p14:creationId xmlns:p14="http://schemas.microsoft.com/office/powerpoint/2010/main" val="1612353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5805870-A947-45C6-9462-4F1119846FB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2966A28-343D-4155-8C31-E191687F83D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8110AE9-1335-42A5-9C43-469C8C38A5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10DCCD2-9D77-416D-9264-5406D215469E}"/>
              </a:ext>
            </a:extLst>
          </p:cNvPr>
          <p:cNvSpPr>
            <a:spLocks noGrp="1"/>
          </p:cNvSpPr>
          <p:nvPr>
            <p:ph type="title"/>
          </p:nvPr>
        </p:nvSpPr>
        <p:spPr/>
        <p:txBody>
          <a:bodyPr/>
          <a:lstStyle/>
          <a:p>
            <a:r>
              <a:rPr lang="en-GB" dirty="0">
                <a:solidFill>
                  <a:schemeClr val="accent2"/>
                </a:solidFill>
              </a:rPr>
              <a:t>What is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2DD04F28-394F-4EEE-BE6C-A93179FE5A85}"/>
              </a:ext>
            </a:extLst>
          </p:cNvPr>
          <p:cNvSpPr>
            <a:spLocks noGrp="1"/>
          </p:cNvSpPr>
          <p:nvPr>
            <p:ph idx="1"/>
          </p:nvPr>
        </p:nvSpPr>
        <p:spPr/>
        <p:txBody>
          <a:bodyPr>
            <a:normAutofit lnSpcReduction="10000"/>
          </a:bodyPr>
          <a:lstStyle/>
          <a:p>
            <a:pPr algn="just"/>
            <a:r>
              <a:rPr lang="en-GB" sz="2800" b="1" dirty="0"/>
              <a:t>Satisfaction is defined as an individual's cognitive-affective </a:t>
            </a:r>
            <a:r>
              <a:rPr lang="en-GB" sz="2800" dirty="0"/>
              <a:t>state derived both from the individual's </a:t>
            </a:r>
            <a:r>
              <a:rPr lang="en-GB" sz="2800" b="1" dirty="0"/>
              <a:t>cognitive judgements </a:t>
            </a:r>
            <a:r>
              <a:rPr lang="en-GB" sz="2800" dirty="0"/>
              <a:t>and </a:t>
            </a:r>
            <a:r>
              <a:rPr lang="en-GB" sz="2800" b="1" dirty="0"/>
              <a:t>emotions</a:t>
            </a:r>
            <a:r>
              <a:rPr lang="en-GB" sz="2800" dirty="0"/>
              <a:t> related to the tourist experience (Bosque and Martin, 2008; Oliver, 1993).</a:t>
            </a:r>
          </a:p>
          <a:p>
            <a:pPr algn="just"/>
            <a:r>
              <a:rPr lang="en-GB" sz="2800" dirty="0"/>
              <a:t>Drawing on the cultural and the experiential perspectives, consumer/tourist satisfaction can also be defined </a:t>
            </a:r>
            <a:r>
              <a:rPr lang="en-GB" sz="2800" b="1" dirty="0"/>
              <a:t>as an emotional response </a:t>
            </a:r>
            <a:r>
              <a:rPr lang="en-GB" sz="2800" dirty="0"/>
              <a:t>(joy, fear, happiness, etc.) derived from a consumption/tourism experience (</a:t>
            </a:r>
            <a:r>
              <a:rPr lang="en-GB" sz="2800" dirty="0" err="1"/>
              <a:t>Spreng</a:t>
            </a:r>
            <a:r>
              <a:rPr lang="en-GB" sz="2800" dirty="0"/>
              <a:t> </a:t>
            </a:r>
            <a:r>
              <a:rPr lang="en-GB" sz="2800" dirty="0" err="1"/>
              <a:t>ef</a:t>
            </a:r>
            <a:r>
              <a:rPr lang="en-GB" sz="2800" dirty="0"/>
              <a:t> al., 1996).</a:t>
            </a:r>
            <a:endParaRPr lang="en-US" sz="2800" dirty="0"/>
          </a:p>
        </p:txBody>
      </p:sp>
    </p:spTree>
    <p:extLst>
      <p:ext uri="{BB962C8B-B14F-4D97-AF65-F5344CB8AC3E}">
        <p14:creationId xmlns:p14="http://schemas.microsoft.com/office/powerpoint/2010/main" val="3936511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D325A5A-6E19-4CE7-AD69-EE3147FD12E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4EAE63EC-B253-4B76-A0CF-37A7B4AF4A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782402C-3281-4249-A05E-0B8D890D4A9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C1D7D93-5FAA-4ADE-9B0F-41E6DFD9BDF8}"/>
              </a:ext>
            </a:extLst>
          </p:cNvPr>
          <p:cNvSpPr>
            <a:spLocks noGrp="1"/>
          </p:cNvSpPr>
          <p:nvPr>
            <p:ph type="title"/>
          </p:nvPr>
        </p:nvSpPr>
        <p:spPr/>
        <p:txBody>
          <a:bodyPr/>
          <a:lstStyle/>
          <a:p>
            <a:r>
              <a:rPr lang="en-GB" dirty="0">
                <a:solidFill>
                  <a:schemeClr val="accent2"/>
                </a:solidFill>
              </a:rPr>
              <a:t>What is Satisfaction?</a:t>
            </a:r>
            <a:endParaRPr lang="en-US" dirty="0">
              <a:solidFill>
                <a:schemeClr val="accent2"/>
              </a:solidFill>
            </a:endParaRPr>
          </a:p>
        </p:txBody>
      </p:sp>
      <p:sp>
        <p:nvSpPr>
          <p:cNvPr id="3" name="Content Placeholder 2">
            <a:extLst>
              <a:ext uri="{FF2B5EF4-FFF2-40B4-BE49-F238E27FC236}">
                <a16:creationId xmlns:a16="http://schemas.microsoft.com/office/drawing/2014/main" id="{9BECB1A8-B489-480E-9D64-6C2DDEB25DEC}"/>
              </a:ext>
            </a:extLst>
          </p:cNvPr>
          <p:cNvSpPr>
            <a:spLocks noGrp="1"/>
          </p:cNvSpPr>
          <p:nvPr>
            <p:ph idx="1"/>
          </p:nvPr>
        </p:nvSpPr>
        <p:spPr/>
        <p:txBody>
          <a:bodyPr>
            <a:normAutofit/>
          </a:bodyPr>
          <a:lstStyle/>
          <a:p>
            <a:pPr marL="0" indent="0" algn="just">
              <a:buNone/>
            </a:pPr>
            <a:r>
              <a:rPr lang="en-GB" sz="2800" dirty="0"/>
              <a:t>Consumer satisfaction definitions have either emphasized</a:t>
            </a:r>
            <a:r>
              <a:rPr lang="en-GB" sz="2800" b="1" dirty="0"/>
              <a:t> an evaluation process </a:t>
            </a:r>
            <a:r>
              <a:rPr lang="en-GB" sz="2800" dirty="0"/>
              <a:t>(</a:t>
            </a:r>
            <a:r>
              <a:rPr lang="en-GB" sz="2800" dirty="0" err="1"/>
              <a:t>Fornell</a:t>
            </a:r>
            <a:r>
              <a:rPr lang="en-GB" sz="2800" dirty="0"/>
              <a:t>, 1992; Hunt ,1977; Oliver, 1981) or </a:t>
            </a:r>
            <a:r>
              <a:rPr lang="en-GB" sz="2800" b="1" dirty="0"/>
              <a:t>a response to an evaluation process </a:t>
            </a:r>
            <a:r>
              <a:rPr lang="en-GB" sz="2800" dirty="0"/>
              <a:t>(Halstead </a:t>
            </a:r>
            <a:r>
              <a:rPr lang="en-GB" sz="2800" dirty="0" err="1"/>
              <a:t>ef</a:t>
            </a:r>
            <a:r>
              <a:rPr lang="en-GB" sz="2800" dirty="0"/>
              <a:t> al., 1994).</a:t>
            </a:r>
          </a:p>
        </p:txBody>
      </p:sp>
    </p:spTree>
    <p:extLst>
      <p:ext uri="{BB962C8B-B14F-4D97-AF65-F5344CB8AC3E}">
        <p14:creationId xmlns:p14="http://schemas.microsoft.com/office/powerpoint/2010/main" val="1646740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4564</TotalTime>
  <Words>3521</Words>
  <Application>Microsoft Office PowerPoint</Application>
  <PresentationFormat>On-screen Show (4:3)</PresentationFormat>
  <Paragraphs>163</Paragraphs>
  <Slides>57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57</vt:i4>
      </vt:variant>
    </vt:vector>
  </HeadingPairs>
  <TitlesOfParts>
    <vt:vector size="60" baseType="lpstr">
      <vt:lpstr>Arial</vt:lpstr>
      <vt:lpstr>Calibri</vt:lpstr>
      <vt:lpstr>Office Theme</vt:lpstr>
      <vt:lpstr>南宁师范大学 Nanning Normal University Department of tourism &amp; culture</vt:lpstr>
      <vt:lpstr>Lecture 5 The complexity of satisfaction measurement</vt:lpstr>
      <vt:lpstr>After studying this lecture students should be able to:</vt:lpstr>
      <vt:lpstr>Introduction</vt:lpstr>
      <vt:lpstr> The complex notion of satisfaction</vt:lpstr>
      <vt:lpstr>Tourism industry</vt:lpstr>
      <vt:lpstr>How can we define satisfaction?</vt:lpstr>
      <vt:lpstr>What is Satisfaction?</vt:lpstr>
      <vt:lpstr>What is Satisfaction?</vt:lpstr>
      <vt:lpstr>Lecture task:</vt:lpstr>
      <vt:lpstr>PowerPoint Presentation</vt:lpstr>
      <vt:lpstr>Concepts of satisfaction in the leisure and tourism context</vt:lpstr>
      <vt:lpstr>Concepts of satisfaction</vt:lpstr>
      <vt:lpstr>Concepts of satisfaction</vt:lpstr>
      <vt:lpstr>Lounsbury and Hope (1985) </vt:lpstr>
      <vt:lpstr>Lounsbury and Hope (1985)</vt:lpstr>
      <vt:lpstr>Concepts of satisfaction</vt:lpstr>
      <vt:lpstr>Could satisfaction formation be different in leisure and tourism consumption?</vt:lpstr>
      <vt:lpstr>First line of thoughts Satisfaction strategies developed by consumers</vt:lpstr>
      <vt:lpstr>Holbrook and Hirschman (1982)</vt:lpstr>
      <vt:lpstr>30-10-2019</vt:lpstr>
      <vt:lpstr>Strategies</vt:lpstr>
      <vt:lpstr>Strategies</vt:lpstr>
      <vt:lpstr>Strategies</vt:lpstr>
      <vt:lpstr>Strategies</vt:lpstr>
      <vt:lpstr>Is negative experience really so bad to have?</vt:lpstr>
      <vt:lpstr>Frochot and Kreziak (2009) </vt:lpstr>
      <vt:lpstr>PowerPoint Presentation</vt:lpstr>
      <vt:lpstr>The second line Are consumers able to elaborate expectations in a hedonic context?</vt:lpstr>
      <vt:lpstr>Amould and Price, p.80 </vt:lpstr>
      <vt:lpstr>PowerPoint Presentation</vt:lpstr>
      <vt:lpstr>04-11-2019 The structure of the class</vt:lpstr>
      <vt:lpstr>PowerPoint Presentation</vt:lpstr>
      <vt:lpstr>The concepts of flow and immersion at the heart of the tourist experience</vt:lpstr>
      <vt:lpstr>The concept of flow</vt:lpstr>
      <vt:lpstr>What is flow</vt:lpstr>
      <vt:lpstr>PowerPoint Presentation</vt:lpstr>
      <vt:lpstr>PowerPoint Presentation</vt:lpstr>
      <vt:lpstr>The main characteristics of flow have been defined as (Csikszentmihalyi, 1991): </vt:lpstr>
      <vt:lpstr>How to get into the flow</vt:lpstr>
      <vt:lpstr>Price, costs, time are not important any more</vt:lpstr>
      <vt:lpstr>Sport!</vt:lpstr>
      <vt:lpstr>PowerPoint Presentation</vt:lpstr>
      <vt:lpstr>PowerPoint Presentation</vt:lpstr>
      <vt:lpstr>The Three Case-Studies Videos to illustrate the State of Flow</vt:lpstr>
      <vt:lpstr>Immersion</vt:lpstr>
      <vt:lpstr>Immersion and the tourist experience</vt:lpstr>
      <vt:lpstr>PowerPoint Presentation</vt:lpstr>
      <vt:lpstr>PowerPoint Presentation</vt:lpstr>
      <vt:lpstr>The exploration</vt:lpstr>
      <vt:lpstr>Tagging</vt:lpstr>
      <vt:lpstr>PowerPoint Presentation</vt:lpstr>
      <vt:lpstr>PowerPoint Presentation</vt:lpstr>
      <vt:lpstr>PowerPoint Presentation</vt:lpstr>
      <vt:lpstr>Summary</vt:lpstr>
      <vt:lpstr>PowerPoint Presentation</vt:lpstr>
      <vt:lpstr>Case-study Whale watching in New Zealand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Ivan Monich</cp:lastModifiedBy>
  <cp:revision>157</cp:revision>
  <cp:lastPrinted>2018-09-10T03:19:00Z</cp:lastPrinted>
  <dcterms:created xsi:type="dcterms:W3CDTF">2016-09-22T15:14:55Z</dcterms:created>
  <dcterms:modified xsi:type="dcterms:W3CDTF">2019-11-04T06:08:54Z</dcterms:modified>
</cp:coreProperties>
</file>