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89" r:id="rId2"/>
    <p:sldId id="366" r:id="rId3"/>
    <p:sldId id="388" r:id="rId4"/>
    <p:sldId id="426" r:id="rId5"/>
    <p:sldId id="427" r:id="rId6"/>
    <p:sldId id="444" r:id="rId7"/>
    <p:sldId id="428" r:id="rId8"/>
    <p:sldId id="429" r:id="rId9"/>
    <p:sldId id="430" r:id="rId10"/>
    <p:sldId id="431" r:id="rId11"/>
    <p:sldId id="432" r:id="rId12"/>
    <p:sldId id="433" r:id="rId13"/>
    <p:sldId id="434" r:id="rId14"/>
    <p:sldId id="435" r:id="rId15"/>
    <p:sldId id="436" r:id="rId16"/>
    <p:sldId id="437" r:id="rId17"/>
    <p:sldId id="438" r:id="rId18"/>
    <p:sldId id="439" r:id="rId19"/>
    <p:sldId id="445" r:id="rId20"/>
    <p:sldId id="446" r:id="rId21"/>
    <p:sldId id="447" r:id="rId22"/>
    <p:sldId id="448" r:id="rId23"/>
    <p:sldId id="449" r:id="rId24"/>
    <p:sldId id="450" r:id="rId25"/>
    <p:sldId id="451" r:id="rId26"/>
    <p:sldId id="452" r:id="rId27"/>
    <p:sldId id="453" r:id="rId28"/>
    <p:sldId id="454" r:id="rId29"/>
    <p:sldId id="455" r:id="rId30"/>
    <p:sldId id="456" r:id="rId31"/>
    <p:sldId id="457" r:id="rId32"/>
    <p:sldId id="45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27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306" autoAdjust="0"/>
  </p:normalViewPr>
  <p:slideViewPr>
    <p:cSldViewPr snapToGrid="0" snapToObjects="1">
      <p:cViewPr varScale="1">
        <p:scale>
          <a:sx n="67" d="100"/>
          <a:sy n="67" d="100"/>
        </p:scale>
        <p:origin x="1284" y="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n Monich" userId="df37b809a6939972" providerId="LiveId" clId="{61591BF1-9AF2-41D8-8EDA-96562197907D}"/>
    <pc:docChg chg="custSel mod delSld modSld">
      <pc:chgData name="Ivan Monich" userId="df37b809a6939972" providerId="LiveId" clId="{61591BF1-9AF2-41D8-8EDA-96562197907D}" dt="2019-09-17T00:23:53.182" v="25" actId="2696"/>
      <pc:docMkLst>
        <pc:docMk/>
      </pc:docMkLst>
      <pc:sldChg chg="addSp delSp modSp">
        <pc:chgData name="Ivan Monich" userId="df37b809a6939972" providerId="LiveId" clId="{61591BF1-9AF2-41D8-8EDA-96562197907D}" dt="2019-09-17T00:19:45.884" v="12" actId="26606"/>
        <pc:sldMkLst>
          <pc:docMk/>
          <pc:sldMk cId="4138376013" sldId="427"/>
        </pc:sldMkLst>
        <pc:spChg chg="mod">
          <ac:chgData name="Ivan Monich" userId="df37b809a6939972" providerId="LiveId" clId="{61591BF1-9AF2-41D8-8EDA-96562197907D}" dt="2019-09-17T00:19:45.884" v="12" actId="26606"/>
          <ac:spMkLst>
            <pc:docMk/>
            <pc:sldMk cId="4138376013" sldId="427"/>
            <ac:spMk id="2" creationId="{DBF3C72E-314C-4593-9C05-59B447E7664B}"/>
          </ac:spMkLst>
        </pc:spChg>
        <pc:spChg chg="del">
          <ac:chgData name="Ivan Monich" userId="df37b809a6939972" providerId="LiveId" clId="{61591BF1-9AF2-41D8-8EDA-96562197907D}" dt="2019-09-17T00:19:45.884" v="12" actId="26606"/>
          <ac:spMkLst>
            <pc:docMk/>
            <pc:sldMk cId="4138376013" sldId="427"/>
            <ac:spMk id="10" creationId="{46C2E80F-49A6-4372-B103-219D417A55ED}"/>
          </ac:spMkLst>
        </pc:spChg>
        <pc:spChg chg="add">
          <ac:chgData name="Ivan Monich" userId="df37b809a6939972" providerId="LiveId" clId="{61591BF1-9AF2-41D8-8EDA-96562197907D}" dt="2019-09-17T00:19:45.884" v="12" actId="26606"/>
          <ac:spMkLst>
            <pc:docMk/>
            <pc:sldMk cId="4138376013" sldId="427"/>
            <ac:spMk id="15" creationId="{BE95D989-81FA-4BAD-9AD5-E46CEDA91B36}"/>
          </ac:spMkLst>
        </pc:spChg>
        <pc:spChg chg="add">
          <ac:chgData name="Ivan Monich" userId="df37b809a6939972" providerId="LiveId" clId="{61591BF1-9AF2-41D8-8EDA-96562197907D}" dt="2019-09-17T00:19:45.884" v="12" actId="26606"/>
          <ac:spMkLst>
            <pc:docMk/>
            <pc:sldMk cId="4138376013" sldId="427"/>
            <ac:spMk id="17" creationId="{156189E5-8A3E-4CFD-B71B-CCD0F8495E56}"/>
          </ac:spMkLst>
        </pc:spChg>
        <pc:graphicFrameChg chg="mod modGraphic">
          <ac:chgData name="Ivan Monich" userId="df37b809a6939972" providerId="LiveId" clId="{61591BF1-9AF2-41D8-8EDA-96562197907D}" dt="2019-09-17T00:19:45.884" v="12" actId="26606"/>
          <ac:graphicFrameMkLst>
            <pc:docMk/>
            <pc:sldMk cId="4138376013" sldId="427"/>
            <ac:graphicFrameMk id="5" creationId="{81B89F32-8A39-44EE-BB37-CB3CDC497027}"/>
          </ac:graphicFrameMkLst>
        </pc:graphicFrameChg>
      </pc:sldChg>
      <pc:sldChg chg="modSp">
        <pc:chgData name="Ivan Monich" userId="df37b809a6939972" providerId="LiveId" clId="{61591BF1-9AF2-41D8-8EDA-96562197907D}" dt="2019-09-17T00:18:33.819" v="11" actId="20577"/>
        <pc:sldMkLst>
          <pc:docMk/>
          <pc:sldMk cId="1480982113" sldId="428"/>
        </pc:sldMkLst>
        <pc:spChg chg="mod">
          <ac:chgData name="Ivan Monich" userId="df37b809a6939972" providerId="LiveId" clId="{61591BF1-9AF2-41D8-8EDA-96562197907D}" dt="2019-09-17T00:18:33.819" v="11" actId="20577"/>
          <ac:spMkLst>
            <pc:docMk/>
            <pc:sldMk cId="1480982113" sldId="428"/>
            <ac:spMk id="3" creationId="{03C5F97D-3B73-43E5-8C8B-1713F6AC56DD}"/>
          </ac:spMkLst>
        </pc:spChg>
      </pc:sldChg>
      <pc:sldChg chg="del">
        <pc:chgData name="Ivan Monich" userId="df37b809a6939972" providerId="LiveId" clId="{61591BF1-9AF2-41D8-8EDA-96562197907D}" dt="2019-09-17T00:23:53.167" v="22" actId="2696"/>
        <pc:sldMkLst>
          <pc:docMk/>
          <pc:sldMk cId="2812525921" sldId="440"/>
        </pc:sldMkLst>
      </pc:sldChg>
      <pc:sldChg chg="del">
        <pc:chgData name="Ivan Monich" userId="df37b809a6939972" providerId="LiveId" clId="{61591BF1-9AF2-41D8-8EDA-96562197907D}" dt="2019-09-17T00:23:53.172" v="23" actId="2696"/>
        <pc:sldMkLst>
          <pc:docMk/>
          <pc:sldMk cId="4259087589" sldId="441"/>
        </pc:sldMkLst>
      </pc:sldChg>
      <pc:sldChg chg="del">
        <pc:chgData name="Ivan Monich" userId="df37b809a6939972" providerId="LiveId" clId="{61591BF1-9AF2-41D8-8EDA-96562197907D}" dt="2019-09-17T00:23:53.177" v="24" actId="2696"/>
        <pc:sldMkLst>
          <pc:docMk/>
          <pc:sldMk cId="1332935339" sldId="442"/>
        </pc:sldMkLst>
      </pc:sldChg>
      <pc:sldChg chg="del">
        <pc:chgData name="Ivan Monich" userId="df37b809a6939972" providerId="LiveId" clId="{61591BF1-9AF2-41D8-8EDA-96562197907D}" dt="2019-09-17T00:23:53.182" v="25" actId="2696"/>
        <pc:sldMkLst>
          <pc:docMk/>
          <pc:sldMk cId="3301846226" sldId="443"/>
        </pc:sldMkLst>
      </pc:sldChg>
      <pc:sldChg chg="modSp">
        <pc:chgData name="Ivan Monich" userId="df37b809a6939972" providerId="LiveId" clId="{61591BF1-9AF2-41D8-8EDA-96562197907D}" dt="2019-09-17T00:23:06.466" v="16" actId="27636"/>
        <pc:sldMkLst>
          <pc:docMk/>
          <pc:sldMk cId="4170358517" sldId="449"/>
        </pc:sldMkLst>
        <pc:spChg chg="mod">
          <ac:chgData name="Ivan Monich" userId="df37b809a6939972" providerId="LiveId" clId="{61591BF1-9AF2-41D8-8EDA-96562197907D}" dt="2019-09-17T00:23:06.466" v="16" actId="27636"/>
          <ac:spMkLst>
            <pc:docMk/>
            <pc:sldMk cId="4170358517" sldId="449"/>
            <ac:spMk id="3" creationId="{03C5F97D-3B73-43E5-8C8B-1713F6AC56DD}"/>
          </ac:spMkLst>
        </pc:spChg>
      </pc:sldChg>
      <pc:sldChg chg="del">
        <pc:chgData name="Ivan Monich" userId="df37b809a6939972" providerId="LiveId" clId="{61591BF1-9AF2-41D8-8EDA-96562197907D}" dt="2019-09-17T00:23:53.143" v="17" actId="2696"/>
        <pc:sldMkLst>
          <pc:docMk/>
          <pc:sldMk cId="2051036732" sldId="459"/>
        </pc:sldMkLst>
      </pc:sldChg>
      <pc:sldChg chg="del">
        <pc:chgData name="Ivan Monich" userId="df37b809a6939972" providerId="LiveId" clId="{61591BF1-9AF2-41D8-8EDA-96562197907D}" dt="2019-09-17T00:23:53.148" v="18" actId="2696"/>
        <pc:sldMkLst>
          <pc:docMk/>
          <pc:sldMk cId="834471226" sldId="460"/>
        </pc:sldMkLst>
      </pc:sldChg>
      <pc:sldChg chg="del">
        <pc:chgData name="Ivan Monich" userId="df37b809a6939972" providerId="LiveId" clId="{61591BF1-9AF2-41D8-8EDA-96562197907D}" dt="2019-09-17T00:23:53.152" v="19" actId="2696"/>
        <pc:sldMkLst>
          <pc:docMk/>
          <pc:sldMk cId="1416181228" sldId="461"/>
        </pc:sldMkLst>
      </pc:sldChg>
      <pc:sldChg chg="del">
        <pc:chgData name="Ivan Monich" userId="df37b809a6939972" providerId="LiveId" clId="{61591BF1-9AF2-41D8-8EDA-96562197907D}" dt="2019-09-17T00:23:53.156" v="20" actId="2696"/>
        <pc:sldMkLst>
          <pc:docMk/>
          <pc:sldMk cId="1236045343" sldId="462"/>
        </pc:sldMkLst>
      </pc:sldChg>
      <pc:sldChg chg="del">
        <pc:chgData name="Ivan Monich" userId="df37b809a6939972" providerId="LiveId" clId="{61591BF1-9AF2-41D8-8EDA-96562197907D}" dt="2019-09-17T00:23:53.161" v="21" actId="2696"/>
        <pc:sldMkLst>
          <pc:docMk/>
          <pc:sldMk cId="2420785386" sldId="463"/>
        </pc:sldMkLst>
      </pc:sldChg>
    </pc:docChg>
  </pc:docChgLst>
  <pc:docChgLst>
    <pc:chgData name="Ivan Monich" userId="df37b809a6939972" providerId="LiveId" clId="{683B8D7D-7BA6-4170-AEBE-014B0A9FA51D}"/>
    <pc:docChg chg="undo custSel modSld">
      <pc:chgData name="Ivan Monich" userId="df37b809a6939972" providerId="LiveId" clId="{683B8D7D-7BA6-4170-AEBE-014B0A9FA51D}" dt="2019-03-06T14:38:20.797" v="51" actId="20577"/>
      <pc:docMkLst>
        <pc:docMk/>
      </pc:docMkLst>
      <pc:sldChg chg="modSp">
        <pc:chgData name="Ivan Monich" userId="df37b809a6939972" providerId="LiveId" clId="{683B8D7D-7BA6-4170-AEBE-014B0A9FA51D}" dt="2019-03-06T13:41:22.642" v="10" actId="27636"/>
        <pc:sldMkLst>
          <pc:docMk/>
          <pc:sldMk cId="889749322" sldId="413"/>
        </pc:sldMkLst>
        <pc:spChg chg="mod">
          <ac:chgData name="Ivan Monich" userId="df37b809a6939972" providerId="LiveId" clId="{683B8D7D-7BA6-4170-AEBE-014B0A9FA51D}" dt="2019-03-06T13:40:04.197" v="0"/>
          <ac:spMkLst>
            <pc:docMk/>
            <pc:sldMk cId="889749322" sldId="413"/>
            <ac:spMk id="2" creationId="{44DD41F0-F0F3-461F-8FB9-261E10982560}"/>
          </ac:spMkLst>
        </pc:spChg>
        <pc:spChg chg="mod">
          <ac:chgData name="Ivan Monich" userId="df37b809a6939972" providerId="LiveId" clId="{683B8D7D-7BA6-4170-AEBE-014B0A9FA51D}" dt="2019-03-06T13:41:22.642" v="10" actId="27636"/>
          <ac:spMkLst>
            <pc:docMk/>
            <pc:sldMk cId="889749322" sldId="413"/>
            <ac:spMk id="3" creationId="{49816BF4-AF4F-4F8F-A3EC-693D2F09F752}"/>
          </ac:spMkLst>
        </pc:spChg>
      </pc:sldChg>
      <pc:sldChg chg="modSp">
        <pc:chgData name="Ivan Monich" userId="df37b809a6939972" providerId="LiveId" clId="{683B8D7D-7BA6-4170-AEBE-014B0A9FA51D}" dt="2019-03-06T13:42:24.003" v="23" actId="113"/>
        <pc:sldMkLst>
          <pc:docMk/>
          <pc:sldMk cId="2798974986" sldId="414"/>
        </pc:sldMkLst>
        <pc:spChg chg="mod">
          <ac:chgData name="Ivan Monich" userId="df37b809a6939972" providerId="LiveId" clId="{683B8D7D-7BA6-4170-AEBE-014B0A9FA51D}" dt="2019-03-06T13:42:04.762" v="21" actId="20577"/>
          <ac:spMkLst>
            <pc:docMk/>
            <pc:sldMk cId="2798974986" sldId="414"/>
            <ac:spMk id="2" creationId="{44DD41F0-F0F3-461F-8FB9-261E10982560}"/>
          </ac:spMkLst>
        </pc:spChg>
        <pc:spChg chg="mod">
          <ac:chgData name="Ivan Monich" userId="df37b809a6939972" providerId="LiveId" clId="{683B8D7D-7BA6-4170-AEBE-014B0A9FA51D}" dt="2019-03-06T13:42:24.003" v="23" actId="113"/>
          <ac:spMkLst>
            <pc:docMk/>
            <pc:sldMk cId="2798974986" sldId="414"/>
            <ac:spMk id="3" creationId="{49816BF4-AF4F-4F8F-A3EC-693D2F09F752}"/>
          </ac:spMkLst>
        </pc:spChg>
      </pc:sldChg>
      <pc:sldChg chg="modSp">
        <pc:chgData name="Ivan Monich" userId="df37b809a6939972" providerId="LiveId" clId="{683B8D7D-7BA6-4170-AEBE-014B0A9FA51D}" dt="2019-03-06T14:35:35.752" v="36" actId="113"/>
        <pc:sldMkLst>
          <pc:docMk/>
          <pc:sldMk cId="4168925131" sldId="415"/>
        </pc:sldMkLst>
        <pc:spChg chg="mod">
          <ac:chgData name="Ivan Monich" userId="df37b809a6939972" providerId="LiveId" clId="{683B8D7D-7BA6-4170-AEBE-014B0A9FA51D}" dt="2019-03-06T14:34:39.755" v="27" actId="27636"/>
          <ac:spMkLst>
            <pc:docMk/>
            <pc:sldMk cId="4168925131" sldId="415"/>
            <ac:spMk id="2" creationId="{44DD41F0-F0F3-461F-8FB9-261E10982560}"/>
          </ac:spMkLst>
        </pc:spChg>
        <pc:spChg chg="mod">
          <ac:chgData name="Ivan Monich" userId="df37b809a6939972" providerId="LiveId" clId="{683B8D7D-7BA6-4170-AEBE-014B0A9FA51D}" dt="2019-03-06T14:35:35.752" v="36" actId="113"/>
          <ac:spMkLst>
            <pc:docMk/>
            <pc:sldMk cId="4168925131" sldId="415"/>
            <ac:spMk id="3" creationId="{49816BF4-AF4F-4F8F-A3EC-693D2F09F752}"/>
          </ac:spMkLst>
        </pc:spChg>
      </pc:sldChg>
      <pc:sldChg chg="modSp">
        <pc:chgData name="Ivan Monich" userId="df37b809a6939972" providerId="LiveId" clId="{683B8D7D-7BA6-4170-AEBE-014B0A9FA51D}" dt="2019-03-06T14:37:26.608" v="40" actId="113"/>
        <pc:sldMkLst>
          <pc:docMk/>
          <pc:sldMk cId="3782402096" sldId="416"/>
        </pc:sldMkLst>
        <pc:spChg chg="mod">
          <ac:chgData name="Ivan Monich" userId="df37b809a6939972" providerId="LiveId" clId="{683B8D7D-7BA6-4170-AEBE-014B0A9FA51D}" dt="2019-03-06T14:35:44.609" v="37"/>
          <ac:spMkLst>
            <pc:docMk/>
            <pc:sldMk cId="3782402096" sldId="416"/>
            <ac:spMk id="2" creationId="{44DD41F0-F0F3-461F-8FB9-261E10982560}"/>
          </ac:spMkLst>
        </pc:spChg>
        <pc:spChg chg="mod">
          <ac:chgData name="Ivan Monich" userId="df37b809a6939972" providerId="LiveId" clId="{683B8D7D-7BA6-4170-AEBE-014B0A9FA51D}" dt="2019-03-06T14:37:26.608" v="40" actId="113"/>
          <ac:spMkLst>
            <pc:docMk/>
            <pc:sldMk cId="3782402096" sldId="416"/>
            <ac:spMk id="3" creationId="{49816BF4-AF4F-4F8F-A3EC-693D2F09F752}"/>
          </ac:spMkLst>
        </pc:spChg>
      </pc:sldChg>
      <pc:sldChg chg="modSp">
        <pc:chgData name="Ivan Monich" userId="df37b809a6939972" providerId="LiveId" clId="{683B8D7D-7BA6-4170-AEBE-014B0A9FA51D}" dt="2019-03-06T14:38:20.797" v="51" actId="20577"/>
        <pc:sldMkLst>
          <pc:docMk/>
          <pc:sldMk cId="361277263" sldId="417"/>
        </pc:sldMkLst>
        <pc:spChg chg="mod">
          <ac:chgData name="Ivan Monich" userId="df37b809a6939972" providerId="LiveId" clId="{683B8D7D-7BA6-4170-AEBE-014B0A9FA51D}" dt="2019-03-06T14:38:20.797" v="51" actId="20577"/>
          <ac:spMkLst>
            <pc:docMk/>
            <pc:sldMk cId="361277263" sldId="417"/>
            <ac:spMk id="2" creationId="{44DD41F0-F0F3-461F-8FB9-261E10982560}"/>
          </ac:spMkLst>
        </pc:spChg>
        <pc:spChg chg="mod">
          <ac:chgData name="Ivan Monich" userId="df37b809a6939972" providerId="LiveId" clId="{683B8D7D-7BA6-4170-AEBE-014B0A9FA51D}" dt="2019-03-06T14:38:03.469" v="43" actId="113"/>
          <ac:spMkLst>
            <pc:docMk/>
            <pc:sldMk cId="361277263" sldId="417"/>
            <ac:spMk id="3" creationId="{49816BF4-AF4F-4F8F-A3EC-693D2F09F752}"/>
          </ac:spMkLst>
        </pc:spChg>
      </pc:sldChg>
    </pc:docChg>
  </pc:docChgLst>
  <pc:docChgLst>
    <pc:chgData name="Ivan Monich" userId="df37b809a6939972" providerId="LiveId" clId="{D9EA3EA7-FCAC-41B4-9A37-66BE32B7EED9}"/>
    <pc:docChg chg="undo custSel mod addSld delSld modSld sldOrd">
      <pc:chgData name="Ivan Monich" userId="df37b809a6939972" providerId="LiveId" clId="{D9EA3EA7-FCAC-41B4-9A37-66BE32B7EED9}" dt="2019-03-06T13:37:33.242" v="676" actId="113"/>
      <pc:docMkLst>
        <pc:docMk/>
      </pc:docMkLst>
      <pc:sldChg chg="modSp add del">
        <pc:chgData name="Ivan Monich" userId="df37b809a6939972" providerId="LiveId" clId="{D9EA3EA7-FCAC-41B4-9A37-66BE32B7EED9}" dt="2019-03-06T12:58:59.788" v="115"/>
        <pc:sldMkLst>
          <pc:docMk/>
          <pc:sldMk cId="3913398463" sldId="258"/>
        </pc:sldMkLst>
        <pc:spChg chg="mod">
          <ac:chgData name="Ivan Monich" userId="df37b809a6939972" providerId="LiveId" clId="{D9EA3EA7-FCAC-41B4-9A37-66BE32B7EED9}" dt="2019-03-06T12:58:59.788" v="115"/>
          <ac:spMkLst>
            <pc:docMk/>
            <pc:sldMk cId="3913398463" sldId="258"/>
            <ac:spMk id="7" creationId="{00000000-0000-0000-0000-000000000000}"/>
          </ac:spMkLst>
        </pc:spChg>
      </pc:sldChg>
      <pc:sldChg chg="addSp delSp modSp add">
        <pc:chgData name="Ivan Monich" userId="df37b809a6939972" providerId="LiveId" clId="{D9EA3EA7-FCAC-41B4-9A37-66BE32B7EED9}" dt="2019-03-06T13:06:05.227" v="291" actId="20577"/>
        <pc:sldMkLst>
          <pc:docMk/>
          <pc:sldMk cId="432578121" sldId="262"/>
        </pc:sldMkLst>
        <pc:spChg chg="add del mod">
          <ac:chgData name="Ivan Monich" userId="df37b809a6939972" providerId="LiveId" clId="{D9EA3EA7-FCAC-41B4-9A37-66BE32B7EED9}" dt="2019-03-06T13:06:05.227" v="291" actId="20577"/>
          <ac:spMkLst>
            <pc:docMk/>
            <pc:sldMk cId="432578121" sldId="262"/>
            <ac:spMk id="13314" creationId="{00000000-0000-0000-0000-000000000000}"/>
          </ac:spMkLst>
        </pc:spChg>
      </pc:sldChg>
      <pc:sldChg chg="addSp delSp modSp">
        <pc:chgData name="Ivan Monich" userId="df37b809a6939972" providerId="LiveId" clId="{D9EA3EA7-FCAC-41B4-9A37-66BE32B7EED9}" dt="2019-03-06T13:23:47.167" v="556" actId="207"/>
        <pc:sldMkLst>
          <pc:docMk/>
          <pc:sldMk cId="2402356222" sldId="289"/>
        </pc:sldMkLst>
        <pc:spChg chg="mod">
          <ac:chgData name="Ivan Monich" userId="df37b809a6939972" providerId="LiveId" clId="{D9EA3EA7-FCAC-41B4-9A37-66BE32B7EED9}" dt="2019-03-06T13:04:54.528" v="228" actId="403"/>
          <ac:spMkLst>
            <pc:docMk/>
            <pc:sldMk cId="2402356222" sldId="289"/>
            <ac:spMk id="2" creationId="{E73250BF-D3C0-42F7-AAD9-A2C3C6951CC5}"/>
          </ac:spMkLst>
        </pc:spChg>
        <pc:spChg chg="mod">
          <ac:chgData name="Ivan Monich" userId="df37b809a6939972" providerId="LiveId" clId="{D9EA3EA7-FCAC-41B4-9A37-66BE32B7EED9}" dt="2019-03-06T13:23:47.167" v="556" actId="207"/>
          <ac:spMkLst>
            <pc:docMk/>
            <pc:sldMk cId="2402356222" sldId="289"/>
            <ac:spMk id="3" creationId="{EE470CD2-23E8-4777-8E2C-5B966DD1F3B5}"/>
          </ac:spMkLst>
        </pc:spChg>
        <pc:graphicFrameChg chg="add del mod">
          <ac:chgData name="Ivan Monich" userId="df37b809a6939972" providerId="LiveId" clId="{D9EA3EA7-FCAC-41B4-9A37-66BE32B7EED9}" dt="2019-03-06T13:00:09.934" v="127" actId="1032"/>
          <ac:graphicFrameMkLst>
            <pc:docMk/>
            <pc:sldMk cId="2402356222" sldId="289"/>
            <ac:graphicFrameMk id="4" creationId="{135157A8-02F3-4C88-98DF-099203072C6F}"/>
          </ac:graphicFrameMkLst>
        </pc:graphicFrameChg>
        <pc:picChg chg="add del">
          <ac:chgData name="Ivan Monich" userId="df37b809a6939972" providerId="LiveId" clId="{D9EA3EA7-FCAC-41B4-9A37-66BE32B7EED9}" dt="2019-03-06T12:57:22.829" v="32" actId="478"/>
          <ac:picMkLst>
            <pc:docMk/>
            <pc:sldMk cId="2402356222" sldId="289"/>
            <ac:picMk id="5" creationId="{9BB6FF26-E7D0-485D-807D-65507E992755}"/>
          </ac:picMkLst>
        </pc:picChg>
        <pc:picChg chg="del">
          <ac:chgData name="Ivan Monich" userId="df37b809a6939972" providerId="LiveId" clId="{D9EA3EA7-FCAC-41B4-9A37-66BE32B7EED9}" dt="2019-03-06T12:57:27.485" v="33" actId="478"/>
          <ac:picMkLst>
            <pc:docMk/>
            <pc:sldMk cId="2402356222" sldId="289"/>
            <ac:picMk id="1026" creationId="{B462B33C-31CC-472D-A1BC-DE73537CB786}"/>
          </ac:picMkLst>
        </pc:picChg>
      </pc:sldChg>
      <pc:sldChg chg="del">
        <pc:chgData name="Ivan Monich" userId="df37b809a6939972" providerId="LiveId" clId="{D9EA3EA7-FCAC-41B4-9A37-66BE32B7EED9}" dt="2019-03-06T13:06:42.943" v="296" actId="2696"/>
        <pc:sldMkLst>
          <pc:docMk/>
          <pc:sldMk cId="318379681" sldId="291"/>
        </pc:sldMkLst>
      </pc:sldChg>
      <pc:sldChg chg="delSp add del setBg delDesignElem">
        <pc:chgData name="Ivan Monich" userId="df37b809a6939972" providerId="LiveId" clId="{D9EA3EA7-FCAC-41B4-9A37-66BE32B7EED9}" dt="2019-03-06T13:14:17.864" v="344" actId="2696"/>
        <pc:sldMkLst>
          <pc:docMk/>
          <pc:sldMk cId="3515735377" sldId="291"/>
        </pc:sldMkLst>
        <pc:spChg chg="del">
          <ac:chgData name="Ivan Monich" userId="df37b809a6939972" providerId="LiveId" clId="{D9EA3EA7-FCAC-41B4-9A37-66BE32B7EED9}" dt="2019-03-06T13:10:05.803" v="309"/>
          <ac:spMkLst>
            <pc:docMk/>
            <pc:sldMk cId="3515735377" sldId="291"/>
            <ac:spMk id="23" creationId="{1DB7C82F-AB7E-4F0C-B829-FA1B9C415180}"/>
          </ac:spMkLst>
        </pc:spChg>
      </pc:sldChg>
      <pc:sldChg chg="add del">
        <pc:chgData name="Ivan Monich" userId="df37b809a6939972" providerId="LiveId" clId="{D9EA3EA7-FCAC-41B4-9A37-66BE32B7EED9}" dt="2019-03-06T13:06:26.920" v="293" actId="2696"/>
        <pc:sldMkLst>
          <pc:docMk/>
          <pc:sldMk cId="1368773305" sldId="356"/>
        </pc:sldMkLst>
      </pc:sldChg>
      <pc:sldChg chg="delSp add">
        <pc:chgData name="Ivan Monich" userId="df37b809a6939972" providerId="LiveId" clId="{D9EA3EA7-FCAC-41B4-9A37-66BE32B7EED9}" dt="2019-03-06T13:01:58.733" v="173" actId="478"/>
        <pc:sldMkLst>
          <pc:docMk/>
          <pc:sldMk cId="1942760098" sldId="366"/>
        </pc:sldMkLst>
        <pc:spChg chg="del">
          <ac:chgData name="Ivan Monich" userId="df37b809a6939972" providerId="LiveId" clId="{D9EA3EA7-FCAC-41B4-9A37-66BE32B7EED9}" dt="2019-03-06T13:01:58.733" v="173" actId="478"/>
          <ac:spMkLst>
            <pc:docMk/>
            <pc:sldMk cId="1942760098" sldId="366"/>
            <ac:spMk id="3" creationId="{84CD4FD1-C615-4C77-BECC-39114A406D5F}"/>
          </ac:spMkLst>
        </pc:spChg>
      </pc:sldChg>
      <pc:sldChg chg="add">
        <pc:chgData name="Ivan Monich" userId="df37b809a6939972" providerId="LiveId" clId="{D9EA3EA7-FCAC-41B4-9A37-66BE32B7EED9}" dt="2019-03-06T13:02:25.841" v="174"/>
        <pc:sldMkLst>
          <pc:docMk/>
          <pc:sldMk cId="4052797592" sldId="368"/>
        </pc:sldMkLst>
      </pc:sldChg>
      <pc:sldChg chg="add">
        <pc:chgData name="Ivan Monich" userId="df37b809a6939972" providerId="LiveId" clId="{D9EA3EA7-FCAC-41B4-9A37-66BE32B7EED9}" dt="2019-03-06T13:02:36.634" v="175"/>
        <pc:sldMkLst>
          <pc:docMk/>
          <pc:sldMk cId="2369488700" sldId="385"/>
        </pc:sldMkLst>
      </pc:sldChg>
      <pc:sldChg chg="add modTransition">
        <pc:chgData name="Ivan Monich" userId="df37b809a6939972" providerId="LiveId" clId="{D9EA3EA7-FCAC-41B4-9A37-66BE32B7EED9}" dt="2019-03-06T13:02:25.841" v="174"/>
        <pc:sldMkLst>
          <pc:docMk/>
          <pc:sldMk cId="435365966" sldId="386"/>
        </pc:sldMkLst>
      </pc:sldChg>
      <pc:sldChg chg="add del">
        <pc:chgData name="Ivan Monich" userId="df37b809a6939972" providerId="LiveId" clId="{D9EA3EA7-FCAC-41B4-9A37-66BE32B7EED9}" dt="2019-03-06T13:24:32.925" v="557" actId="2696"/>
        <pc:sldMkLst>
          <pc:docMk/>
          <pc:sldMk cId="1034262528" sldId="387"/>
        </pc:sldMkLst>
      </pc:sldChg>
      <pc:sldChg chg="addSp delSp modSp add mod ord setBg setClrOvrMap">
        <pc:chgData name="Ivan Monich" userId="df37b809a6939972" providerId="LiveId" clId="{D9EA3EA7-FCAC-41B4-9A37-66BE32B7EED9}" dt="2019-03-06T13:14:06.987" v="343" actId="26606"/>
        <pc:sldMkLst>
          <pc:docMk/>
          <pc:sldMk cId="2885529202" sldId="388"/>
        </pc:sldMkLst>
        <pc:spChg chg="mod">
          <ac:chgData name="Ivan Monich" userId="df37b809a6939972" providerId="LiveId" clId="{D9EA3EA7-FCAC-41B4-9A37-66BE32B7EED9}" dt="2019-03-06T13:14:06.987" v="343" actId="26606"/>
          <ac:spMkLst>
            <pc:docMk/>
            <pc:sldMk cId="2885529202" sldId="388"/>
            <ac:spMk id="2" creationId="{44DD41F0-F0F3-461F-8FB9-261E10982560}"/>
          </ac:spMkLst>
        </pc:spChg>
        <pc:spChg chg="del">
          <ac:chgData name="Ivan Monich" userId="df37b809a6939972" providerId="LiveId" clId="{D9EA3EA7-FCAC-41B4-9A37-66BE32B7EED9}" dt="2019-03-06T13:12:09.528" v="333" actId="26606"/>
          <ac:spMkLst>
            <pc:docMk/>
            <pc:sldMk cId="2885529202" sldId="388"/>
            <ac:spMk id="3" creationId="{49816BF4-AF4F-4F8F-A3EC-693D2F09F752}"/>
          </ac:spMkLst>
        </pc:spChg>
        <pc:spChg chg="add del">
          <ac:chgData name="Ivan Monich" userId="df37b809a6939972" providerId="LiveId" clId="{D9EA3EA7-FCAC-41B4-9A37-66BE32B7EED9}" dt="2019-03-06T13:14:06.987" v="343" actId="26606"/>
          <ac:spMkLst>
            <pc:docMk/>
            <pc:sldMk cId="2885529202" sldId="388"/>
            <ac:spMk id="11" creationId="{1DB7C82F-AB7E-4F0C-B829-FA1B9C415180}"/>
          </ac:spMkLst>
        </pc:spChg>
        <pc:spChg chg="add">
          <ac:chgData name="Ivan Monich" userId="df37b809a6939972" providerId="LiveId" clId="{D9EA3EA7-FCAC-41B4-9A37-66BE32B7EED9}" dt="2019-03-06T13:14:06.987" v="343" actId="26606"/>
          <ac:spMkLst>
            <pc:docMk/>
            <pc:sldMk cId="2885529202" sldId="388"/>
            <ac:spMk id="16" creationId="{1707FC24-6981-43D9-B525-C7832BA22463}"/>
          </ac:spMkLst>
        </pc:spChg>
        <pc:picChg chg="add del">
          <ac:chgData name="Ivan Monich" userId="df37b809a6939972" providerId="LiveId" clId="{D9EA3EA7-FCAC-41B4-9A37-66BE32B7EED9}" dt="2019-03-06T13:10:34.550" v="314" actId="478"/>
          <ac:picMkLst>
            <pc:docMk/>
            <pc:sldMk cId="2885529202" sldId="388"/>
            <ac:picMk id="4" creationId="{1785BF12-5A1E-4840-8D0E-A85E4A5CC2CF}"/>
          </ac:picMkLst>
        </pc:picChg>
        <pc:picChg chg="add del">
          <ac:chgData name="Ivan Monich" userId="df37b809a6939972" providerId="LiveId" clId="{D9EA3EA7-FCAC-41B4-9A37-66BE32B7EED9}" dt="2019-03-06T13:12:09.528" v="333" actId="26606"/>
          <ac:picMkLst>
            <pc:docMk/>
            <pc:sldMk cId="2885529202" sldId="388"/>
            <ac:picMk id="5" creationId="{518C3CEC-B596-491A-955A-AD1665D396F1}"/>
          </ac:picMkLst>
        </pc:picChg>
        <pc:picChg chg="add del">
          <ac:chgData name="Ivan Monich" userId="df37b809a6939972" providerId="LiveId" clId="{D9EA3EA7-FCAC-41B4-9A37-66BE32B7EED9}" dt="2019-03-06T13:12:26.545" v="335"/>
          <ac:picMkLst>
            <pc:docMk/>
            <pc:sldMk cId="2885529202" sldId="388"/>
            <ac:picMk id="6" creationId="{3C4C27EF-0535-49F6-A92C-063594F2E7CC}"/>
          </ac:picMkLst>
        </pc:picChg>
        <pc:picChg chg="add mod">
          <ac:chgData name="Ivan Monich" userId="df37b809a6939972" providerId="LiveId" clId="{D9EA3EA7-FCAC-41B4-9A37-66BE32B7EED9}" dt="2019-03-06T13:14:06.987" v="343" actId="26606"/>
          <ac:picMkLst>
            <pc:docMk/>
            <pc:sldMk cId="2885529202" sldId="388"/>
            <ac:picMk id="8" creationId="{518C3CEC-B596-491A-955A-AD1665D396F1}"/>
          </ac:picMkLst>
        </pc:picChg>
      </pc:sldChg>
      <pc:sldChg chg="addSp delSp modSp add mod setBg">
        <pc:chgData name="Ivan Monich" userId="df37b809a6939972" providerId="LiveId" clId="{D9EA3EA7-FCAC-41B4-9A37-66BE32B7EED9}" dt="2019-03-06T13:20:58.491" v="496" actId="26606"/>
        <pc:sldMkLst>
          <pc:docMk/>
          <pc:sldMk cId="4246489799" sldId="389"/>
        </pc:sldMkLst>
        <pc:spChg chg="mod">
          <ac:chgData name="Ivan Monich" userId="df37b809a6939972" providerId="LiveId" clId="{D9EA3EA7-FCAC-41B4-9A37-66BE32B7EED9}" dt="2019-03-06T13:20:58.491" v="496" actId="26606"/>
          <ac:spMkLst>
            <pc:docMk/>
            <pc:sldMk cId="4246489799" sldId="389"/>
            <ac:spMk id="2" creationId="{44DD41F0-F0F3-461F-8FB9-261E10982560}"/>
          </ac:spMkLst>
        </pc:spChg>
        <pc:spChg chg="del mod">
          <ac:chgData name="Ivan Monich" userId="df37b809a6939972" providerId="LiveId" clId="{D9EA3EA7-FCAC-41B4-9A37-66BE32B7EED9}" dt="2019-03-06T13:20:58.491" v="496" actId="26606"/>
          <ac:spMkLst>
            <pc:docMk/>
            <pc:sldMk cId="4246489799" sldId="389"/>
            <ac:spMk id="3" creationId="{49816BF4-AF4F-4F8F-A3EC-693D2F09F752}"/>
          </ac:spMkLst>
        </pc:spChg>
        <pc:spChg chg="add">
          <ac:chgData name="Ivan Monich" userId="df37b809a6939972" providerId="LiveId" clId="{D9EA3EA7-FCAC-41B4-9A37-66BE32B7EED9}" dt="2019-03-06T13:20:58.491" v="496" actId="26606"/>
          <ac:spMkLst>
            <pc:docMk/>
            <pc:sldMk cId="4246489799" sldId="389"/>
            <ac:spMk id="11" creationId="{46C2E80F-49A6-4372-B103-219D417A55ED}"/>
          </ac:spMkLst>
        </pc:spChg>
        <pc:graphicFrameChg chg="add">
          <ac:chgData name="Ivan Monich" userId="df37b809a6939972" providerId="LiveId" clId="{D9EA3EA7-FCAC-41B4-9A37-66BE32B7EED9}" dt="2019-03-06T13:20:58.491" v="496" actId="26606"/>
          <ac:graphicFrameMkLst>
            <pc:docMk/>
            <pc:sldMk cId="4246489799" sldId="389"/>
            <ac:graphicFrameMk id="6" creationId="{60E82714-3231-413E-B09E-105651059A00}"/>
          </ac:graphicFrameMkLst>
        </pc:graphicFrameChg>
        <pc:picChg chg="ord">
          <ac:chgData name="Ivan Monich" userId="df37b809a6939972" providerId="LiveId" clId="{D9EA3EA7-FCAC-41B4-9A37-66BE32B7EED9}" dt="2019-03-06T13:20:39.831" v="495" actId="167"/>
          <ac:picMkLst>
            <pc:docMk/>
            <pc:sldMk cId="4246489799" sldId="389"/>
            <ac:picMk id="4" creationId="{1785BF12-5A1E-4840-8D0E-A85E4A5CC2CF}"/>
          </ac:picMkLst>
        </pc:picChg>
      </pc:sldChg>
      <pc:sldChg chg="modSp add">
        <pc:chgData name="Ivan Monich" userId="df37b809a6939972" providerId="LiveId" clId="{D9EA3EA7-FCAC-41B4-9A37-66BE32B7EED9}" dt="2019-03-06T13:23:04.905" v="516" actId="167"/>
        <pc:sldMkLst>
          <pc:docMk/>
          <pc:sldMk cId="1831818832" sldId="390"/>
        </pc:sldMkLst>
        <pc:spChg chg="mod">
          <ac:chgData name="Ivan Monich" userId="df37b809a6939972" providerId="LiveId" clId="{D9EA3EA7-FCAC-41B4-9A37-66BE32B7EED9}" dt="2019-03-06T13:21:38.707" v="498" actId="20577"/>
          <ac:spMkLst>
            <pc:docMk/>
            <pc:sldMk cId="1831818832" sldId="390"/>
            <ac:spMk id="2" creationId="{44DD41F0-F0F3-461F-8FB9-261E10982560}"/>
          </ac:spMkLst>
        </pc:spChg>
        <pc:spChg chg="mod">
          <ac:chgData name="Ivan Monich" userId="df37b809a6939972" providerId="LiveId" clId="{D9EA3EA7-FCAC-41B4-9A37-66BE32B7EED9}" dt="2019-03-06T13:22:57.272" v="515" actId="113"/>
          <ac:spMkLst>
            <pc:docMk/>
            <pc:sldMk cId="1831818832" sldId="390"/>
            <ac:spMk id="3" creationId="{49816BF4-AF4F-4F8F-A3EC-693D2F09F752}"/>
          </ac:spMkLst>
        </pc:spChg>
        <pc:picChg chg="ord">
          <ac:chgData name="Ivan Monich" userId="df37b809a6939972" providerId="LiveId" clId="{D9EA3EA7-FCAC-41B4-9A37-66BE32B7EED9}" dt="2019-03-06T13:23:04.905" v="516" actId="167"/>
          <ac:picMkLst>
            <pc:docMk/>
            <pc:sldMk cId="1831818832" sldId="390"/>
            <ac:picMk id="4" creationId="{1785BF12-5A1E-4840-8D0E-A85E4A5CC2CF}"/>
          </ac:picMkLst>
        </pc:picChg>
      </pc:sldChg>
      <pc:sldChg chg="add del">
        <pc:chgData name="Ivan Monich" userId="df37b809a6939972" providerId="LiveId" clId="{D9EA3EA7-FCAC-41B4-9A37-66BE32B7EED9}" dt="2019-03-06T13:23:25.044" v="522" actId="2696"/>
        <pc:sldMkLst>
          <pc:docMk/>
          <pc:sldMk cId="3705438182" sldId="391"/>
        </pc:sldMkLst>
      </pc:sldChg>
      <pc:sldChg chg="add del">
        <pc:chgData name="Ivan Monich" userId="df37b809a6939972" providerId="LiveId" clId="{D9EA3EA7-FCAC-41B4-9A37-66BE32B7EED9}" dt="2019-03-06T13:23:25.198" v="523" actId="2696"/>
        <pc:sldMkLst>
          <pc:docMk/>
          <pc:sldMk cId="758212412" sldId="392"/>
        </pc:sldMkLst>
      </pc:sldChg>
      <pc:sldChg chg="modSp add del">
        <pc:chgData name="Ivan Monich" userId="df37b809a6939972" providerId="LiveId" clId="{D9EA3EA7-FCAC-41B4-9A37-66BE32B7EED9}" dt="2019-03-06T13:06:23.903" v="292" actId="2696"/>
        <pc:sldMkLst>
          <pc:docMk/>
          <pc:sldMk cId="665737604" sldId="393"/>
        </pc:sldMkLst>
        <pc:spChg chg="mod">
          <ac:chgData name="Ivan Monich" userId="df37b809a6939972" providerId="LiveId" clId="{D9EA3EA7-FCAC-41B4-9A37-66BE32B7EED9}" dt="2019-03-06T13:03:05.904" v="221" actId="6549"/>
          <ac:spMkLst>
            <pc:docMk/>
            <pc:sldMk cId="665737604" sldId="393"/>
            <ac:spMk id="2" creationId="{F742081A-3523-41C4-ACD0-55141A83776B}"/>
          </ac:spMkLst>
        </pc:spChg>
      </pc:sldChg>
      <pc:sldChg chg="add del">
        <pc:chgData name="Ivan Monich" userId="df37b809a6939972" providerId="LiveId" clId="{D9EA3EA7-FCAC-41B4-9A37-66BE32B7EED9}" dt="2019-03-06T13:23:25.342" v="524" actId="2696"/>
        <pc:sldMkLst>
          <pc:docMk/>
          <pc:sldMk cId="3673857182" sldId="393"/>
        </pc:sldMkLst>
      </pc:sldChg>
      <pc:sldChg chg="add del">
        <pc:chgData name="Ivan Monich" userId="df37b809a6939972" providerId="LiveId" clId="{D9EA3EA7-FCAC-41B4-9A37-66BE32B7EED9}" dt="2019-03-06T13:23:25.483" v="525" actId="2696"/>
        <pc:sldMkLst>
          <pc:docMk/>
          <pc:sldMk cId="1088851532" sldId="394"/>
        </pc:sldMkLst>
      </pc:sldChg>
      <pc:sldChg chg="add del">
        <pc:chgData name="Ivan Monich" userId="df37b809a6939972" providerId="LiveId" clId="{D9EA3EA7-FCAC-41B4-9A37-66BE32B7EED9}" dt="2019-03-06T13:23:25.630" v="526" actId="2696"/>
        <pc:sldMkLst>
          <pc:docMk/>
          <pc:sldMk cId="74126571" sldId="395"/>
        </pc:sldMkLst>
      </pc:sldChg>
      <pc:sldChg chg="add del">
        <pc:chgData name="Ivan Monich" userId="df37b809a6939972" providerId="LiveId" clId="{D9EA3EA7-FCAC-41B4-9A37-66BE32B7EED9}" dt="2019-03-06T13:23:25.775" v="527" actId="2696"/>
        <pc:sldMkLst>
          <pc:docMk/>
          <pc:sldMk cId="2465166517" sldId="396"/>
        </pc:sldMkLst>
      </pc:sldChg>
      <pc:sldChg chg="add del">
        <pc:chgData name="Ivan Monich" userId="df37b809a6939972" providerId="LiveId" clId="{D9EA3EA7-FCAC-41B4-9A37-66BE32B7EED9}" dt="2019-03-06T13:23:25.917" v="528" actId="2696"/>
        <pc:sldMkLst>
          <pc:docMk/>
          <pc:sldMk cId="233074791" sldId="397"/>
        </pc:sldMkLst>
      </pc:sldChg>
      <pc:sldChg chg="add del">
        <pc:chgData name="Ivan Monich" userId="df37b809a6939972" providerId="LiveId" clId="{D9EA3EA7-FCAC-41B4-9A37-66BE32B7EED9}" dt="2019-03-06T13:23:26.063" v="529" actId="2696"/>
        <pc:sldMkLst>
          <pc:docMk/>
          <pc:sldMk cId="1953172788" sldId="398"/>
        </pc:sldMkLst>
      </pc:sldChg>
      <pc:sldChg chg="add del">
        <pc:chgData name="Ivan Monich" userId="df37b809a6939972" providerId="LiveId" clId="{D9EA3EA7-FCAC-41B4-9A37-66BE32B7EED9}" dt="2019-03-06T13:23:26.206" v="530" actId="2696"/>
        <pc:sldMkLst>
          <pc:docMk/>
          <pc:sldMk cId="729179746" sldId="399"/>
        </pc:sldMkLst>
      </pc:sldChg>
      <pc:sldChg chg="add del">
        <pc:chgData name="Ivan Monich" userId="df37b809a6939972" providerId="LiveId" clId="{D9EA3EA7-FCAC-41B4-9A37-66BE32B7EED9}" dt="2019-03-06T13:23:26.351" v="531" actId="2696"/>
        <pc:sldMkLst>
          <pc:docMk/>
          <pc:sldMk cId="2747690327" sldId="400"/>
        </pc:sldMkLst>
      </pc:sldChg>
      <pc:sldChg chg="add del">
        <pc:chgData name="Ivan Monich" userId="df37b809a6939972" providerId="LiveId" clId="{D9EA3EA7-FCAC-41B4-9A37-66BE32B7EED9}" dt="2019-03-06T13:23:26.500" v="532" actId="2696"/>
        <pc:sldMkLst>
          <pc:docMk/>
          <pc:sldMk cId="477179218" sldId="401"/>
        </pc:sldMkLst>
      </pc:sldChg>
      <pc:sldChg chg="add del">
        <pc:chgData name="Ivan Monich" userId="df37b809a6939972" providerId="LiveId" clId="{D9EA3EA7-FCAC-41B4-9A37-66BE32B7EED9}" dt="2019-03-06T13:23:26.837" v="533" actId="2696"/>
        <pc:sldMkLst>
          <pc:docMk/>
          <pc:sldMk cId="4252553031" sldId="402"/>
        </pc:sldMkLst>
      </pc:sldChg>
      <pc:sldChg chg="add del">
        <pc:chgData name="Ivan Monich" userId="df37b809a6939972" providerId="LiveId" clId="{D9EA3EA7-FCAC-41B4-9A37-66BE32B7EED9}" dt="2019-03-06T13:23:27.101" v="534" actId="2696"/>
        <pc:sldMkLst>
          <pc:docMk/>
          <pc:sldMk cId="760548783" sldId="403"/>
        </pc:sldMkLst>
      </pc:sldChg>
      <pc:sldChg chg="add del">
        <pc:chgData name="Ivan Monich" userId="df37b809a6939972" providerId="LiveId" clId="{D9EA3EA7-FCAC-41B4-9A37-66BE32B7EED9}" dt="2019-03-06T13:23:27.342" v="535" actId="2696"/>
        <pc:sldMkLst>
          <pc:docMk/>
          <pc:sldMk cId="238643239" sldId="404"/>
        </pc:sldMkLst>
      </pc:sldChg>
      <pc:sldChg chg="add del">
        <pc:chgData name="Ivan Monich" userId="df37b809a6939972" providerId="LiveId" clId="{D9EA3EA7-FCAC-41B4-9A37-66BE32B7EED9}" dt="2019-03-06T13:23:27.594" v="536" actId="2696"/>
        <pc:sldMkLst>
          <pc:docMk/>
          <pc:sldMk cId="672251170" sldId="405"/>
        </pc:sldMkLst>
      </pc:sldChg>
      <pc:sldChg chg="add del">
        <pc:chgData name="Ivan Monich" userId="df37b809a6939972" providerId="LiveId" clId="{D9EA3EA7-FCAC-41B4-9A37-66BE32B7EED9}" dt="2019-03-06T13:10:23.788" v="312" actId="2696"/>
        <pc:sldMkLst>
          <pc:docMk/>
          <pc:sldMk cId="753878927" sldId="406"/>
        </pc:sldMkLst>
      </pc:sldChg>
      <pc:sldChg chg="addSp delSp modSp add">
        <pc:chgData name="Ivan Monich" userId="df37b809a6939972" providerId="LiveId" clId="{D9EA3EA7-FCAC-41B4-9A37-66BE32B7EED9}" dt="2019-03-06T13:15:41.329" v="351" actId="404"/>
        <pc:sldMkLst>
          <pc:docMk/>
          <pc:sldMk cId="1503238560" sldId="406"/>
        </pc:sldMkLst>
        <pc:spChg chg="mod">
          <ac:chgData name="Ivan Monich" userId="df37b809a6939972" providerId="LiveId" clId="{D9EA3EA7-FCAC-41B4-9A37-66BE32B7EED9}" dt="2019-03-06T13:15:41.329" v="351" actId="404"/>
          <ac:spMkLst>
            <pc:docMk/>
            <pc:sldMk cId="1503238560" sldId="406"/>
            <ac:spMk id="2" creationId="{44DD41F0-F0F3-461F-8FB9-261E10982560}"/>
          </ac:spMkLst>
        </pc:spChg>
        <pc:picChg chg="add del">
          <ac:chgData name="Ivan Monich" userId="df37b809a6939972" providerId="LiveId" clId="{D9EA3EA7-FCAC-41B4-9A37-66BE32B7EED9}" dt="2019-03-06T13:13:05.819" v="338"/>
          <ac:picMkLst>
            <pc:docMk/>
            <pc:sldMk cId="1503238560" sldId="406"/>
            <ac:picMk id="3" creationId="{5C4C1621-5A82-47DC-B9BD-7CA6C5160668}"/>
          </ac:picMkLst>
        </pc:picChg>
      </pc:sldChg>
      <pc:sldChg chg="modSp add del">
        <pc:chgData name="Ivan Monich" userId="df37b809a6939972" providerId="LiveId" clId="{D9EA3EA7-FCAC-41B4-9A37-66BE32B7EED9}" dt="2019-03-06T13:23:24.138" v="521" actId="2696"/>
        <pc:sldMkLst>
          <pc:docMk/>
          <pc:sldMk cId="295227214" sldId="407"/>
        </pc:sldMkLst>
        <pc:spChg chg="mod">
          <ac:chgData name="Ivan Monich" userId="df37b809a6939972" providerId="LiveId" clId="{D9EA3EA7-FCAC-41B4-9A37-66BE32B7EED9}" dt="2019-03-06T13:23:20.049" v="520" actId="20577"/>
          <ac:spMkLst>
            <pc:docMk/>
            <pc:sldMk cId="295227214" sldId="407"/>
            <ac:spMk id="2" creationId="{44DD41F0-F0F3-461F-8FB9-261E10982560}"/>
          </ac:spMkLst>
        </pc:spChg>
        <pc:spChg chg="mod">
          <ac:chgData name="Ivan Monich" userId="df37b809a6939972" providerId="LiveId" clId="{D9EA3EA7-FCAC-41B4-9A37-66BE32B7EED9}" dt="2019-03-06T13:23:17.882" v="519" actId="27636"/>
          <ac:spMkLst>
            <pc:docMk/>
            <pc:sldMk cId="295227214" sldId="407"/>
            <ac:spMk id="3" creationId="{49816BF4-AF4F-4F8F-A3EC-693D2F09F752}"/>
          </ac:spMkLst>
        </pc:spChg>
      </pc:sldChg>
      <pc:sldChg chg="addSp delSp modSp add">
        <pc:chgData name="Ivan Monich" userId="df37b809a6939972" providerId="LiveId" clId="{D9EA3EA7-FCAC-41B4-9A37-66BE32B7EED9}" dt="2019-03-06T13:29:46.628" v="629" actId="113"/>
        <pc:sldMkLst>
          <pc:docMk/>
          <pc:sldMk cId="2247612166" sldId="407"/>
        </pc:sldMkLst>
        <pc:spChg chg="mod">
          <ac:chgData name="Ivan Monich" userId="df37b809a6939972" providerId="LiveId" clId="{D9EA3EA7-FCAC-41B4-9A37-66BE32B7EED9}" dt="2019-03-06T13:28:38.832" v="584" actId="20577"/>
          <ac:spMkLst>
            <pc:docMk/>
            <pc:sldMk cId="2247612166" sldId="407"/>
            <ac:spMk id="2" creationId="{44DD41F0-F0F3-461F-8FB9-261E10982560}"/>
          </ac:spMkLst>
        </pc:spChg>
        <pc:spChg chg="mod">
          <ac:chgData name="Ivan Monich" userId="df37b809a6939972" providerId="LiveId" clId="{D9EA3EA7-FCAC-41B4-9A37-66BE32B7EED9}" dt="2019-03-06T13:29:46.628" v="629" actId="113"/>
          <ac:spMkLst>
            <pc:docMk/>
            <pc:sldMk cId="2247612166" sldId="407"/>
            <ac:spMk id="3" creationId="{49816BF4-AF4F-4F8F-A3EC-693D2F09F752}"/>
          </ac:spMkLst>
        </pc:spChg>
        <pc:picChg chg="add del mod">
          <ac:chgData name="Ivan Monich" userId="df37b809a6939972" providerId="LiveId" clId="{D9EA3EA7-FCAC-41B4-9A37-66BE32B7EED9}" dt="2019-03-06T13:28:42.100" v="586"/>
          <ac:picMkLst>
            <pc:docMk/>
            <pc:sldMk cId="2247612166" sldId="407"/>
            <ac:picMk id="5" creationId="{23144166-4123-4409-9078-1976585D2CD8}"/>
          </ac:picMkLst>
        </pc:picChg>
      </pc:sldChg>
      <pc:sldChg chg="add del">
        <pc:chgData name="Ivan Monich" userId="df37b809a6939972" providerId="LiveId" clId="{D9EA3EA7-FCAC-41B4-9A37-66BE32B7EED9}" dt="2019-03-06T13:10:23.428" v="311" actId="2696"/>
        <pc:sldMkLst>
          <pc:docMk/>
          <pc:sldMk cId="3754781592" sldId="407"/>
        </pc:sldMkLst>
      </pc:sldChg>
      <pc:sldChg chg="addSp modSp add ord">
        <pc:chgData name="Ivan Monich" userId="df37b809a6939972" providerId="LiveId" clId="{D9EA3EA7-FCAC-41B4-9A37-66BE32B7EED9}" dt="2019-03-06T13:29:06.635" v="623" actId="14100"/>
        <pc:sldMkLst>
          <pc:docMk/>
          <pc:sldMk cId="2098385676" sldId="408"/>
        </pc:sldMkLst>
        <pc:spChg chg="mod">
          <ac:chgData name="Ivan Monich" userId="df37b809a6939972" providerId="LiveId" clId="{D9EA3EA7-FCAC-41B4-9A37-66BE32B7EED9}" dt="2019-03-06T13:28:58.536" v="622" actId="20577"/>
          <ac:spMkLst>
            <pc:docMk/>
            <pc:sldMk cId="2098385676" sldId="408"/>
            <ac:spMk id="2" creationId="{44DD41F0-F0F3-461F-8FB9-261E10982560}"/>
          </ac:spMkLst>
        </pc:spChg>
        <pc:picChg chg="add mod">
          <ac:chgData name="Ivan Monich" userId="df37b809a6939972" providerId="LiveId" clId="{D9EA3EA7-FCAC-41B4-9A37-66BE32B7EED9}" dt="2019-03-06T13:29:06.635" v="623" actId="14100"/>
          <ac:picMkLst>
            <pc:docMk/>
            <pc:sldMk cId="2098385676" sldId="408"/>
            <ac:picMk id="5" creationId="{B7FE27F0-EA0C-4BA7-93E0-A7A7351295A5}"/>
          </ac:picMkLst>
        </pc:picChg>
      </pc:sldChg>
      <pc:sldChg chg="modSp add">
        <pc:chgData name="Ivan Monich" userId="df37b809a6939972" providerId="LiveId" clId="{D9EA3EA7-FCAC-41B4-9A37-66BE32B7EED9}" dt="2019-03-06T13:33:04.272" v="639" actId="20577"/>
        <pc:sldMkLst>
          <pc:docMk/>
          <pc:sldMk cId="195324364" sldId="409"/>
        </pc:sldMkLst>
        <pc:spChg chg="mod">
          <ac:chgData name="Ivan Monich" userId="df37b809a6939972" providerId="LiveId" clId="{D9EA3EA7-FCAC-41B4-9A37-66BE32B7EED9}" dt="2019-03-06T13:33:04.272" v="639" actId="20577"/>
          <ac:spMkLst>
            <pc:docMk/>
            <pc:sldMk cId="195324364" sldId="409"/>
            <ac:spMk id="2" creationId="{44DD41F0-F0F3-461F-8FB9-261E10982560}"/>
          </ac:spMkLst>
        </pc:spChg>
        <pc:spChg chg="mod">
          <ac:chgData name="Ivan Monich" userId="df37b809a6939972" providerId="LiveId" clId="{D9EA3EA7-FCAC-41B4-9A37-66BE32B7EED9}" dt="2019-03-06T13:32:53.379" v="631" actId="27636"/>
          <ac:spMkLst>
            <pc:docMk/>
            <pc:sldMk cId="195324364" sldId="409"/>
            <ac:spMk id="3" creationId="{49816BF4-AF4F-4F8F-A3EC-693D2F09F752}"/>
          </ac:spMkLst>
        </pc:spChg>
      </pc:sldChg>
      <pc:sldChg chg="modSp add">
        <pc:chgData name="Ivan Monich" userId="df37b809a6939972" providerId="LiveId" clId="{D9EA3EA7-FCAC-41B4-9A37-66BE32B7EED9}" dt="2019-03-06T13:34:56.092" v="645" actId="113"/>
        <pc:sldMkLst>
          <pc:docMk/>
          <pc:sldMk cId="3289515858" sldId="410"/>
        </pc:sldMkLst>
        <pc:spChg chg="mod">
          <ac:chgData name="Ivan Monich" userId="df37b809a6939972" providerId="LiveId" clId="{D9EA3EA7-FCAC-41B4-9A37-66BE32B7EED9}" dt="2019-03-06T13:33:34.639" v="643" actId="20577"/>
          <ac:spMkLst>
            <pc:docMk/>
            <pc:sldMk cId="3289515858" sldId="410"/>
            <ac:spMk id="2" creationId="{44DD41F0-F0F3-461F-8FB9-261E10982560}"/>
          </ac:spMkLst>
        </pc:spChg>
        <pc:spChg chg="mod">
          <ac:chgData name="Ivan Monich" userId="df37b809a6939972" providerId="LiveId" clId="{D9EA3EA7-FCAC-41B4-9A37-66BE32B7EED9}" dt="2019-03-06T13:34:56.092" v="645" actId="113"/>
          <ac:spMkLst>
            <pc:docMk/>
            <pc:sldMk cId="3289515858" sldId="410"/>
            <ac:spMk id="3" creationId="{49816BF4-AF4F-4F8F-A3EC-693D2F09F752}"/>
          </ac:spMkLst>
        </pc:spChg>
      </pc:sldChg>
      <pc:sldChg chg="modSp add">
        <pc:chgData name="Ivan Monich" userId="df37b809a6939972" providerId="LiveId" clId="{D9EA3EA7-FCAC-41B4-9A37-66BE32B7EED9}" dt="2019-03-06T13:36:56.243" v="673" actId="114"/>
        <pc:sldMkLst>
          <pc:docMk/>
          <pc:sldMk cId="4008047280" sldId="411"/>
        </pc:sldMkLst>
        <pc:spChg chg="mod">
          <ac:chgData name="Ivan Monich" userId="df37b809a6939972" providerId="LiveId" clId="{D9EA3EA7-FCAC-41B4-9A37-66BE32B7EED9}" dt="2019-03-06T13:35:30.546" v="647"/>
          <ac:spMkLst>
            <pc:docMk/>
            <pc:sldMk cId="4008047280" sldId="411"/>
            <ac:spMk id="2" creationId="{44DD41F0-F0F3-461F-8FB9-261E10982560}"/>
          </ac:spMkLst>
        </pc:spChg>
        <pc:spChg chg="mod">
          <ac:chgData name="Ivan Monich" userId="df37b809a6939972" providerId="LiveId" clId="{D9EA3EA7-FCAC-41B4-9A37-66BE32B7EED9}" dt="2019-03-06T13:36:56.243" v="673" actId="114"/>
          <ac:spMkLst>
            <pc:docMk/>
            <pc:sldMk cId="4008047280" sldId="411"/>
            <ac:spMk id="3" creationId="{49816BF4-AF4F-4F8F-A3EC-693D2F09F752}"/>
          </ac:spMkLst>
        </pc:spChg>
      </pc:sldChg>
      <pc:sldChg chg="modSp add">
        <pc:chgData name="Ivan Monich" userId="df37b809a6939972" providerId="LiveId" clId="{D9EA3EA7-FCAC-41B4-9A37-66BE32B7EED9}" dt="2019-03-06T13:37:33.242" v="676" actId="113"/>
        <pc:sldMkLst>
          <pc:docMk/>
          <pc:sldMk cId="1125712773" sldId="412"/>
        </pc:sldMkLst>
        <pc:spChg chg="mod">
          <ac:chgData name="Ivan Monich" userId="df37b809a6939972" providerId="LiveId" clId="{D9EA3EA7-FCAC-41B4-9A37-66BE32B7EED9}" dt="2019-03-06T13:35:39.412" v="648"/>
          <ac:spMkLst>
            <pc:docMk/>
            <pc:sldMk cId="1125712773" sldId="412"/>
            <ac:spMk id="2" creationId="{44DD41F0-F0F3-461F-8FB9-261E10982560}"/>
          </ac:spMkLst>
        </pc:spChg>
        <pc:spChg chg="mod">
          <ac:chgData name="Ivan Monich" userId="df37b809a6939972" providerId="LiveId" clId="{D9EA3EA7-FCAC-41B4-9A37-66BE32B7EED9}" dt="2019-03-06T13:37:33.242" v="676" actId="113"/>
          <ac:spMkLst>
            <pc:docMk/>
            <pc:sldMk cId="1125712773" sldId="412"/>
            <ac:spMk id="3" creationId="{49816BF4-AF4F-4F8F-A3EC-693D2F09F752}"/>
          </ac:spMkLst>
        </pc:spChg>
      </pc:sldChg>
      <pc:sldChg chg="add">
        <pc:chgData name="Ivan Monich" userId="df37b809a6939972" providerId="LiveId" clId="{D9EA3EA7-FCAC-41B4-9A37-66BE32B7EED9}" dt="2019-03-06T13:23:30.574" v="543"/>
        <pc:sldMkLst>
          <pc:docMk/>
          <pc:sldMk cId="889749322" sldId="413"/>
        </pc:sldMkLst>
      </pc:sldChg>
      <pc:sldChg chg="add">
        <pc:chgData name="Ivan Monich" userId="df37b809a6939972" providerId="LiveId" clId="{D9EA3EA7-FCAC-41B4-9A37-66BE32B7EED9}" dt="2019-03-06T13:23:30.708" v="544"/>
        <pc:sldMkLst>
          <pc:docMk/>
          <pc:sldMk cId="2798974986" sldId="414"/>
        </pc:sldMkLst>
      </pc:sldChg>
      <pc:sldChg chg="add">
        <pc:chgData name="Ivan Monich" userId="df37b809a6939972" providerId="LiveId" clId="{D9EA3EA7-FCAC-41B4-9A37-66BE32B7EED9}" dt="2019-03-06T13:23:30.853" v="545"/>
        <pc:sldMkLst>
          <pc:docMk/>
          <pc:sldMk cId="4168925131" sldId="415"/>
        </pc:sldMkLst>
      </pc:sldChg>
      <pc:sldChg chg="add">
        <pc:chgData name="Ivan Monich" userId="df37b809a6939972" providerId="LiveId" clId="{D9EA3EA7-FCAC-41B4-9A37-66BE32B7EED9}" dt="2019-03-06T13:23:30.993" v="546"/>
        <pc:sldMkLst>
          <pc:docMk/>
          <pc:sldMk cId="3782402096" sldId="416"/>
        </pc:sldMkLst>
      </pc:sldChg>
      <pc:sldChg chg="add">
        <pc:chgData name="Ivan Monich" userId="df37b809a6939972" providerId="LiveId" clId="{D9EA3EA7-FCAC-41B4-9A37-66BE32B7EED9}" dt="2019-03-06T13:23:31.141" v="547"/>
        <pc:sldMkLst>
          <pc:docMk/>
          <pc:sldMk cId="361277263" sldId="417"/>
        </pc:sldMkLst>
      </pc:sldChg>
      <pc:sldChg chg="add">
        <pc:chgData name="Ivan Monich" userId="df37b809a6939972" providerId="LiveId" clId="{D9EA3EA7-FCAC-41B4-9A37-66BE32B7EED9}" dt="2019-03-06T13:23:31.280" v="548"/>
        <pc:sldMkLst>
          <pc:docMk/>
          <pc:sldMk cId="1327295466" sldId="418"/>
        </pc:sldMkLst>
      </pc:sldChg>
      <pc:sldChg chg="add">
        <pc:chgData name="Ivan Monich" userId="df37b809a6939972" providerId="LiveId" clId="{D9EA3EA7-FCAC-41B4-9A37-66BE32B7EED9}" dt="2019-03-06T13:23:31.423" v="549"/>
        <pc:sldMkLst>
          <pc:docMk/>
          <pc:sldMk cId="89242608" sldId="419"/>
        </pc:sldMkLst>
      </pc:sldChg>
      <pc:sldChg chg="add">
        <pc:chgData name="Ivan Monich" userId="df37b809a6939972" providerId="LiveId" clId="{D9EA3EA7-FCAC-41B4-9A37-66BE32B7EED9}" dt="2019-03-06T13:23:31.564" v="550"/>
        <pc:sldMkLst>
          <pc:docMk/>
          <pc:sldMk cId="1679213371" sldId="420"/>
        </pc:sldMkLst>
      </pc:sldChg>
      <pc:sldChg chg="add">
        <pc:chgData name="Ivan Monich" userId="df37b809a6939972" providerId="LiveId" clId="{D9EA3EA7-FCAC-41B4-9A37-66BE32B7EED9}" dt="2019-03-06T13:23:31.707" v="551"/>
        <pc:sldMkLst>
          <pc:docMk/>
          <pc:sldMk cId="144096798" sldId="421"/>
        </pc:sldMkLst>
      </pc:sldChg>
      <pc:sldChg chg="add">
        <pc:chgData name="Ivan Monich" userId="df37b809a6939972" providerId="LiveId" clId="{D9EA3EA7-FCAC-41B4-9A37-66BE32B7EED9}" dt="2019-03-06T13:23:31.845" v="552"/>
        <pc:sldMkLst>
          <pc:docMk/>
          <pc:sldMk cId="3562758283" sldId="422"/>
        </pc:sldMkLst>
      </pc:sldChg>
      <pc:sldChg chg="add">
        <pc:chgData name="Ivan Monich" userId="df37b809a6939972" providerId="LiveId" clId="{D9EA3EA7-FCAC-41B4-9A37-66BE32B7EED9}" dt="2019-03-06T13:23:31.977" v="553"/>
        <pc:sldMkLst>
          <pc:docMk/>
          <pc:sldMk cId="1140957369" sldId="423"/>
        </pc:sldMkLst>
      </pc:sldChg>
      <pc:sldChg chg="add">
        <pc:chgData name="Ivan Monich" userId="df37b809a6939972" providerId="LiveId" clId="{D9EA3EA7-FCAC-41B4-9A37-66BE32B7EED9}" dt="2019-03-06T13:23:32.130" v="554"/>
        <pc:sldMkLst>
          <pc:docMk/>
          <pc:sldMk cId="3233060774" sldId="424"/>
        </pc:sldMkLst>
      </pc:sldChg>
      <pc:sldChg chg="add">
        <pc:chgData name="Ivan Monich" userId="df37b809a6939972" providerId="LiveId" clId="{D9EA3EA7-FCAC-41B4-9A37-66BE32B7EED9}" dt="2019-03-06T13:23:32.272" v="555"/>
        <pc:sldMkLst>
          <pc:docMk/>
          <pc:sldMk cId="1048874305" sldId="425"/>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F810F9-405D-4C7A-B27A-C52CFC13182A}"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248B9D9A-D1D7-4B98-A17F-547CA085998B}">
      <dgm:prSet/>
      <dgm:spPr/>
      <dgm:t>
        <a:bodyPr/>
        <a:lstStyle/>
        <a:p>
          <a:r>
            <a:rPr lang="en-GB" dirty="0"/>
            <a:t>1 Marketing dynamics </a:t>
          </a:r>
          <a:endParaRPr lang="en-US" dirty="0"/>
        </a:p>
      </dgm:t>
    </dgm:pt>
    <dgm:pt modelId="{D03087F9-AE77-41FB-BD47-48A3F50E69A4}" type="parTrans" cxnId="{30806239-BC00-4085-898D-BFC1E6BC18D9}">
      <dgm:prSet/>
      <dgm:spPr/>
      <dgm:t>
        <a:bodyPr/>
        <a:lstStyle/>
        <a:p>
          <a:endParaRPr lang="en-US"/>
        </a:p>
      </dgm:t>
    </dgm:pt>
    <dgm:pt modelId="{33413069-E8BC-4875-8354-FA87FB9ACDF4}" type="sibTrans" cxnId="{30806239-BC00-4085-898D-BFC1E6BC18D9}">
      <dgm:prSet/>
      <dgm:spPr/>
      <dgm:t>
        <a:bodyPr/>
        <a:lstStyle/>
        <a:p>
          <a:endParaRPr lang="en-US"/>
        </a:p>
      </dgm:t>
    </dgm:pt>
    <dgm:pt modelId="{D58E5D25-385F-473E-922C-22380AA57BD6}">
      <dgm:prSet/>
      <dgm:spPr/>
      <dgm:t>
        <a:bodyPr/>
        <a:lstStyle/>
        <a:p>
          <a:r>
            <a:rPr lang="en-GB"/>
            <a:t>2 The European marketing environment </a:t>
          </a:r>
          <a:endParaRPr lang="en-US"/>
        </a:p>
      </dgm:t>
    </dgm:pt>
    <dgm:pt modelId="{0B825530-7D4F-4A3D-AE15-7F842C24597B}" type="parTrans" cxnId="{23298191-A829-4A9B-802D-45DF9E12ED8B}">
      <dgm:prSet/>
      <dgm:spPr/>
      <dgm:t>
        <a:bodyPr/>
        <a:lstStyle/>
        <a:p>
          <a:endParaRPr lang="en-US"/>
        </a:p>
      </dgm:t>
    </dgm:pt>
    <dgm:pt modelId="{151B6FD6-313C-454B-967C-9539F3852936}" type="sibTrans" cxnId="{23298191-A829-4A9B-802D-45DF9E12ED8B}">
      <dgm:prSet/>
      <dgm:spPr/>
      <dgm:t>
        <a:bodyPr/>
        <a:lstStyle/>
        <a:p>
          <a:endParaRPr lang="en-US"/>
        </a:p>
      </dgm:t>
    </dgm:pt>
    <dgm:pt modelId="{2D567885-FFA5-4FAA-878B-9118690FB70C}">
      <dgm:prSet/>
      <dgm:spPr/>
      <dgm:t>
        <a:bodyPr/>
        <a:lstStyle/>
        <a:p>
          <a:r>
            <a:rPr lang="en-GB"/>
            <a:t>3 Buyer behaviour </a:t>
          </a:r>
          <a:endParaRPr lang="en-US"/>
        </a:p>
      </dgm:t>
    </dgm:pt>
    <dgm:pt modelId="{3990D946-04C3-4FC0-BB44-557E5E8A8E04}" type="parTrans" cxnId="{2601A866-A534-4D37-832B-B8F4771B026F}">
      <dgm:prSet/>
      <dgm:spPr/>
      <dgm:t>
        <a:bodyPr/>
        <a:lstStyle/>
        <a:p>
          <a:endParaRPr lang="en-US"/>
        </a:p>
      </dgm:t>
    </dgm:pt>
    <dgm:pt modelId="{ED97A50E-175F-444D-B7A9-AF5AAB9FF0A4}" type="sibTrans" cxnId="{2601A866-A534-4D37-832B-B8F4771B026F}">
      <dgm:prSet/>
      <dgm:spPr/>
      <dgm:t>
        <a:bodyPr/>
        <a:lstStyle/>
        <a:p>
          <a:endParaRPr lang="en-US"/>
        </a:p>
      </dgm:t>
    </dgm:pt>
    <dgm:pt modelId="{10709EC6-6F39-42CB-84C6-DE8C481FE3D4}">
      <dgm:prSet/>
      <dgm:spPr/>
      <dgm:t>
        <a:bodyPr/>
        <a:lstStyle/>
        <a:p>
          <a:r>
            <a:rPr lang="en-GB"/>
            <a:t>4 Segmenting markets</a:t>
          </a:r>
          <a:endParaRPr lang="en-US"/>
        </a:p>
      </dgm:t>
    </dgm:pt>
    <dgm:pt modelId="{29C48F8A-B5F7-4D07-BE8F-015BAAD171FF}" type="parTrans" cxnId="{63622D3D-2181-4178-91EE-97D724D6A925}">
      <dgm:prSet/>
      <dgm:spPr/>
      <dgm:t>
        <a:bodyPr/>
        <a:lstStyle/>
        <a:p>
          <a:endParaRPr lang="en-US"/>
        </a:p>
      </dgm:t>
    </dgm:pt>
    <dgm:pt modelId="{1A3AD9ED-D56F-4591-B029-DF2BDC17C91F}" type="sibTrans" cxnId="{63622D3D-2181-4178-91EE-97D724D6A925}">
      <dgm:prSet/>
      <dgm:spPr/>
      <dgm:t>
        <a:bodyPr/>
        <a:lstStyle/>
        <a:p>
          <a:endParaRPr lang="en-US"/>
        </a:p>
      </dgm:t>
    </dgm:pt>
    <dgm:pt modelId="{81F4EF49-9EED-42BF-BC6B-8D9A4ECCA877}">
      <dgm:prSet/>
      <dgm:spPr/>
      <dgm:t>
        <a:bodyPr/>
        <a:lstStyle/>
        <a:p>
          <a:r>
            <a:rPr lang="en-GB"/>
            <a:t>5 Marketing information and research</a:t>
          </a:r>
          <a:endParaRPr lang="en-US"/>
        </a:p>
      </dgm:t>
    </dgm:pt>
    <dgm:pt modelId="{0A85DF70-A4D2-460E-9533-B4B8D8DD3C1D}" type="parTrans" cxnId="{D183ADFE-AAD7-4E48-A381-72DB4C2B891A}">
      <dgm:prSet/>
      <dgm:spPr/>
      <dgm:t>
        <a:bodyPr/>
        <a:lstStyle/>
        <a:p>
          <a:endParaRPr lang="en-US"/>
        </a:p>
      </dgm:t>
    </dgm:pt>
    <dgm:pt modelId="{62E89EB6-AE37-4805-A8DC-F13092AD3BEB}" type="sibTrans" cxnId="{D183ADFE-AAD7-4E48-A381-72DB4C2B891A}">
      <dgm:prSet/>
      <dgm:spPr/>
      <dgm:t>
        <a:bodyPr/>
        <a:lstStyle/>
        <a:p>
          <a:endParaRPr lang="en-US"/>
        </a:p>
      </dgm:t>
    </dgm:pt>
    <dgm:pt modelId="{EE044AB3-7F6F-43A1-A680-4AD1B4A25A28}">
      <dgm:prSet/>
      <dgm:spPr/>
      <dgm:t>
        <a:bodyPr/>
        <a:lstStyle/>
        <a:p>
          <a:r>
            <a:rPr lang="en-GB"/>
            <a:t>6 Product</a:t>
          </a:r>
          <a:endParaRPr lang="en-US"/>
        </a:p>
      </dgm:t>
    </dgm:pt>
    <dgm:pt modelId="{1FECA5F3-4D21-426A-9001-11CC7C90CDF7}" type="parTrans" cxnId="{AC2B8EF8-5C47-4CED-9FE6-8092B34475B6}">
      <dgm:prSet/>
      <dgm:spPr/>
      <dgm:t>
        <a:bodyPr/>
        <a:lstStyle/>
        <a:p>
          <a:endParaRPr lang="en-US"/>
        </a:p>
      </dgm:t>
    </dgm:pt>
    <dgm:pt modelId="{907A96BA-27E7-44F4-9614-086CBF2318C8}" type="sibTrans" cxnId="{AC2B8EF8-5C47-4CED-9FE6-8092B34475B6}">
      <dgm:prSet/>
      <dgm:spPr/>
      <dgm:t>
        <a:bodyPr/>
        <a:lstStyle/>
        <a:p>
          <a:endParaRPr lang="en-US"/>
        </a:p>
      </dgm:t>
    </dgm:pt>
    <dgm:pt modelId="{296A1B4D-0591-4F8A-A47B-A4D5D06DECF2}">
      <dgm:prSet/>
      <dgm:spPr/>
      <dgm:t>
        <a:bodyPr/>
        <a:lstStyle/>
        <a:p>
          <a:r>
            <a:rPr lang="en-GB"/>
            <a:t>7 Price</a:t>
          </a:r>
          <a:endParaRPr lang="en-US"/>
        </a:p>
      </dgm:t>
    </dgm:pt>
    <dgm:pt modelId="{645915A5-0F44-4535-ADCB-F86C53C0838B}" type="parTrans" cxnId="{E0376915-9A70-4E70-AC2B-AC2760D121A4}">
      <dgm:prSet/>
      <dgm:spPr/>
      <dgm:t>
        <a:bodyPr/>
        <a:lstStyle/>
        <a:p>
          <a:endParaRPr lang="en-US"/>
        </a:p>
      </dgm:t>
    </dgm:pt>
    <dgm:pt modelId="{3E72F213-4F3B-45F3-A45B-BDD807969122}" type="sibTrans" cxnId="{E0376915-9A70-4E70-AC2B-AC2760D121A4}">
      <dgm:prSet/>
      <dgm:spPr/>
      <dgm:t>
        <a:bodyPr/>
        <a:lstStyle/>
        <a:p>
          <a:endParaRPr lang="en-US"/>
        </a:p>
      </dgm:t>
    </dgm:pt>
    <dgm:pt modelId="{22266B1F-5572-4487-9344-D8E0BA33DB08}" type="pres">
      <dgm:prSet presAssocID="{E6F810F9-405D-4C7A-B27A-C52CFC13182A}" presName="root" presStyleCnt="0">
        <dgm:presLayoutVars>
          <dgm:dir/>
          <dgm:resizeHandles val="exact"/>
        </dgm:presLayoutVars>
      </dgm:prSet>
      <dgm:spPr/>
    </dgm:pt>
    <dgm:pt modelId="{FDD840E7-46EB-4FF7-8207-741EBD89FA53}" type="pres">
      <dgm:prSet presAssocID="{248B9D9A-D1D7-4B98-A17F-547CA085998B}" presName="compNode" presStyleCnt="0"/>
      <dgm:spPr/>
    </dgm:pt>
    <dgm:pt modelId="{F20DF321-5D14-4578-A4EE-5F79A2896CCB}" type="pres">
      <dgm:prSet presAssocID="{248B9D9A-D1D7-4B98-A17F-547CA085998B}" presName="bgRect" presStyleLbl="bgShp" presStyleIdx="0" presStyleCnt="7"/>
      <dgm:spPr/>
    </dgm:pt>
    <dgm:pt modelId="{888622B8-E716-42E9-B2A1-6D051DD515A0}" type="pres">
      <dgm:prSet presAssocID="{248B9D9A-D1D7-4B98-A17F-547CA085998B}"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ting"/>
        </a:ext>
      </dgm:extLst>
    </dgm:pt>
    <dgm:pt modelId="{7FC6BBC1-D4A3-48E9-9182-F744FEC88D7D}" type="pres">
      <dgm:prSet presAssocID="{248B9D9A-D1D7-4B98-A17F-547CA085998B}" presName="spaceRect" presStyleCnt="0"/>
      <dgm:spPr/>
    </dgm:pt>
    <dgm:pt modelId="{C853C926-D763-45F1-828D-A444F14610F2}" type="pres">
      <dgm:prSet presAssocID="{248B9D9A-D1D7-4B98-A17F-547CA085998B}" presName="parTx" presStyleLbl="revTx" presStyleIdx="0" presStyleCnt="7">
        <dgm:presLayoutVars>
          <dgm:chMax val="0"/>
          <dgm:chPref val="0"/>
        </dgm:presLayoutVars>
      </dgm:prSet>
      <dgm:spPr/>
    </dgm:pt>
    <dgm:pt modelId="{33DAFBFB-1EF3-477F-BD20-C6534DE1869F}" type="pres">
      <dgm:prSet presAssocID="{33413069-E8BC-4875-8354-FA87FB9ACDF4}" presName="sibTrans" presStyleCnt="0"/>
      <dgm:spPr/>
    </dgm:pt>
    <dgm:pt modelId="{A12FDC7A-541C-4AA0-8CF8-15FF8AEF0257}" type="pres">
      <dgm:prSet presAssocID="{D58E5D25-385F-473E-922C-22380AA57BD6}" presName="compNode" presStyleCnt="0"/>
      <dgm:spPr/>
    </dgm:pt>
    <dgm:pt modelId="{DE31CEF0-7858-4DA8-B67A-4847AB174F1D}" type="pres">
      <dgm:prSet presAssocID="{D58E5D25-385F-473E-922C-22380AA57BD6}" presName="bgRect" presStyleLbl="bgShp" presStyleIdx="1" presStyleCnt="7"/>
      <dgm:spPr/>
    </dgm:pt>
    <dgm:pt modelId="{786CBFBA-07F8-4163-92EF-06B3D05CCD86}" type="pres">
      <dgm:prSet presAssocID="{D58E5D25-385F-473E-922C-22380AA57BD6}"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Europe-Africa"/>
        </a:ext>
      </dgm:extLst>
    </dgm:pt>
    <dgm:pt modelId="{D18BD612-C190-474E-A111-719E477B73E4}" type="pres">
      <dgm:prSet presAssocID="{D58E5D25-385F-473E-922C-22380AA57BD6}" presName="spaceRect" presStyleCnt="0"/>
      <dgm:spPr/>
    </dgm:pt>
    <dgm:pt modelId="{3B0850C7-432F-4E6E-9B82-5CFB4A5B7A23}" type="pres">
      <dgm:prSet presAssocID="{D58E5D25-385F-473E-922C-22380AA57BD6}" presName="parTx" presStyleLbl="revTx" presStyleIdx="1" presStyleCnt="7">
        <dgm:presLayoutVars>
          <dgm:chMax val="0"/>
          <dgm:chPref val="0"/>
        </dgm:presLayoutVars>
      </dgm:prSet>
      <dgm:spPr/>
    </dgm:pt>
    <dgm:pt modelId="{5BF00112-A408-4539-AD78-7C65F91C74D3}" type="pres">
      <dgm:prSet presAssocID="{151B6FD6-313C-454B-967C-9539F3852936}" presName="sibTrans" presStyleCnt="0"/>
      <dgm:spPr/>
    </dgm:pt>
    <dgm:pt modelId="{EC7A4E6B-E4A5-4859-9F87-B6665B2033A3}" type="pres">
      <dgm:prSet presAssocID="{2D567885-FFA5-4FAA-878B-9118690FB70C}" presName="compNode" presStyleCnt="0"/>
      <dgm:spPr/>
    </dgm:pt>
    <dgm:pt modelId="{80F51CC9-F44A-4740-B66E-68A1A4EC5E25}" type="pres">
      <dgm:prSet presAssocID="{2D567885-FFA5-4FAA-878B-9118690FB70C}" presName="bgRect" presStyleLbl="bgShp" presStyleIdx="2" presStyleCnt="7"/>
      <dgm:spPr/>
    </dgm:pt>
    <dgm:pt modelId="{A221431D-14BB-4E4D-8B07-7DC7A352DD90}" type="pres">
      <dgm:prSet presAssocID="{2D567885-FFA5-4FAA-878B-9118690FB70C}"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9DC9B73F-D969-4D5A-A22C-8C1537C7E552}" type="pres">
      <dgm:prSet presAssocID="{2D567885-FFA5-4FAA-878B-9118690FB70C}" presName="spaceRect" presStyleCnt="0"/>
      <dgm:spPr/>
    </dgm:pt>
    <dgm:pt modelId="{452E382B-7DDC-445F-B1A9-5626AB47AD0A}" type="pres">
      <dgm:prSet presAssocID="{2D567885-FFA5-4FAA-878B-9118690FB70C}" presName="parTx" presStyleLbl="revTx" presStyleIdx="2" presStyleCnt="7">
        <dgm:presLayoutVars>
          <dgm:chMax val="0"/>
          <dgm:chPref val="0"/>
        </dgm:presLayoutVars>
      </dgm:prSet>
      <dgm:spPr/>
    </dgm:pt>
    <dgm:pt modelId="{0550920E-0F34-40A3-82A0-EB184AE8BCCE}" type="pres">
      <dgm:prSet presAssocID="{ED97A50E-175F-444D-B7A9-AF5AAB9FF0A4}" presName="sibTrans" presStyleCnt="0"/>
      <dgm:spPr/>
    </dgm:pt>
    <dgm:pt modelId="{89EB3330-3E07-4FB0-BF41-752DC3D68D9E}" type="pres">
      <dgm:prSet presAssocID="{10709EC6-6F39-42CB-84C6-DE8C481FE3D4}" presName="compNode" presStyleCnt="0"/>
      <dgm:spPr/>
    </dgm:pt>
    <dgm:pt modelId="{BF7F1700-0D96-410E-8E8C-A61D7578F849}" type="pres">
      <dgm:prSet presAssocID="{10709EC6-6F39-42CB-84C6-DE8C481FE3D4}" presName="bgRect" presStyleLbl="bgShp" presStyleIdx="3" presStyleCnt="7"/>
      <dgm:spPr/>
    </dgm:pt>
    <dgm:pt modelId="{E5960ADD-BDDB-46F6-BA90-B18A2ECCCD2E}" type="pres">
      <dgm:prSet presAssocID="{10709EC6-6F39-42CB-84C6-DE8C481FE3D4}"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EFA6CC1A-56E3-4BC0-922D-29E896939A01}" type="pres">
      <dgm:prSet presAssocID="{10709EC6-6F39-42CB-84C6-DE8C481FE3D4}" presName="spaceRect" presStyleCnt="0"/>
      <dgm:spPr/>
    </dgm:pt>
    <dgm:pt modelId="{168AB6F7-A14E-4D1F-9275-81900E6DC81E}" type="pres">
      <dgm:prSet presAssocID="{10709EC6-6F39-42CB-84C6-DE8C481FE3D4}" presName="parTx" presStyleLbl="revTx" presStyleIdx="3" presStyleCnt="7">
        <dgm:presLayoutVars>
          <dgm:chMax val="0"/>
          <dgm:chPref val="0"/>
        </dgm:presLayoutVars>
      </dgm:prSet>
      <dgm:spPr/>
    </dgm:pt>
    <dgm:pt modelId="{1E39CA69-BFA2-4AE2-A06E-3AFCC3E0C40F}" type="pres">
      <dgm:prSet presAssocID="{1A3AD9ED-D56F-4591-B029-DF2BDC17C91F}" presName="sibTrans" presStyleCnt="0"/>
      <dgm:spPr/>
    </dgm:pt>
    <dgm:pt modelId="{F76CC464-AB95-4012-AA81-E8709F8F3A7C}" type="pres">
      <dgm:prSet presAssocID="{81F4EF49-9EED-42BF-BC6B-8D9A4ECCA877}" presName="compNode" presStyleCnt="0"/>
      <dgm:spPr/>
    </dgm:pt>
    <dgm:pt modelId="{C1676223-09B2-4E4D-BECB-B47DBF153EDC}" type="pres">
      <dgm:prSet presAssocID="{81F4EF49-9EED-42BF-BC6B-8D9A4ECCA877}" presName="bgRect" presStyleLbl="bgShp" presStyleIdx="4" presStyleCnt="7"/>
      <dgm:spPr/>
    </dgm:pt>
    <dgm:pt modelId="{D713F680-DD92-47B9-8F3A-6368E2391877}" type="pres">
      <dgm:prSet presAssocID="{81F4EF49-9EED-42BF-BC6B-8D9A4ECCA877}"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ght Bulb and Gear"/>
        </a:ext>
      </dgm:extLst>
    </dgm:pt>
    <dgm:pt modelId="{5AE0C8E7-AE14-42D2-B2ED-D3AFBC766ACB}" type="pres">
      <dgm:prSet presAssocID="{81F4EF49-9EED-42BF-BC6B-8D9A4ECCA877}" presName="spaceRect" presStyleCnt="0"/>
      <dgm:spPr/>
    </dgm:pt>
    <dgm:pt modelId="{01F95B57-7F69-48FE-B52D-0957EBF10D99}" type="pres">
      <dgm:prSet presAssocID="{81F4EF49-9EED-42BF-BC6B-8D9A4ECCA877}" presName="parTx" presStyleLbl="revTx" presStyleIdx="4" presStyleCnt="7">
        <dgm:presLayoutVars>
          <dgm:chMax val="0"/>
          <dgm:chPref val="0"/>
        </dgm:presLayoutVars>
      </dgm:prSet>
      <dgm:spPr/>
    </dgm:pt>
    <dgm:pt modelId="{5400066F-47E3-4218-8F2E-C4403DE1695A}" type="pres">
      <dgm:prSet presAssocID="{62E89EB6-AE37-4805-A8DC-F13092AD3BEB}" presName="sibTrans" presStyleCnt="0"/>
      <dgm:spPr/>
    </dgm:pt>
    <dgm:pt modelId="{4D27FB05-336C-41A8-9ED7-E6528F1B6476}" type="pres">
      <dgm:prSet presAssocID="{EE044AB3-7F6F-43A1-A680-4AD1B4A25A28}" presName="compNode" presStyleCnt="0"/>
      <dgm:spPr/>
    </dgm:pt>
    <dgm:pt modelId="{401AF569-E5D6-4430-9748-BCECCE1938C4}" type="pres">
      <dgm:prSet presAssocID="{EE044AB3-7F6F-43A1-A680-4AD1B4A25A28}" presName="bgRect" presStyleLbl="bgShp" presStyleIdx="5" presStyleCnt="7"/>
      <dgm:spPr/>
    </dgm:pt>
    <dgm:pt modelId="{F039C60C-94AD-4E43-AE23-708D07ED69ED}" type="pres">
      <dgm:prSet presAssocID="{EE044AB3-7F6F-43A1-A680-4AD1B4A25A28}"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Advertising"/>
        </a:ext>
      </dgm:extLst>
    </dgm:pt>
    <dgm:pt modelId="{55BC3B95-60E6-44F3-AA5C-32390849AD48}" type="pres">
      <dgm:prSet presAssocID="{EE044AB3-7F6F-43A1-A680-4AD1B4A25A28}" presName="spaceRect" presStyleCnt="0"/>
      <dgm:spPr/>
    </dgm:pt>
    <dgm:pt modelId="{5D9D8A57-8FE3-4A02-AB76-640380DCFC37}" type="pres">
      <dgm:prSet presAssocID="{EE044AB3-7F6F-43A1-A680-4AD1B4A25A28}" presName="parTx" presStyleLbl="revTx" presStyleIdx="5" presStyleCnt="7">
        <dgm:presLayoutVars>
          <dgm:chMax val="0"/>
          <dgm:chPref val="0"/>
        </dgm:presLayoutVars>
      </dgm:prSet>
      <dgm:spPr/>
    </dgm:pt>
    <dgm:pt modelId="{26474C5A-0691-49F6-8FFA-67E5F2D4B348}" type="pres">
      <dgm:prSet presAssocID="{907A96BA-27E7-44F4-9614-086CBF2318C8}" presName="sibTrans" presStyleCnt="0"/>
      <dgm:spPr/>
    </dgm:pt>
    <dgm:pt modelId="{9F7DB389-7F88-431F-8B8C-4A1A103EAF1D}" type="pres">
      <dgm:prSet presAssocID="{296A1B4D-0591-4F8A-A47B-A4D5D06DECF2}" presName="compNode" presStyleCnt="0"/>
      <dgm:spPr/>
    </dgm:pt>
    <dgm:pt modelId="{6AB47646-660F-4795-B678-796726C321CD}" type="pres">
      <dgm:prSet presAssocID="{296A1B4D-0591-4F8A-A47B-A4D5D06DECF2}" presName="bgRect" presStyleLbl="bgShp" presStyleIdx="6" presStyleCnt="7"/>
      <dgm:spPr/>
    </dgm:pt>
    <dgm:pt modelId="{83AC38FE-EA2D-4966-93BE-22B9B4F24E1C}" type="pres">
      <dgm:prSet presAssocID="{296A1B4D-0591-4F8A-A47B-A4D5D06DECF2}"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alculator"/>
        </a:ext>
      </dgm:extLst>
    </dgm:pt>
    <dgm:pt modelId="{EA299491-D798-4D02-8876-684057B1DE0D}" type="pres">
      <dgm:prSet presAssocID="{296A1B4D-0591-4F8A-A47B-A4D5D06DECF2}" presName="spaceRect" presStyleCnt="0"/>
      <dgm:spPr/>
    </dgm:pt>
    <dgm:pt modelId="{77700945-9224-4314-8D1F-12E36EA30E86}" type="pres">
      <dgm:prSet presAssocID="{296A1B4D-0591-4F8A-A47B-A4D5D06DECF2}" presName="parTx" presStyleLbl="revTx" presStyleIdx="6" presStyleCnt="7">
        <dgm:presLayoutVars>
          <dgm:chMax val="0"/>
          <dgm:chPref val="0"/>
        </dgm:presLayoutVars>
      </dgm:prSet>
      <dgm:spPr/>
    </dgm:pt>
  </dgm:ptLst>
  <dgm:cxnLst>
    <dgm:cxn modelId="{0DA25206-E4C4-422F-A8DF-FF3E03CCD849}" type="presOf" srcId="{81F4EF49-9EED-42BF-BC6B-8D9A4ECCA877}" destId="{01F95B57-7F69-48FE-B52D-0957EBF10D99}" srcOrd="0" destOrd="0" presId="urn:microsoft.com/office/officeart/2018/2/layout/IconVerticalSolidList"/>
    <dgm:cxn modelId="{487E380F-2656-44B0-ACD2-F5D164ECC780}" type="presOf" srcId="{248B9D9A-D1D7-4B98-A17F-547CA085998B}" destId="{C853C926-D763-45F1-828D-A444F14610F2}" srcOrd="0" destOrd="0" presId="urn:microsoft.com/office/officeart/2018/2/layout/IconVerticalSolidList"/>
    <dgm:cxn modelId="{E0376915-9A70-4E70-AC2B-AC2760D121A4}" srcId="{E6F810F9-405D-4C7A-B27A-C52CFC13182A}" destId="{296A1B4D-0591-4F8A-A47B-A4D5D06DECF2}" srcOrd="6" destOrd="0" parTransId="{645915A5-0F44-4535-ADCB-F86C53C0838B}" sibTransId="{3E72F213-4F3B-45F3-A45B-BDD807969122}"/>
    <dgm:cxn modelId="{1E8ACD1C-AD9E-4C9E-B435-1281C86F1C4C}" type="presOf" srcId="{10709EC6-6F39-42CB-84C6-DE8C481FE3D4}" destId="{168AB6F7-A14E-4D1F-9275-81900E6DC81E}" srcOrd="0" destOrd="0" presId="urn:microsoft.com/office/officeart/2018/2/layout/IconVerticalSolidList"/>
    <dgm:cxn modelId="{6F523E2A-FFE1-40C8-A47D-A621123D7D87}" type="presOf" srcId="{296A1B4D-0591-4F8A-A47B-A4D5D06DECF2}" destId="{77700945-9224-4314-8D1F-12E36EA30E86}" srcOrd="0" destOrd="0" presId="urn:microsoft.com/office/officeart/2018/2/layout/IconVerticalSolidList"/>
    <dgm:cxn modelId="{30806239-BC00-4085-898D-BFC1E6BC18D9}" srcId="{E6F810F9-405D-4C7A-B27A-C52CFC13182A}" destId="{248B9D9A-D1D7-4B98-A17F-547CA085998B}" srcOrd="0" destOrd="0" parTransId="{D03087F9-AE77-41FB-BD47-48A3F50E69A4}" sibTransId="{33413069-E8BC-4875-8354-FA87FB9ACDF4}"/>
    <dgm:cxn modelId="{63622D3D-2181-4178-91EE-97D724D6A925}" srcId="{E6F810F9-405D-4C7A-B27A-C52CFC13182A}" destId="{10709EC6-6F39-42CB-84C6-DE8C481FE3D4}" srcOrd="3" destOrd="0" parTransId="{29C48F8A-B5F7-4D07-BE8F-015BAAD171FF}" sibTransId="{1A3AD9ED-D56F-4591-B029-DF2BDC17C91F}"/>
    <dgm:cxn modelId="{771ACC41-5890-4EFB-87AE-F0749F7D0974}" type="presOf" srcId="{EE044AB3-7F6F-43A1-A680-4AD1B4A25A28}" destId="{5D9D8A57-8FE3-4A02-AB76-640380DCFC37}" srcOrd="0" destOrd="0" presId="urn:microsoft.com/office/officeart/2018/2/layout/IconVerticalSolidList"/>
    <dgm:cxn modelId="{2601A866-A534-4D37-832B-B8F4771B026F}" srcId="{E6F810F9-405D-4C7A-B27A-C52CFC13182A}" destId="{2D567885-FFA5-4FAA-878B-9118690FB70C}" srcOrd="2" destOrd="0" parTransId="{3990D946-04C3-4FC0-BB44-557E5E8A8E04}" sibTransId="{ED97A50E-175F-444D-B7A9-AF5AAB9FF0A4}"/>
    <dgm:cxn modelId="{5EADF078-AA2E-49C0-B7A2-B734B3C66490}" type="presOf" srcId="{D58E5D25-385F-473E-922C-22380AA57BD6}" destId="{3B0850C7-432F-4E6E-9B82-5CFB4A5B7A23}" srcOrd="0" destOrd="0" presId="urn:microsoft.com/office/officeart/2018/2/layout/IconVerticalSolidList"/>
    <dgm:cxn modelId="{03DDF685-6FE5-4836-A103-51792E1CE393}" type="presOf" srcId="{2D567885-FFA5-4FAA-878B-9118690FB70C}" destId="{452E382B-7DDC-445F-B1A9-5626AB47AD0A}" srcOrd="0" destOrd="0" presId="urn:microsoft.com/office/officeart/2018/2/layout/IconVerticalSolidList"/>
    <dgm:cxn modelId="{0A9E8D8B-115C-4214-800A-6AC9CA950D8E}" type="presOf" srcId="{E6F810F9-405D-4C7A-B27A-C52CFC13182A}" destId="{22266B1F-5572-4487-9344-D8E0BA33DB08}" srcOrd="0" destOrd="0" presId="urn:microsoft.com/office/officeart/2018/2/layout/IconVerticalSolidList"/>
    <dgm:cxn modelId="{23298191-A829-4A9B-802D-45DF9E12ED8B}" srcId="{E6F810F9-405D-4C7A-B27A-C52CFC13182A}" destId="{D58E5D25-385F-473E-922C-22380AA57BD6}" srcOrd="1" destOrd="0" parTransId="{0B825530-7D4F-4A3D-AE15-7F842C24597B}" sibTransId="{151B6FD6-313C-454B-967C-9539F3852936}"/>
    <dgm:cxn modelId="{AC2B8EF8-5C47-4CED-9FE6-8092B34475B6}" srcId="{E6F810F9-405D-4C7A-B27A-C52CFC13182A}" destId="{EE044AB3-7F6F-43A1-A680-4AD1B4A25A28}" srcOrd="5" destOrd="0" parTransId="{1FECA5F3-4D21-426A-9001-11CC7C90CDF7}" sibTransId="{907A96BA-27E7-44F4-9614-086CBF2318C8}"/>
    <dgm:cxn modelId="{D183ADFE-AAD7-4E48-A381-72DB4C2B891A}" srcId="{E6F810F9-405D-4C7A-B27A-C52CFC13182A}" destId="{81F4EF49-9EED-42BF-BC6B-8D9A4ECCA877}" srcOrd="4" destOrd="0" parTransId="{0A85DF70-A4D2-460E-9533-B4B8D8DD3C1D}" sibTransId="{62E89EB6-AE37-4805-A8DC-F13092AD3BEB}"/>
    <dgm:cxn modelId="{CA039022-41C3-4D62-BA5B-6B71E68D5418}" type="presParOf" srcId="{22266B1F-5572-4487-9344-D8E0BA33DB08}" destId="{FDD840E7-46EB-4FF7-8207-741EBD89FA53}" srcOrd="0" destOrd="0" presId="urn:microsoft.com/office/officeart/2018/2/layout/IconVerticalSolidList"/>
    <dgm:cxn modelId="{0DC9988C-5153-41FA-941F-E0687EF7E759}" type="presParOf" srcId="{FDD840E7-46EB-4FF7-8207-741EBD89FA53}" destId="{F20DF321-5D14-4578-A4EE-5F79A2896CCB}" srcOrd="0" destOrd="0" presId="urn:microsoft.com/office/officeart/2018/2/layout/IconVerticalSolidList"/>
    <dgm:cxn modelId="{481BAA7B-B958-49C2-8DA6-370E17DCA637}" type="presParOf" srcId="{FDD840E7-46EB-4FF7-8207-741EBD89FA53}" destId="{888622B8-E716-42E9-B2A1-6D051DD515A0}" srcOrd="1" destOrd="0" presId="urn:microsoft.com/office/officeart/2018/2/layout/IconVerticalSolidList"/>
    <dgm:cxn modelId="{F342EB69-DF99-4A87-AF2F-67F624EF7643}" type="presParOf" srcId="{FDD840E7-46EB-4FF7-8207-741EBD89FA53}" destId="{7FC6BBC1-D4A3-48E9-9182-F744FEC88D7D}" srcOrd="2" destOrd="0" presId="urn:microsoft.com/office/officeart/2018/2/layout/IconVerticalSolidList"/>
    <dgm:cxn modelId="{722CF2DE-D8A1-4D7D-AA4C-7579DBCFA720}" type="presParOf" srcId="{FDD840E7-46EB-4FF7-8207-741EBD89FA53}" destId="{C853C926-D763-45F1-828D-A444F14610F2}" srcOrd="3" destOrd="0" presId="urn:microsoft.com/office/officeart/2018/2/layout/IconVerticalSolidList"/>
    <dgm:cxn modelId="{83965CA8-F7BE-4F0B-9031-A8E34700CC07}" type="presParOf" srcId="{22266B1F-5572-4487-9344-D8E0BA33DB08}" destId="{33DAFBFB-1EF3-477F-BD20-C6534DE1869F}" srcOrd="1" destOrd="0" presId="urn:microsoft.com/office/officeart/2018/2/layout/IconVerticalSolidList"/>
    <dgm:cxn modelId="{9AF5F2B8-1AE0-4987-B1D3-5AC57575F53B}" type="presParOf" srcId="{22266B1F-5572-4487-9344-D8E0BA33DB08}" destId="{A12FDC7A-541C-4AA0-8CF8-15FF8AEF0257}" srcOrd="2" destOrd="0" presId="urn:microsoft.com/office/officeart/2018/2/layout/IconVerticalSolidList"/>
    <dgm:cxn modelId="{74A80224-373E-4C3F-A0DD-F28815583723}" type="presParOf" srcId="{A12FDC7A-541C-4AA0-8CF8-15FF8AEF0257}" destId="{DE31CEF0-7858-4DA8-B67A-4847AB174F1D}" srcOrd="0" destOrd="0" presId="urn:microsoft.com/office/officeart/2018/2/layout/IconVerticalSolidList"/>
    <dgm:cxn modelId="{75ABBB62-377B-4C0C-AD8D-118B65CB9731}" type="presParOf" srcId="{A12FDC7A-541C-4AA0-8CF8-15FF8AEF0257}" destId="{786CBFBA-07F8-4163-92EF-06B3D05CCD86}" srcOrd="1" destOrd="0" presId="urn:microsoft.com/office/officeart/2018/2/layout/IconVerticalSolidList"/>
    <dgm:cxn modelId="{5586FCFA-13BA-4AA7-9EE0-E830C465356E}" type="presParOf" srcId="{A12FDC7A-541C-4AA0-8CF8-15FF8AEF0257}" destId="{D18BD612-C190-474E-A111-719E477B73E4}" srcOrd="2" destOrd="0" presId="urn:microsoft.com/office/officeart/2018/2/layout/IconVerticalSolidList"/>
    <dgm:cxn modelId="{B36A2280-88AD-411C-B8D1-5238B0DAAA4D}" type="presParOf" srcId="{A12FDC7A-541C-4AA0-8CF8-15FF8AEF0257}" destId="{3B0850C7-432F-4E6E-9B82-5CFB4A5B7A23}" srcOrd="3" destOrd="0" presId="urn:microsoft.com/office/officeart/2018/2/layout/IconVerticalSolidList"/>
    <dgm:cxn modelId="{2530A17E-E859-4AA0-BCA1-3B165B593B43}" type="presParOf" srcId="{22266B1F-5572-4487-9344-D8E0BA33DB08}" destId="{5BF00112-A408-4539-AD78-7C65F91C74D3}" srcOrd="3" destOrd="0" presId="urn:microsoft.com/office/officeart/2018/2/layout/IconVerticalSolidList"/>
    <dgm:cxn modelId="{04050B75-8489-4162-8627-0C8B8453AF24}" type="presParOf" srcId="{22266B1F-5572-4487-9344-D8E0BA33DB08}" destId="{EC7A4E6B-E4A5-4859-9F87-B6665B2033A3}" srcOrd="4" destOrd="0" presId="urn:microsoft.com/office/officeart/2018/2/layout/IconVerticalSolidList"/>
    <dgm:cxn modelId="{943CE0CA-5A2D-49C4-8E0E-88CF1C086645}" type="presParOf" srcId="{EC7A4E6B-E4A5-4859-9F87-B6665B2033A3}" destId="{80F51CC9-F44A-4740-B66E-68A1A4EC5E25}" srcOrd="0" destOrd="0" presId="urn:microsoft.com/office/officeart/2018/2/layout/IconVerticalSolidList"/>
    <dgm:cxn modelId="{A8E6E8E3-83B0-4AF9-8506-BDFE13FE60BD}" type="presParOf" srcId="{EC7A4E6B-E4A5-4859-9F87-B6665B2033A3}" destId="{A221431D-14BB-4E4D-8B07-7DC7A352DD90}" srcOrd="1" destOrd="0" presId="urn:microsoft.com/office/officeart/2018/2/layout/IconVerticalSolidList"/>
    <dgm:cxn modelId="{D299A65A-C0ED-4C81-A033-6608F86A3CDE}" type="presParOf" srcId="{EC7A4E6B-E4A5-4859-9F87-B6665B2033A3}" destId="{9DC9B73F-D969-4D5A-A22C-8C1537C7E552}" srcOrd="2" destOrd="0" presId="urn:microsoft.com/office/officeart/2018/2/layout/IconVerticalSolidList"/>
    <dgm:cxn modelId="{B7BCEA63-B941-4B1E-958D-DCCE8AA8D377}" type="presParOf" srcId="{EC7A4E6B-E4A5-4859-9F87-B6665B2033A3}" destId="{452E382B-7DDC-445F-B1A9-5626AB47AD0A}" srcOrd="3" destOrd="0" presId="urn:microsoft.com/office/officeart/2018/2/layout/IconVerticalSolidList"/>
    <dgm:cxn modelId="{076DB2FC-4847-4F96-8331-F433BB138279}" type="presParOf" srcId="{22266B1F-5572-4487-9344-D8E0BA33DB08}" destId="{0550920E-0F34-40A3-82A0-EB184AE8BCCE}" srcOrd="5" destOrd="0" presId="urn:microsoft.com/office/officeart/2018/2/layout/IconVerticalSolidList"/>
    <dgm:cxn modelId="{C9025309-D22A-4329-AE0E-1A29C11BEE77}" type="presParOf" srcId="{22266B1F-5572-4487-9344-D8E0BA33DB08}" destId="{89EB3330-3E07-4FB0-BF41-752DC3D68D9E}" srcOrd="6" destOrd="0" presId="urn:microsoft.com/office/officeart/2018/2/layout/IconVerticalSolidList"/>
    <dgm:cxn modelId="{8ED83830-46A1-457E-B4E7-E40E10898A95}" type="presParOf" srcId="{89EB3330-3E07-4FB0-BF41-752DC3D68D9E}" destId="{BF7F1700-0D96-410E-8E8C-A61D7578F849}" srcOrd="0" destOrd="0" presId="urn:microsoft.com/office/officeart/2018/2/layout/IconVerticalSolidList"/>
    <dgm:cxn modelId="{907AB320-14A0-4D03-BB94-289016066D34}" type="presParOf" srcId="{89EB3330-3E07-4FB0-BF41-752DC3D68D9E}" destId="{E5960ADD-BDDB-46F6-BA90-B18A2ECCCD2E}" srcOrd="1" destOrd="0" presId="urn:microsoft.com/office/officeart/2018/2/layout/IconVerticalSolidList"/>
    <dgm:cxn modelId="{DEFA5FC4-564B-44A8-95EC-08059CBC0A46}" type="presParOf" srcId="{89EB3330-3E07-4FB0-BF41-752DC3D68D9E}" destId="{EFA6CC1A-56E3-4BC0-922D-29E896939A01}" srcOrd="2" destOrd="0" presId="urn:microsoft.com/office/officeart/2018/2/layout/IconVerticalSolidList"/>
    <dgm:cxn modelId="{E7E1170F-E7E7-415F-B2A5-A0071DEB3B34}" type="presParOf" srcId="{89EB3330-3E07-4FB0-BF41-752DC3D68D9E}" destId="{168AB6F7-A14E-4D1F-9275-81900E6DC81E}" srcOrd="3" destOrd="0" presId="urn:microsoft.com/office/officeart/2018/2/layout/IconVerticalSolidList"/>
    <dgm:cxn modelId="{A01E8AA8-5582-4DBB-925A-875E5D2D5AF8}" type="presParOf" srcId="{22266B1F-5572-4487-9344-D8E0BA33DB08}" destId="{1E39CA69-BFA2-4AE2-A06E-3AFCC3E0C40F}" srcOrd="7" destOrd="0" presId="urn:microsoft.com/office/officeart/2018/2/layout/IconVerticalSolidList"/>
    <dgm:cxn modelId="{0CC8DDA5-2C8A-455A-89D5-0B68266AD634}" type="presParOf" srcId="{22266B1F-5572-4487-9344-D8E0BA33DB08}" destId="{F76CC464-AB95-4012-AA81-E8709F8F3A7C}" srcOrd="8" destOrd="0" presId="urn:microsoft.com/office/officeart/2018/2/layout/IconVerticalSolidList"/>
    <dgm:cxn modelId="{63F97906-E5B4-4EE7-8734-B38493D868C8}" type="presParOf" srcId="{F76CC464-AB95-4012-AA81-E8709F8F3A7C}" destId="{C1676223-09B2-4E4D-BECB-B47DBF153EDC}" srcOrd="0" destOrd="0" presId="urn:microsoft.com/office/officeart/2018/2/layout/IconVerticalSolidList"/>
    <dgm:cxn modelId="{5F2F8FD5-6BE0-4340-8173-97645EDA7C6B}" type="presParOf" srcId="{F76CC464-AB95-4012-AA81-E8709F8F3A7C}" destId="{D713F680-DD92-47B9-8F3A-6368E2391877}" srcOrd="1" destOrd="0" presId="urn:microsoft.com/office/officeart/2018/2/layout/IconVerticalSolidList"/>
    <dgm:cxn modelId="{902C3FFB-3780-42F5-A45F-7323B0154AA5}" type="presParOf" srcId="{F76CC464-AB95-4012-AA81-E8709F8F3A7C}" destId="{5AE0C8E7-AE14-42D2-B2ED-D3AFBC766ACB}" srcOrd="2" destOrd="0" presId="urn:microsoft.com/office/officeart/2018/2/layout/IconVerticalSolidList"/>
    <dgm:cxn modelId="{AF6F079E-A039-4FB8-BD24-BE8AE9C24581}" type="presParOf" srcId="{F76CC464-AB95-4012-AA81-E8709F8F3A7C}" destId="{01F95B57-7F69-48FE-B52D-0957EBF10D99}" srcOrd="3" destOrd="0" presId="urn:microsoft.com/office/officeart/2018/2/layout/IconVerticalSolidList"/>
    <dgm:cxn modelId="{5D5559AE-E8BB-422E-9BBB-62AF24268D28}" type="presParOf" srcId="{22266B1F-5572-4487-9344-D8E0BA33DB08}" destId="{5400066F-47E3-4218-8F2E-C4403DE1695A}" srcOrd="9" destOrd="0" presId="urn:microsoft.com/office/officeart/2018/2/layout/IconVerticalSolidList"/>
    <dgm:cxn modelId="{47941BF0-C434-43E9-8106-F034BC7E9704}" type="presParOf" srcId="{22266B1F-5572-4487-9344-D8E0BA33DB08}" destId="{4D27FB05-336C-41A8-9ED7-E6528F1B6476}" srcOrd="10" destOrd="0" presId="urn:microsoft.com/office/officeart/2018/2/layout/IconVerticalSolidList"/>
    <dgm:cxn modelId="{73A4B7C6-1B0D-4900-9D05-79C0A817B475}" type="presParOf" srcId="{4D27FB05-336C-41A8-9ED7-E6528F1B6476}" destId="{401AF569-E5D6-4430-9748-BCECCE1938C4}" srcOrd="0" destOrd="0" presId="urn:microsoft.com/office/officeart/2018/2/layout/IconVerticalSolidList"/>
    <dgm:cxn modelId="{542C9927-1C01-4A69-AA97-7F0A55FF08EF}" type="presParOf" srcId="{4D27FB05-336C-41A8-9ED7-E6528F1B6476}" destId="{F039C60C-94AD-4E43-AE23-708D07ED69ED}" srcOrd="1" destOrd="0" presId="urn:microsoft.com/office/officeart/2018/2/layout/IconVerticalSolidList"/>
    <dgm:cxn modelId="{4986529E-40FC-4245-8420-6E6CED1A552C}" type="presParOf" srcId="{4D27FB05-336C-41A8-9ED7-E6528F1B6476}" destId="{55BC3B95-60E6-44F3-AA5C-32390849AD48}" srcOrd="2" destOrd="0" presId="urn:microsoft.com/office/officeart/2018/2/layout/IconVerticalSolidList"/>
    <dgm:cxn modelId="{5F234D04-8F94-4404-A0F1-FD7346402BDE}" type="presParOf" srcId="{4D27FB05-336C-41A8-9ED7-E6528F1B6476}" destId="{5D9D8A57-8FE3-4A02-AB76-640380DCFC37}" srcOrd="3" destOrd="0" presId="urn:microsoft.com/office/officeart/2018/2/layout/IconVerticalSolidList"/>
    <dgm:cxn modelId="{13A87517-D42B-427B-A120-2B9826E91D1A}" type="presParOf" srcId="{22266B1F-5572-4487-9344-D8E0BA33DB08}" destId="{26474C5A-0691-49F6-8FFA-67E5F2D4B348}" srcOrd="11" destOrd="0" presId="urn:microsoft.com/office/officeart/2018/2/layout/IconVerticalSolidList"/>
    <dgm:cxn modelId="{D6EB9293-DF68-4F5B-AA6A-4B8F71C98583}" type="presParOf" srcId="{22266B1F-5572-4487-9344-D8E0BA33DB08}" destId="{9F7DB389-7F88-431F-8B8C-4A1A103EAF1D}" srcOrd="12" destOrd="0" presId="urn:microsoft.com/office/officeart/2018/2/layout/IconVerticalSolidList"/>
    <dgm:cxn modelId="{37986FC0-B56D-42D4-8DA2-902549170BA4}" type="presParOf" srcId="{9F7DB389-7F88-431F-8B8C-4A1A103EAF1D}" destId="{6AB47646-660F-4795-B678-796726C321CD}" srcOrd="0" destOrd="0" presId="urn:microsoft.com/office/officeart/2018/2/layout/IconVerticalSolidList"/>
    <dgm:cxn modelId="{EF046191-FFF7-4C55-B9AB-2D2C310ED3A7}" type="presParOf" srcId="{9F7DB389-7F88-431F-8B8C-4A1A103EAF1D}" destId="{83AC38FE-EA2D-4966-93BE-22B9B4F24E1C}" srcOrd="1" destOrd="0" presId="urn:microsoft.com/office/officeart/2018/2/layout/IconVerticalSolidList"/>
    <dgm:cxn modelId="{7CDFB073-D952-41B7-8B44-93EEF406A712}" type="presParOf" srcId="{9F7DB389-7F88-431F-8B8C-4A1A103EAF1D}" destId="{EA299491-D798-4D02-8876-684057B1DE0D}" srcOrd="2" destOrd="0" presId="urn:microsoft.com/office/officeart/2018/2/layout/IconVerticalSolidList"/>
    <dgm:cxn modelId="{4844A378-BEF5-49DB-99CD-79F23A213147}" type="presParOf" srcId="{9F7DB389-7F88-431F-8B8C-4A1A103EAF1D}" destId="{77700945-9224-4314-8D1F-12E36EA30E8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427349-598C-41FE-8AB8-AD876E3BD461}"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B57C7430-2517-4C20-8BC7-9A9B2FE04A25}">
      <dgm:prSet/>
      <dgm:spPr/>
      <dgm:t>
        <a:bodyPr/>
        <a:lstStyle/>
        <a:p>
          <a:r>
            <a:rPr lang="en-GB"/>
            <a:t>8 Place</a:t>
          </a:r>
          <a:endParaRPr lang="en-US"/>
        </a:p>
      </dgm:t>
    </dgm:pt>
    <dgm:pt modelId="{91C4266F-1DB0-4481-A9A9-9649911AA077}" type="parTrans" cxnId="{1EF10E11-13C5-4041-95FA-20A27D0DE5B0}">
      <dgm:prSet/>
      <dgm:spPr/>
      <dgm:t>
        <a:bodyPr/>
        <a:lstStyle/>
        <a:p>
          <a:endParaRPr lang="en-US"/>
        </a:p>
      </dgm:t>
    </dgm:pt>
    <dgm:pt modelId="{962292D8-0FF0-4458-9DFB-B686160686E7}" type="sibTrans" cxnId="{1EF10E11-13C5-4041-95FA-20A27D0DE5B0}">
      <dgm:prSet/>
      <dgm:spPr/>
      <dgm:t>
        <a:bodyPr/>
        <a:lstStyle/>
        <a:p>
          <a:endParaRPr lang="en-US"/>
        </a:p>
      </dgm:t>
    </dgm:pt>
    <dgm:pt modelId="{E1BF7682-FBB9-4145-A266-056138212CF0}">
      <dgm:prSet/>
      <dgm:spPr/>
      <dgm:t>
        <a:bodyPr/>
        <a:lstStyle/>
        <a:p>
          <a:r>
            <a:rPr lang="en-GB"/>
            <a:t>9 Promotion: integrated marketing communication</a:t>
          </a:r>
          <a:endParaRPr lang="en-US"/>
        </a:p>
      </dgm:t>
    </dgm:pt>
    <dgm:pt modelId="{47113AEA-22E2-45D0-A1BF-44A92B530282}" type="parTrans" cxnId="{4AC17911-6282-4E6C-844B-7848052730A6}">
      <dgm:prSet/>
      <dgm:spPr/>
      <dgm:t>
        <a:bodyPr/>
        <a:lstStyle/>
        <a:p>
          <a:endParaRPr lang="en-US"/>
        </a:p>
      </dgm:t>
    </dgm:pt>
    <dgm:pt modelId="{61E4A245-58B6-465B-A900-BFECF402E5BD}" type="sibTrans" cxnId="{4AC17911-6282-4E6C-844B-7848052730A6}">
      <dgm:prSet/>
      <dgm:spPr/>
      <dgm:t>
        <a:bodyPr/>
        <a:lstStyle/>
        <a:p>
          <a:endParaRPr lang="en-US"/>
        </a:p>
      </dgm:t>
    </dgm:pt>
    <dgm:pt modelId="{ED15FA49-C63B-4A17-901A-065F264C50C0}">
      <dgm:prSet/>
      <dgm:spPr/>
      <dgm:t>
        <a:bodyPr/>
        <a:lstStyle/>
        <a:p>
          <a:r>
            <a:rPr lang="en-GB" dirty="0"/>
            <a:t>10 Promotion: advertising and sales promotion</a:t>
          </a:r>
          <a:endParaRPr lang="en-US" dirty="0"/>
        </a:p>
      </dgm:t>
    </dgm:pt>
    <dgm:pt modelId="{681145C3-A640-472F-BA75-59033E11A347}" type="parTrans" cxnId="{9074A338-5A3A-4865-8385-99C569F14E11}">
      <dgm:prSet/>
      <dgm:spPr/>
      <dgm:t>
        <a:bodyPr/>
        <a:lstStyle/>
        <a:p>
          <a:endParaRPr lang="en-US"/>
        </a:p>
      </dgm:t>
    </dgm:pt>
    <dgm:pt modelId="{9E1E5900-7E51-4BB4-BB9F-1D1B6EE186AE}" type="sibTrans" cxnId="{9074A338-5A3A-4865-8385-99C569F14E11}">
      <dgm:prSet/>
      <dgm:spPr/>
      <dgm:t>
        <a:bodyPr/>
        <a:lstStyle/>
        <a:p>
          <a:endParaRPr lang="en-US"/>
        </a:p>
      </dgm:t>
    </dgm:pt>
    <dgm:pt modelId="{79DCAC7A-EB41-42BC-9C43-0AA3FC87CB0B}">
      <dgm:prSet/>
      <dgm:spPr/>
      <dgm:t>
        <a:bodyPr/>
        <a:lstStyle/>
        <a:p>
          <a:r>
            <a:rPr lang="en-GB" dirty="0"/>
            <a:t>11 Promotion: direct and digital marketing</a:t>
          </a:r>
          <a:endParaRPr lang="en-US" dirty="0"/>
        </a:p>
      </dgm:t>
    </dgm:pt>
    <dgm:pt modelId="{9ADE6E4A-1F67-40B0-8592-666B793E2112}" type="parTrans" cxnId="{5DB25BCA-C541-4AAA-92C5-A2E5255CBA44}">
      <dgm:prSet/>
      <dgm:spPr/>
      <dgm:t>
        <a:bodyPr/>
        <a:lstStyle/>
        <a:p>
          <a:endParaRPr lang="en-US"/>
        </a:p>
      </dgm:t>
    </dgm:pt>
    <dgm:pt modelId="{26E5C707-5F61-4BAA-ADEA-E20611538DC3}" type="sibTrans" cxnId="{5DB25BCA-C541-4AAA-92C5-A2E5255CBA44}">
      <dgm:prSet/>
      <dgm:spPr/>
      <dgm:t>
        <a:bodyPr/>
        <a:lstStyle/>
        <a:p>
          <a:endParaRPr lang="en-US"/>
        </a:p>
      </dgm:t>
    </dgm:pt>
    <dgm:pt modelId="{E66C88CD-015B-4B4F-A4BD-43A812982A69}">
      <dgm:prSet/>
      <dgm:spPr/>
      <dgm:t>
        <a:bodyPr/>
        <a:lstStyle/>
        <a:p>
          <a:r>
            <a:rPr lang="en-GB"/>
            <a:t>12 Promotion: personal selling, PR and sponsorship</a:t>
          </a:r>
          <a:endParaRPr lang="en-US"/>
        </a:p>
      </dgm:t>
    </dgm:pt>
    <dgm:pt modelId="{95B1969E-0319-4714-B0DB-794F89381916}" type="parTrans" cxnId="{2BA30884-6944-45D7-8AB2-68E15E6A39B3}">
      <dgm:prSet/>
      <dgm:spPr/>
      <dgm:t>
        <a:bodyPr/>
        <a:lstStyle/>
        <a:p>
          <a:endParaRPr lang="en-US"/>
        </a:p>
      </dgm:t>
    </dgm:pt>
    <dgm:pt modelId="{91C03AD4-AF3C-48AF-AA25-067A2EFDD293}" type="sibTrans" cxnId="{2BA30884-6944-45D7-8AB2-68E15E6A39B3}">
      <dgm:prSet/>
      <dgm:spPr/>
      <dgm:t>
        <a:bodyPr/>
        <a:lstStyle/>
        <a:p>
          <a:endParaRPr lang="en-US"/>
        </a:p>
      </dgm:t>
    </dgm:pt>
    <dgm:pt modelId="{0DAE21C6-8038-4D5B-9630-C2F066362B9B}">
      <dgm:prSet/>
      <dgm:spPr/>
      <dgm:t>
        <a:bodyPr/>
        <a:lstStyle/>
        <a:p>
          <a:r>
            <a:rPr lang="en-GB"/>
            <a:t>13 Marketing strategy and planning</a:t>
          </a:r>
          <a:endParaRPr lang="en-US"/>
        </a:p>
      </dgm:t>
    </dgm:pt>
    <dgm:pt modelId="{8890EF71-0655-4E4C-B58B-FEBC3E1A718C}" type="parTrans" cxnId="{600FEC8A-12AF-4FAB-903C-6BA97045D7BD}">
      <dgm:prSet/>
      <dgm:spPr/>
      <dgm:t>
        <a:bodyPr/>
        <a:lstStyle/>
        <a:p>
          <a:endParaRPr lang="en-US"/>
        </a:p>
      </dgm:t>
    </dgm:pt>
    <dgm:pt modelId="{8F4CF8E4-982B-4DA4-B45B-7AF9162D170A}" type="sibTrans" cxnId="{600FEC8A-12AF-4FAB-903C-6BA97045D7BD}">
      <dgm:prSet/>
      <dgm:spPr/>
      <dgm:t>
        <a:bodyPr/>
        <a:lstStyle/>
        <a:p>
          <a:endParaRPr lang="en-US"/>
        </a:p>
      </dgm:t>
    </dgm:pt>
    <dgm:pt modelId="{5E2BF01E-0690-4902-BF41-23E103574E15}">
      <dgm:prSet/>
      <dgm:spPr/>
      <dgm:t>
        <a:bodyPr/>
        <a:lstStyle/>
        <a:p>
          <a:r>
            <a:rPr lang="en-GB"/>
            <a:t>14 Services and non-proﬁt marketing</a:t>
          </a:r>
          <a:endParaRPr lang="en-US"/>
        </a:p>
      </dgm:t>
    </dgm:pt>
    <dgm:pt modelId="{421D1B73-9069-46B2-AE19-DFA4FEF7A700}" type="parTrans" cxnId="{85506888-1AFA-4862-A14B-F7AF52FFB75E}">
      <dgm:prSet/>
      <dgm:spPr/>
      <dgm:t>
        <a:bodyPr/>
        <a:lstStyle/>
        <a:p>
          <a:endParaRPr lang="en-US"/>
        </a:p>
      </dgm:t>
    </dgm:pt>
    <dgm:pt modelId="{1D2F3108-C466-491F-A8B5-2F9226875D41}" type="sibTrans" cxnId="{85506888-1AFA-4862-A14B-F7AF52FFB75E}">
      <dgm:prSet/>
      <dgm:spPr/>
      <dgm:t>
        <a:bodyPr/>
        <a:lstStyle/>
        <a:p>
          <a:endParaRPr lang="en-US"/>
        </a:p>
      </dgm:t>
    </dgm:pt>
    <dgm:pt modelId="{BF948839-D997-4799-8FB2-F4819DB63F36}" type="pres">
      <dgm:prSet presAssocID="{31427349-598C-41FE-8AB8-AD876E3BD461}" presName="linear" presStyleCnt="0">
        <dgm:presLayoutVars>
          <dgm:animLvl val="lvl"/>
          <dgm:resizeHandles val="exact"/>
        </dgm:presLayoutVars>
      </dgm:prSet>
      <dgm:spPr/>
    </dgm:pt>
    <dgm:pt modelId="{E01D58B1-B4DB-430C-9E8D-B78E74091B01}" type="pres">
      <dgm:prSet presAssocID="{B57C7430-2517-4C20-8BC7-9A9B2FE04A25}" presName="parentText" presStyleLbl="node1" presStyleIdx="0" presStyleCnt="7">
        <dgm:presLayoutVars>
          <dgm:chMax val="0"/>
          <dgm:bulletEnabled val="1"/>
        </dgm:presLayoutVars>
      </dgm:prSet>
      <dgm:spPr/>
    </dgm:pt>
    <dgm:pt modelId="{668C9D2B-2688-4821-9052-B6D86C8B984A}" type="pres">
      <dgm:prSet presAssocID="{962292D8-0FF0-4458-9DFB-B686160686E7}" presName="spacer" presStyleCnt="0"/>
      <dgm:spPr/>
    </dgm:pt>
    <dgm:pt modelId="{F08B597A-E802-4558-A89B-47844741DF10}" type="pres">
      <dgm:prSet presAssocID="{E1BF7682-FBB9-4145-A266-056138212CF0}" presName="parentText" presStyleLbl="node1" presStyleIdx="1" presStyleCnt="7">
        <dgm:presLayoutVars>
          <dgm:chMax val="0"/>
          <dgm:bulletEnabled val="1"/>
        </dgm:presLayoutVars>
      </dgm:prSet>
      <dgm:spPr/>
    </dgm:pt>
    <dgm:pt modelId="{C99D822D-4C84-4CA7-84DA-4DB4D52A96CD}" type="pres">
      <dgm:prSet presAssocID="{61E4A245-58B6-465B-A900-BFECF402E5BD}" presName="spacer" presStyleCnt="0"/>
      <dgm:spPr/>
    </dgm:pt>
    <dgm:pt modelId="{9EF7179B-B489-4578-BA7E-B8F80F0F2974}" type="pres">
      <dgm:prSet presAssocID="{ED15FA49-C63B-4A17-901A-065F264C50C0}" presName="parentText" presStyleLbl="node1" presStyleIdx="2" presStyleCnt="7">
        <dgm:presLayoutVars>
          <dgm:chMax val="0"/>
          <dgm:bulletEnabled val="1"/>
        </dgm:presLayoutVars>
      </dgm:prSet>
      <dgm:spPr/>
    </dgm:pt>
    <dgm:pt modelId="{6D2EA500-D5B1-4958-A024-D54AE52C3D51}" type="pres">
      <dgm:prSet presAssocID="{9E1E5900-7E51-4BB4-BB9F-1D1B6EE186AE}" presName="spacer" presStyleCnt="0"/>
      <dgm:spPr/>
    </dgm:pt>
    <dgm:pt modelId="{995B8E57-E28F-4AB3-97B2-007E7779B79A}" type="pres">
      <dgm:prSet presAssocID="{79DCAC7A-EB41-42BC-9C43-0AA3FC87CB0B}" presName="parentText" presStyleLbl="node1" presStyleIdx="3" presStyleCnt="7">
        <dgm:presLayoutVars>
          <dgm:chMax val="0"/>
          <dgm:bulletEnabled val="1"/>
        </dgm:presLayoutVars>
      </dgm:prSet>
      <dgm:spPr/>
    </dgm:pt>
    <dgm:pt modelId="{D0636164-5125-4B09-8294-1948AFC80074}" type="pres">
      <dgm:prSet presAssocID="{26E5C707-5F61-4BAA-ADEA-E20611538DC3}" presName="spacer" presStyleCnt="0"/>
      <dgm:spPr/>
    </dgm:pt>
    <dgm:pt modelId="{92E4FC59-527A-4204-BE7C-7E5823CC76F7}" type="pres">
      <dgm:prSet presAssocID="{E66C88CD-015B-4B4F-A4BD-43A812982A69}" presName="parentText" presStyleLbl="node1" presStyleIdx="4" presStyleCnt="7">
        <dgm:presLayoutVars>
          <dgm:chMax val="0"/>
          <dgm:bulletEnabled val="1"/>
        </dgm:presLayoutVars>
      </dgm:prSet>
      <dgm:spPr/>
    </dgm:pt>
    <dgm:pt modelId="{09E534C8-F2F8-4557-A395-87A021846AD7}" type="pres">
      <dgm:prSet presAssocID="{91C03AD4-AF3C-48AF-AA25-067A2EFDD293}" presName="spacer" presStyleCnt="0"/>
      <dgm:spPr/>
    </dgm:pt>
    <dgm:pt modelId="{3B9413A4-B1C0-4499-8CF0-49CBD8F54DA9}" type="pres">
      <dgm:prSet presAssocID="{0DAE21C6-8038-4D5B-9630-C2F066362B9B}" presName="parentText" presStyleLbl="node1" presStyleIdx="5" presStyleCnt="7">
        <dgm:presLayoutVars>
          <dgm:chMax val="0"/>
          <dgm:bulletEnabled val="1"/>
        </dgm:presLayoutVars>
      </dgm:prSet>
      <dgm:spPr/>
    </dgm:pt>
    <dgm:pt modelId="{475341C0-17E3-4B47-9683-F43CF06D9D17}" type="pres">
      <dgm:prSet presAssocID="{8F4CF8E4-982B-4DA4-B45B-7AF9162D170A}" presName="spacer" presStyleCnt="0"/>
      <dgm:spPr/>
    </dgm:pt>
    <dgm:pt modelId="{77F88629-DEBD-4889-BBEE-D0AA5C9A68CF}" type="pres">
      <dgm:prSet presAssocID="{5E2BF01E-0690-4902-BF41-23E103574E15}" presName="parentText" presStyleLbl="node1" presStyleIdx="6" presStyleCnt="7">
        <dgm:presLayoutVars>
          <dgm:chMax val="0"/>
          <dgm:bulletEnabled val="1"/>
        </dgm:presLayoutVars>
      </dgm:prSet>
      <dgm:spPr/>
    </dgm:pt>
  </dgm:ptLst>
  <dgm:cxnLst>
    <dgm:cxn modelId="{1EF10E11-13C5-4041-95FA-20A27D0DE5B0}" srcId="{31427349-598C-41FE-8AB8-AD876E3BD461}" destId="{B57C7430-2517-4C20-8BC7-9A9B2FE04A25}" srcOrd="0" destOrd="0" parTransId="{91C4266F-1DB0-4481-A9A9-9649911AA077}" sibTransId="{962292D8-0FF0-4458-9DFB-B686160686E7}"/>
    <dgm:cxn modelId="{4AC17911-6282-4E6C-844B-7848052730A6}" srcId="{31427349-598C-41FE-8AB8-AD876E3BD461}" destId="{E1BF7682-FBB9-4145-A266-056138212CF0}" srcOrd="1" destOrd="0" parTransId="{47113AEA-22E2-45D0-A1BF-44A92B530282}" sibTransId="{61E4A245-58B6-465B-A900-BFECF402E5BD}"/>
    <dgm:cxn modelId="{CA3BCC1D-AF74-4ECC-AF17-D1ADBA372B47}" type="presOf" srcId="{31427349-598C-41FE-8AB8-AD876E3BD461}" destId="{BF948839-D997-4799-8FB2-F4819DB63F36}" srcOrd="0" destOrd="0" presId="urn:microsoft.com/office/officeart/2005/8/layout/vList2"/>
    <dgm:cxn modelId="{9074A338-5A3A-4865-8385-99C569F14E11}" srcId="{31427349-598C-41FE-8AB8-AD876E3BD461}" destId="{ED15FA49-C63B-4A17-901A-065F264C50C0}" srcOrd="2" destOrd="0" parTransId="{681145C3-A640-472F-BA75-59033E11A347}" sibTransId="{9E1E5900-7E51-4BB4-BB9F-1D1B6EE186AE}"/>
    <dgm:cxn modelId="{6327F941-2B8F-4485-BAF9-CAFA71387EC0}" type="presOf" srcId="{0DAE21C6-8038-4D5B-9630-C2F066362B9B}" destId="{3B9413A4-B1C0-4499-8CF0-49CBD8F54DA9}" srcOrd="0" destOrd="0" presId="urn:microsoft.com/office/officeart/2005/8/layout/vList2"/>
    <dgm:cxn modelId="{04F64147-18D2-42D3-AB86-2545069F7699}" type="presOf" srcId="{B57C7430-2517-4C20-8BC7-9A9B2FE04A25}" destId="{E01D58B1-B4DB-430C-9E8D-B78E74091B01}" srcOrd="0" destOrd="0" presId="urn:microsoft.com/office/officeart/2005/8/layout/vList2"/>
    <dgm:cxn modelId="{E3394753-4E4C-405D-A0C5-DFBD208043E6}" type="presOf" srcId="{E1BF7682-FBB9-4145-A266-056138212CF0}" destId="{F08B597A-E802-4558-A89B-47844741DF10}" srcOrd="0" destOrd="0" presId="urn:microsoft.com/office/officeart/2005/8/layout/vList2"/>
    <dgm:cxn modelId="{2BA30884-6944-45D7-8AB2-68E15E6A39B3}" srcId="{31427349-598C-41FE-8AB8-AD876E3BD461}" destId="{E66C88CD-015B-4B4F-A4BD-43A812982A69}" srcOrd="4" destOrd="0" parTransId="{95B1969E-0319-4714-B0DB-794F89381916}" sibTransId="{91C03AD4-AF3C-48AF-AA25-067A2EFDD293}"/>
    <dgm:cxn modelId="{85506888-1AFA-4862-A14B-F7AF52FFB75E}" srcId="{31427349-598C-41FE-8AB8-AD876E3BD461}" destId="{5E2BF01E-0690-4902-BF41-23E103574E15}" srcOrd="6" destOrd="0" parTransId="{421D1B73-9069-46B2-AE19-DFA4FEF7A700}" sibTransId="{1D2F3108-C466-491F-A8B5-2F9226875D41}"/>
    <dgm:cxn modelId="{600FEC8A-12AF-4FAB-903C-6BA97045D7BD}" srcId="{31427349-598C-41FE-8AB8-AD876E3BD461}" destId="{0DAE21C6-8038-4D5B-9630-C2F066362B9B}" srcOrd="5" destOrd="0" parTransId="{8890EF71-0655-4E4C-B58B-FEBC3E1A718C}" sibTransId="{8F4CF8E4-982B-4DA4-B45B-7AF9162D170A}"/>
    <dgm:cxn modelId="{D95E89AD-DA9B-4405-AF7D-B062285352C8}" type="presOf" srcId="{79DCAC7A-EB41-42BC-9C43-0AA3FC87CB0B}" destId="{995B8E57-E28F-4AB3-97B2-007E7779B79A}" srcOrd="0" destOrd="0" presId="urn:microsoft.com/office/officeart/2005/8/layout/vList2"/>
    <dgm:cxn modelId="{BE727DB6-A1B7-4349-A90C-CE2AE454E6DE}" type="presOf" srcId="{E66C88CD-015B-4B4F-A4BD-43A812982A69}" destId="{92E4FC59-527A-4204-BE7C-7E5823CC76F7}" srcOrd="0" destOrd="0" presId="urn:microsoft.com/office/officeart/2005/8/layout/vList2"/>
    <dgm:cxn modelId="{5DB25BCA-C541-4AAA-92C5-A2E5255CBA44}" srcId="{31427349-598C-41FE-8AB8-AD876E3BD461}" destId="{79DCAC7A-EB41-42BC-9C43-0AA3FC87CB0B}" srcOrd="3" destOrd="0" parTransId="{9ADE6E4A-1F67-40B0-8592-666B793E2112}" sibTransId="{26E5C707-5F61-4BAA-ADEA-E20611538DC3}"/>
    <dgm:cxn modelId="{201152E7-5D2C-4B65-A296-2173DE229B06}" type="presOf" srcId="{5E2BF01E-0690-4902-BF41-23E103574E15}" destId="{77F88629-DEBD-4889-BBEE-D0AA5C9A68CF}" srcOrd="0" destOrd="0" presId="urn:microsoft.com/office/officeart/2005/8/layout/vList2"/>
    <dgm:cxn modelId="{91B6EAF7-C47E-40BE-9D28-5F35680A75F0}" type="presOf" srcId="{ED15FA49-C63B-4A17-901A-065F264C50C0}" destId="{9EF7179B-B489-4578-BA7E-B8F80F0F2974}" srcOrd="0" destOrd="0" presId="urn:microsoft.com/office/officeart/2005/8/layout/vList2"/>
    <dgm:cxn modelId="{06792F12-6DE8-41F6-9AD8-1C4E75151406}" type="presParOf" srcId="{BF948839-D997-4799-8FB2-F4819DB63F36}" destId="{E01D58B1-B4DB-430C-9E8D-B78E74091B01}" srcOrd="0" destOrd="0" presId="urn:microsoft.com/office/officeart/2005/8/layout/vList2"/>
    <dgm:cxn modelId="{C2D63D83-9FD4-4755-B42D-748BAA7D3CB2}" type="presParOf" srcId="{BF948839-D997-4799-8FB2-F4819DB63F36}" destId="{668C9D2B-2688-4821-9052-B6D86C8B984A}" srcOrd="1" destOrd="0" presId="urn:microsoft.com/office/officeart/2005/8/layout/vList2"/>
    <dgm:cxn modelId="{7DEA19EF-F047-4B22-BA19-DE62CB7AEFE1}" type="presParOf" srcId="{BF948839-D997-4799-8FB2-F4819DB63F36}" destId="{F08B597A-E802-4558-A89B-47844741DF10}" srcOrd="2" destOrd="0" presId="urn:microsoft.com/office/officeart/2005/8/layout/vList2"/>
    <dgm:cxn modelId="{74047265-01A8-4817-B9FC-D5884DE8C131}" type="presParOf" srcId="{BF948839-D997-4799-8FB2-F4819DB63F36}" destId="{C99D822D-4C84-4CA7-84DA-4DB4D52A96CD}" srcOrd="3" destOrd="0" presId="urn:microsoft.com/office/officeart/2005/8/layout/vList2"/>
    <dgm:cxn modelId="{93A699B9-710C-4081-8664-F0109F07BA8A}" type="presParOf" srcId="{BF948839-D997-4799-8FB2-F4819DB63F36}" destId="{9EF7179B-B489-4578-BA7E-B8F80F0F2974}" srcOrd="4" destOrd="0" presId="urn:microsoft.com/office/officeart/2005/8/layout/vList2"/>
    <dgm:cxn modelId="{2C730FE0-4226-4C44-A9F6-37C9635A38E7}" type="presParOf" srcId="{BF948839-D997-4799-8FB2-F4819DB63F36}" destId="{6D2EA500-D5B1-4958-A024-D54AE52C3D51}" srcOrd="5" destOrd="0" presId="urn:microsoft.com/office/officeart/2005/8/layout/vList2"/>
    <dgm:cxn modelId="{4ACEE522-D089-443B-A474-E5E933D92302}" type="presParOf" srcId="{BF948839-D997-4799-8FB2-F4819DB63F36}" destId="{995B8E57-E28F-4AB3-97B2-007E7779B79A}" srcOrd="6" destOrd="0" presId="urn:microsoft.com/office/officeart/2005/8/layout/vList2"/>
    <dgm:cxn modelId="{81E2356C-33D8-4A3A-8D18-678DE24C096F}" type="presParOf" srcId="{BF948839-D997-4799-8FB2-F4819DB63F36}" destId="{D0636164-5125-4B09-8294-1948AFC80074}" srcOrd="7" destOrd="0" presId="urn:microsoft.com/office/officeart/2005/8/layout/vList2"/>
    <dgm:cxn modelId="{740D1A8A-F22E-4305-BD6F-0FFEF13B950F}" type="presParOf" srcId="{BF948839-D997-4799-8FB2-F4819DB63F36}" destId="{92E4FC59-527A-4204-BE7C-7E5823CC76F7}" srcOrd="8" destOrd="0" presId="urn:microsoft.com/office/officeart/2005/8/layout/vList2"/>
    <dgm:cxn modelId="{9FBB40A6-F95F-4147-8AF8-993FCEE7CD70}" type="presParOf" srcId="{BF948839-D997-4799-8FB2-F4819DB63F36}" destId="{09E534C8-F2F8-4557-A395-87A021846AD7}" srcOrd="9" destOrd="0" presId="urn:microsoft.com/office/officeart/2005/8/layout/vList2"/>
    <dgm:cxn modelId="{40F5A702-F446-4D87-B847-580CB1B602B3}" type="presParOf" srcId="{BF948839-D997-4799-8FB2-F4819DB63F36}" destId="{3B9413A4-B1C0-4499-8CF0-49CBD8F54DA9}" srcOrd="10" destOrd="0" presId="urn:microsoft.com/office/officeart/2005/8/layout/vList2"/>
    <dgm:cxn modelId="{833C35DF-5897-4A31-BF87-4F19A327AC18}" type="presParOf" srcId="{BF948839-D997-4799-8FB2-F4819DB63F36}" destId="{475341C0-17E3-4B47-9683-F43CF06D9D17}" srcOrd="11" destOrd="0" presId="urn:microsoft.com/office/officeart/2005/8/layout/vList2"/>
    <dgm:cxn modelId="{E730D462-2B4E-4CFB-B366-1EC24E96A0EF}" type="presParOf" srcId="{BF948839-D997-4799-8FB2-F4819DB63F36}" destId="{77F88629-DEBD-4889-BBEE-D0AA5C9A68CF}"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DF321-5D14-4578-A4EE-5F79A2896CCB}">
      <dsp:nvSpPr>
        <dsp:cNvPr id="0" name=""/>
        <dsp:cNvSpPr/>
      </dsp:nvSpPr>
      <dsp:spPr>
        <a:xfrm>
          <a:off x="0" y="502"/>
          <a:ext cx="4885203"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88622B8-E716-42E9-B2A1-6D051DD515A0}">
      <dsp:nvSpPr>
        <dsp:cNvPr id="0" name=""/>
        <dsp:cNvSpPr/>
      </dsp:nvSpPr>
      <dsp:spPr>
        <a:xfrm>
          <a:off x="209416" y="156266"/>
          <a:ext cx="380756" cy="3807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853C926-D763-45F1-828D-A444F14610F2}">
      <dsp:nvSpPr>
        <dsp:cNvPr id="0" name=""/>
        <dsp:cNvSpPr/>
      </dsp:nvSpPr>
      <dsp:spPr>
        <a:xfrm>
          <a:off x="799588" y="502"/>
          <a:ext cx="4085614"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GB" sz="1600" kern="1200" dirty="0"/>
            <a:t>1 Marketing dynamics </a:t>
          </a:r>
          <a:endParaRPr lang="en-US" sz="1600" kern="1200" dirty="0"/>
        </a:p>
      </dsp:txBody>
      <dsp:txXfrm>
        <a:off x="799588" y="502"/>
        <a:ext cx="4085614" cy="692284"/>
      </dsp:txXfrm>
    </dsp:sp>
    <dsp:sp modelId="{DE31CEF0-7858-4DA8-B67A-4847AB174F1D}">
      <dsp:nvSpPr>
        <dsp:cNvPr id="0" name=""/>
        <dsp:cNvSpPr/>
      </dsp:nvSpPr>
      <dsp:spPr>
        <a:xfrm>
          <a:off x="0" y="865858"/>
          <a:ext cx="4885203"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86CBFBA-07F8-4163-92EF-06B3D05CCD86}">
      <dsp:nvSpPr>
        <dsp:cNvPr id="0" name=""/>
        <dsp:cNvSpPr/>
      </dsp:nvSpPr>
      <dsp:spPr>
        <a:xfrm>
          <a:off x="209416" y="1021622"/>
          <a:ext cx="380756" cy="3807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B0850C7-432F-4E6E-9B82-5CFB4A5B7A23}">
      <dsp:nvSpPr>
        <dsp:cNvPr id="0" name=""/>
        <dsp:cNvSpPr/>
      </dsp:nvSpPr>
      <dsp:spPr>
        <a:xfrm>
          <a:off x="799588" y="865858"/>
          <a:ext cx="4085614"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GB" sz="1600" kern="1200"/>
            <a:t>2 The European marketing environment </a:t>
          </a:r>
          <a:endParaRPr lang="en-US" sz="1600" kern="1200"/>
        </a:p>
      </dsp:txBody>
      <dsp:txXfrm>
        <a:off x="799588" y="865858"/>
        <a:ext cx="4085614" cy="692284"/>
      </dsp:txXfrm>
    </dsp:sp>
    <dsp:sp modelId="{80F51CC9-F44A-4740-B66E-68A1A4EC5E25}">
      <dsp:nvSpPr>
        <dsp:cNvPr id="0" name=""/>
        <dsp:cNvSpPr/>
      </dsp:nvSpPr>
      <dsp:spPr>
        <a:xfrm>
          <a:off x="0" y="1731214"/>
          <a:ext cx="4885203"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221431D-14BB-4E4D-8B07-7DC7A352DD90}">
      <dsp:nvSpPr>
        <dsp:cNvPr id="0" name=""/>
        <dsp:cNvSpPr/>
      </dsp:nvSpPr>
      <dsp:spPr>
        <a:xfrm>
          <a:off x="209416" y="1886978"/>
          <a:ext cx="380756" cy="3807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52E382B-7DDC-445F-B1A9-5626AB47AD0A}">
      <dsp:nvSpPr>
        <dsp:cNvPr id="0" name=""/>
        <dsp:cNvSpPr/>
      </dsp:nvSpPr>
      <dsp:spPr>
        <a:xfrm>
          <a:off x="799588" y="1731214"/>
          <a:ext cx="4085614"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GB" sz="1600" kern="1200"/>
            <a:t>3 Buyer behaviour </a:t>
          </a:r>
          <a:endParaRPr lang="en-US" sz="1600" kern="1200"/>
        </a:p>
      </dsp:txBody>
      <dsp:txXfrm>
        <a:off x="799588" y="1731214"/>
        <a:ext cx="4085614" cy="692284"/>
      </dsp:txXfrm>
    </dsp:sp>
    <dsp:sp modelId="{BF7F1700-0D96-410E-8E8C-A61D7578F849}">
      <dsp:nvSpPr>
        <dsp:cNvPr id="0" name=""/>
        <dsp:cNvSpPr/>
      </dsp:nvSpPr>
      <dsp:spPr>
        <a:xfrm>
          <a:off x="0" y="2596570"/>
          <a:ext cx="4885203"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5960ADD-BDDB-46F6-BA90-B18A2ECCCD2E}">
      <dsp:nvSpPr>
        <dsp:cNvPr id="0" name=""/>
        <dsp:cNvSpPr/>
      </dsp:nvSpPr>
      <dsp:spPr>
        <a:xfrm>
          <a:off x="209416" y="2752334"/>
          <a:ext cx="380756" cy="3807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68AB6F7-A14E-4D1F-9275-81900E6DC81E}">
      <dsp:nvSpPr>
        <dsp:cNvPr id="0" name=""/>
        <dsp:cNvSpPr/>
      </dsp:nvSpPr>
      <dsp:spPr>
        <a:xfrm>
          <a:off x="799588" y="2596570"/>
          <a:ext cx="4085614"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GB" sz="1600" kern="1200"/>
            <a:t>4 Segmenting markets</a:t>
          </a:r>
          <a:endParaRPr lang="en-US" sz="1600" kern="1200"/>
        </a:p>
      </dsp:txBody>
      <dsp:txXfrm>
        <a:off x="799588" y="2596570"/>
        <a:ext cx="4085614" cy="692284"/>
      </dsp:txXfrm>
    </dsp:sp>
    <dsp:sp modelId="{C1676223-09B2-4E4D-BECB-B47DBF153EDC}">
      <dsp:nvSpPr>
        <dsp:cNvPr id="0" name=""/>
        <dsp:cNvSpPr/>
      </dsp:nvSpPr>
      <dsp:spPr>
        <a:xfrm>
          <a:off x="0" y="3461926"/>
          <a:ext cx="4885203"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713F680-DD92-47B9-8F3A-6368E2391877}">
      <dsp:nvSpPr>
        <dsp:cNvPr id="0" name=""/>
        <dsp:cNvSpPr/>
      </dsp:nvSpPr>
      <dsp:spPr>
        <a:xfrm>
          <a:off x="209416" y="3617690"/>
          <a:ext cx="380756" cy="3807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1F95B57-7F69-48FE-B52D-0957EBF10D99}">
      <dsp:nvSpPr>
        <dsp:cNvPr id="0" name=""/>
        <dsp:cNvSpPr/>
      </dsp:nvSpPr>
      <dsp:spPr>
        <a:xfrm>
          <a:off x="799588" y="3461926"/>
          <a:ext cx="4085614"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GB" sz="1600" kern="1200"/>
            <a:t>5 Marketing information and research</a:t>
          </a:r>
          <a:endParaRPr lang="en-US" sz="1600" kern="1200"/>
        </a:p>
      </dsp:txBody>
      <dsp:txXfrm>
        <a:off x="799588" y="3461926"/>
        <a:ext cx="4085614" cy="692284"/>
      </dsp:txXfrm>
    </dsp:sp>
    <dsp:sp modelId="{401AF569-E5D6-4430-9748-BCECCE1938C4}">
      <dsp:nvSpPr>
        <dsp:cNvPr id="0" name=""/>
        <dsp:cNvSpPr/>
      </dsp:nvSpPr>
      <dsp:spPr>
        <a:xfrm>
          <a:off x="0" y="4327282"/>
          <a:ext cx="4885203"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039C60C-94AD-4E43-AE23-708D07ED69ED}">
      <dsp:nvSpPr>
        <dsp:cNvPr id="0" name=""/>
        <dsp:cNvSpPr/>
      </dsp:nvSpPr>
      <dsp:spPr>
        <a:xfrm>
          <a:off x="209416" y="4483046"/>
          <a:ext cx="380756" cy="38075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D9D8A57-8FE3-4A02-AB76-640380DCFC37}">
      <dsp:nvSpPr>
        <dsp:cNvPr id="0" name=""/>
        <dsp:cNvSpPr/>
      </dsp:nvSpPr>
      <dsp:spPr>
        <a:xfrm>
          <a:off x="799588" y="4327282"/>
          <a:ext cx="4085614"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GB" sz="1600" kern="1200"/>
            <a:t>6 Product</a:t>
          </a:r>
          <a:endParaRPr lang="en-US" sz="1600" kern="1200"/>
        </a:p>
      </dsp:txBody>
      <dsp:txXfrm>
        <a:off x="799588" y="4327282"/>
        <a:ext cx="4085614" cy="692284"/>
      </dsp:txXfrm>
    </dsp:sp>
    <dsp:sp modelId="{6AB47646-660F-4795-B678-796726C321CD}">
      <dsp:nvSpPr>
        <dsp:cNvPr id="0" name=""/>
        <dsp:cNvSpPr/>
      </dsp:nvSpPr>
      <dsp:spPr>
        <a:xfrm>
          <a:off x="0" y="5192638"/>
          <a:ext cx="4885203"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3AC38FE-EA2D-4966-93BE-22B9B4F24E1C}">
      <dsp:nvSpPr>
        <dsp:cNvPr id="0" name=""/>
        <dsp:cNvSpPr/>
      </dsp:nvSpPr>
      <dsp:spPr>
        <a:xfrm>
          <a:off x="209416" y="5348402"/>
          <a:ext cx="380756" cy="38075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7700945-9224-4314-8D1F-12E36EA30E86}">
      <dsp:nvSpPr>
        <dsp:cNvPr id="0" name=""/>
        <dsp:cNvSpPr/>
      </dsp:nvSpPr>
      <dsp:spPr>
        <a:xfrm>
          <a:off x="799588" y="5192638"/>
          <a:ext cx="4085614"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GB" sz="1600" kern="1200"/>
            <a:t>7 Price</a:t>
          </a:r>
          <a:endParaRPr lang="en-US" sz="1600" kern="1200"/>
        </a:p>
      </dsp:txBody>
      <dsp:txXfrm>
        <a:off x="799588" y="5192638"/>
        <a:ext cx="4085614" cy="6922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D58B1-B4DB-430C-9E8D-B78E74091B01}">
      <dsp:nvSpPr>
        <dsp:cNvPr id="0" name=""/>
        <dsp:cNvSpPr/>
      </dsp:nvSpPr>
      <dsp:spPr>
        <a:xfrm>
          <a:off x="0" y="93240"/>
          <a:ext cx="4567238" cy="7224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8 Place</a:t>
          </a:r>
          <a:endParaRPr lang="en-US" sz="1900" kern="1200"/>
        </a:p>
      </dsp:txBody>
      <dsp:txXfrm>
        <a:off x="35268" y="128508"/>
        <a:ext cx="4496702" cy="651938"/>
      </dsp:txXfrm>
    </dsp:sp>
    <dsp:sp modelId="{F08B597A-E802-4558-A89B-47844741DF10}">
      <dsp:nvSpPr>
        <dsp:cNvPr id="0" name=""/>
        <dsp:cNvSpPr/>
      </dsp:nvSpPr>
      <dsp:spPr>
        <a:xfrm>
          <a:off x="0" y="870435"/>
          <a:ext cx="4567238" cy="72247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9 Promotion: integrated marketing communication</a:t>
          </a:r>
          <a:endParaRPr lang="en-US" sz="1900" kern="1200"/>
        </a:p>
      </dsp:txBody>
      <dsp:txXfrm>
        <a:off x="35268" y="905703"/>
        <a:ext cx="4496702" cy="651938"/>
      </dsp:txXfrm>
    </dsp:sp>
    <dsp:sp modelId="{9EF7179B-B489-4578-BA7E-B8F80F0F2974}">
      <dsp:nvSpPr>
        <dsp:cNvPr id="0" name=""/>
        <dsp:cNvSpPr/>
      </dsp:nvSpPr>
      <dsp:spPr>
        <a:xfrm>
          <a:off x="0" y="1647630"/>
          <a:ext cx="4567238" cy="72247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10 Promotion: advertising and sales promotion</a:t>
          </a:r>
          <a:endParaRPr lang="en-US" sz="1900" kern="1200" dirty="0"/>
        </a:p>
      </dsp:txBody>
      <dsp:txXfrm>
        <a:off x="35268" y="1682898"/>
        <a:ext cx="4496702" cy="651938"/>
      </dsp:txXfrm>
    </dsp:sp>
    <dsp:sp modelId="{995B8E57-E28F-4AB3-97B2-007E7779B79A}">
      <dsp:nvSpPr>
        <dsp:cNvPr id="0" name=""/>
        <dsp:cNvSpPr/>
      </dsp:nvSpPr>
      <dsp:spPr>
        <a:xfrm>
          <a:off x="0" y="2424825"/>
          <a:ext cx="4567238" cy="72247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11 Promotion: direct and digital marketing</a:t>
          </a:r>
          <a:endParaRPr lang="en-US" sz="1900" kern="1200" dirty="0"/>
        </a:p>
      </dsp:txBody>
      <dsp:txXfrm>
        <a:off x="35268" y="2460093"/>
        <a:ext cx="4496702" cy="651938"/>
      </dsp:txXfrm>
    </dsp:sp>
    <dsp:sp modelId="{92E4FC59-527A-4204-BE7C-7E5823CC76F7}">
      <dsp:nvSpPr>
        <dsp:cNvPr id="0" name=""/>
        <dsp:cNvSpPr/>
      </dsp:nvSpPr>
      <dsp:spPr>
        <a:xfrm>
          <a:off x="0" y="3202019"/>
          <a:ext cx="4567238" cy="72247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12 Promotion: personal selling, PR and sponsorship</a:t>
          </a:r>
          <a:endParaRPr lang="en-US" sz="1900" kern="1200"/>
        </a:p>
      </dsp:txBody>
      <dsp:txXfrm>
        <a:off x="35268" y="3237287"/>
        <a:ext cx="4496702" cy="651938"/>
      </dsp:txXfrm>
    </dsp:sp>
    <dsp:sp modelId="{3B9413A4-B1C0-4499-8CF0-49CBD8F54DA9}">
      <dsp:nvSpPr>
        <dsp:cNvPr id="0" name=""/>
        <dsp:cNvSpPr/>
      </dsp:nvSpPr>
      <dsp:spPr>
        <a:xfrm>
          <a:off x="0" y="3979214"/>
          <a:ext cx="4567238" cy="7224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13 Marketing strategy and planning</a:t>
          </a:r>
          <a:endParaRPr lang="en-US" sz="1900" kern="1200"/>
        </a:p>
      </dsp:txBody>
      <dsp:txXfrm>
        <a:off x="35268" y="4014482"/>
        <a:ext cx="4496702" cy="651938"/>
      </dsp:txXfrm>
    </dsp:sp>
    <dsp:sp modelId="{77F88629-DEBD-4889-BBEE-D0AA5C9A68CF}">
      <dsp:nvSpPr>
        <dsp:cNvPr id="0" name=""/>
        <dsp:cNvSpPr/>
      </dsp:nvSpPr>
      <dsp:spPr>
        <a:xfrm>
          <a:off x="0" y="4756410"/>
          <a:ext cx="4567238" cy="72247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14 Services and non-proﬁt marketing</a:t>
          </a:r>
          <a:endParaRPr lang="en-US" sz="1900" kern="1200"/>
        </a:p>
      </dsp:txBody>
      <dsp:txXfrm>
        <a:off x="35268" y="4791678"/>
        <a:ext cx="4496702" cy="65193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6CE65-A402-AB4E-9D3F-AE3D7EF168FB}" type="datetimeFigureOut">
              <a:rPr lang="en-US" smtClean="0"/>
              <a:t>9/17/2019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97613-BFAC-1244-9C27-FC713FC0BA6D}" type="slidenum">
              <a:rPr lang="en-US" smtClean="0"/>
              <a:t>‹#›</a:t>
            </a:fld>
            <a:endParaRPr lang="en-US"/>
          </a:p>
        </p:txBody>
      </p:sp>
    </p:spTree>
    <p:extLst>
      <p:ext uri="{BB962C8B-B14F-4D97-AF65-F5344CB8AC3E}">
        <p14:creationId xmlns:p14="http://schemas.microsoft.com/office/powerpoint/2010/main" val="94725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59309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57272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814407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245219" y="1827823"/>
            <a:ext cx="6653560" cy="3883202"/>
          </a:xfrm>
        </p:spPr>
        <p:txBody>
          <a:bodyPr/>
          <a:lstStyle>
            <a:lvl1pPr>
              <a:defRPr baseline="0"/>
            </a:lvl1pPr>
            <a:lvl4pPr>
              <a:defRPr/>
            </a:lvl4pPr>
          </a:lstStyle>
          <a:p>
            <a:pPr lvl="0"/>
            <a:r>
              <a:rPr lang="sv-SE" dirty="0" err="1"/>
              <a:t>Type</a:t>
            </a:r>
            <a:r>
              <a:rPr lang="sv-SE" dirty="0"/>
              <a:t> </a:t>
            </a:r>
            <a:r>
              <a:rPr lang="sv-SE" dirty="0" err="1"/>
              <a:t>your</a:t>
            </a:r>
            <a:r>
              <a:rPr lang="sv-SE" dirty="0"/>
              <a:t> text </a:t>
            </a:r>
            <a:r>
              <a:rPr lang="sv-SE" dirty="0" err="1"/>
              <a:t>here</a:t>
            </a:r>
            <a:endParaRPr lang="sv-SE" dirty="0"/>
          </a:p>
          <a:p>
            <a:pPr lvl="1"/>
            <a:r>
              <a:rPr lang="sv-SE" dirty="0" err="1"/>
              <a:t>Level</a:t>
            </a:r>
            <a:r>
              <a:rPr lang="sv-SE" dirty="0"/>
              <a:t> </a:t>
            </a:r>
            <a:r>
              <a:rPr lang="sv-SE" dirty="0" err="1"/>
              <a:t>two</a:t>
            </a:r>
            <a:endParaRPr lang="sv-SE" dirty="0"/>
          </a:p>
          <a:p>
            <a:pPr lvl="2"/>
            <a:r>
              <a:rPr lang="sv-SE" dirty="0" err="1"/>
              <a:t>Level</a:t>
            </a:r>
            <a:r>
              <a:rPr lang="sv-SE" dirty="0"/>
              <a:t> </a:t>
            </a:r>
            <a:r>
              <a:rPr lang="sv-SE" dirty="0" err="1"/>
              <a:t>three</a:t>
            </a:r>
            <a:endParaRPr lang="sv-SE" dirty="0"/>
          </a:p>
          <a:p>
            <a:pPr lvl="3"/>
            <a:r>
              <a:rPr lang="sv-SE" dirty="0" err="1"/>
              <a:t>Level</a:t>
            </a:r>
            <a:r>
              <a:rPr lang="sv-SE" dirty="0"/>
              <a:t> </a:t>
            </a:r>
            <a:r>
              <a:rPr lang="sv-SE" dirty="0" err="1"/>
              <a:t>four</a:t>
            </a:r>
            <a:endParaRPr lang="sv-SE" dirty="0"/>
          </a:p>
          <a:p>
            <a:pPr lvl="4"/>
            <a:r>
              <a:rPr lang="sv-SE" dirty="0" err="1"/>
              <a:t>Level</a:t>
            </a:r>
            <a:r>
              <a:rPr lang="sv-SE" dirty="0"/>
              <a:t> </a:t>
            </a:r>
            <a:r>
              <a:rPr lang="sv-SE" dirty="0" err="1"/>
              <a:t>five</a:t>
            </a:r>
            <a:endParaRPr lang="en-US" dirty="0"/>
          </a:p>
        </p:txBody>
      </p:sp>
      <p:sp>
        <p:nvSpPr>
          <p:cNvPr id="4" name="Date Placeholder 3"/>
          <p:cNvSpPr>
            <a:spLocks noGrp="1"/>
          </p:cNvSpPr>
          <p:nvPr>
            <p:ph type="dt" sz="half" idx="10"/>
          </p:nvPr>
        </p:nvSpPr>
        <p:spPr/>
        <p:txBody>
          <a:bodyPr/>
          <a:lstStyle/>
          <a:p>
            <a:fld id="{D7A3B3DD-11D3-46FE-8693-ABC62839DACF}" type="datetimeFigureOut">
              <a:rPr lang="sv-SE" smtClean="0"/>
              <a:t>2019-09-17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3ED0E79-C485-4358-AA6A-241A5ED8242A}" type="slidenum">
              <a:rPr lang="sv-SE" smtClean="0"/>
              <a:t>‹#›</a:t>
            </a:fld>
            <a:endParaRPr lang="sv-SE"/>
          </a:p>
        </p:txBody>
      </p:sp>
      <p:sp>
        <p:nvSpPr>
          <p:cNvPr id="7" name="textruta 6"/>
          <p:cNvSpPr txBox="1"/>
          <p:nvPr userDrawn="1"/>
        </p:nvSpPr>
        <p:spPr>
          <a:xfrm>
            <a:off x="-525538" y="773761"/>
            <a:ext cx="184666" cy="369332"/>
          </a:xfrm>
          <a:prstGeom prst="rect">
            <a:avLst/>
          </a:prstGeom>
          <a:noFill/>
        </p:spPr>
        <p:txBody>
          <a:bodyPr wrap="none" rtlCol="0">
            <a:spAutoFit/>
          </a:bodyPr>
          <a:lstStyle/>
          <a:p>
            <a:endParaRPr lang="sv-SE" dirty="0"/>
          </a:p>
        </p:txBody>
      </p:sp>
      <p:sp>
        <p:nvSpPr>
          <p:cNvPr id="8" name="Title Placeholder 1"/>
          <p:cNvSpPr>
            <a:spLocks noGrp="1"/>
          </p:cNvSpPr>
          <p:nvPr>
            <p:ph type="title" hasCustomPrompt="1"/>
          </p:nvPr>
        </p:nvSpPr>
        <p:spPr>
          <a:xfrm>
            <a:off x="1245221" y="465210"/>
            <a:ext cx="6647364" cy="1080468"/>
          </a:xfrm>
          <a:prstGeom prst="rect">
            <a:avLst/>
          </a:prstGeom>
        </p:spPr>
        <p:txBody>
          <a:bodyPr vert="horz" lIns="0" tIns="0" rIns="0" bIns="0" rtlCol="0" anchor="ctr">
            <a:normAutofit/>
          </a:bodyPr>
          <a:lstStyle>
            <a:lvl1pPr>
              <a:defRPr/>
            </a:lvl1pPr>
          </a:lstStyle>
          <a:p>
            <a:r>
              <a:rPr lang="sv-SE" dirty="0" err="1"/>
              <a:t>Click</a:t>
            </a:r>
            <a:r>
              <a:rPr lang="sv-SE" dirty="0"/>
              <a:t> </a:t>
            </a:r>
            <a:r>
              <a:rPr lang="sv-SE" dirty="0" err="1"/>
              <a:t>to</a:t>
            </a:r>
            <a:r>
              <a:rPr lang="sv-SE" dirty="0"/>
              <a:t> </a:t>
            </a:r>
            <a:r>
              <a:rPr lang="sv-SE" dirty="0" err="1"/>
              <a:t>add</a:t>
            </a:r>
            <a:r>
              <a:rPr lang="sv-SE" dirty="0"/>
              <a:t> a </a:t>
            </a:r>
            <a:r>
              <a:rPr lang="sv-SE" dirty="0" err="1"/>
              <a:t>headline</a:t>
            </a:r>
            <a:endParaRPr lang="en-US" dirty="0"/>
          </a:p>
        </p:txBody>
      </p:sp>
    </p:spTree>
    <p:extLst>
      <p:ext uri="{BB962C8B-B14F-4D97-AF65-F5344CB8AC3E}">
        <p14:creationId xmlns:p14="http://schemas.microsoft.com/office/powerpoint/2010/main" val="2309975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5C0FF91-412D-4747-B3ED-39DD8C11D461}"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763003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0FF91-412D-4747-B3ED-39DD8C11D461}"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500268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C0FF91-412D-4747-B3ED-39DD8C11D461}" type="datetimeFigureOut">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263330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C0FF91-412D-4747-B3ED-39DD8C11D461}" type="datetimeFigureOut">
              <a:rPr lang="en-US" smtClean="0"/>
              <a:t>9/17/2019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24152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C0FF91-412D-4747-B3ED-39DD8C11D461}" type="datetimeFigureOut">
              <a:rPr lang="en-US" smtClean="0"/>
              <a:t>9/17/2019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687359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0FF91-412D-4747-B3ED-39DD8C11D461}" type="datetimeFigureOut">
              <a:rPr lang="en-US" smtClean="0"/>
              <a:t>9/17/2019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441325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C0FF91-412D-4747-B3ED-39DD8C11D461}" type="datetimeFigureOut">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63094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C0FF91-412D-4747-B3ED-39DD8C11D461}" type="datetimeFigureOut">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926824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0FF91-412D-4747-B3ED-39DD8C11D461}" type="datetimeFigureOut">
              <a:rPr lang="en-US" smtClean="0"/>
              <a:t>9/17/2019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EA0DB-774F-5E45-B6E6-044982BC745A}" type="slidenum">
              <a:rPr lang="en-US" smtClean="0"/>
              <a:t>‹#›</a:t>
            </a:fld>
            <a:endParaRPr lang="en-US"/>
          </a:p>
        </p:txBody>
      </p:sp>
    </p:spTree>
    <p:extLst>
      <p:ext uri="{BB962C8B-B14F-4D97-AF65-F5344CB8AC3E}">
        <p14:creationId xmlns:p14="http://schemas.microsoft.com/office/powerpoint/2010/main" val="2411643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50BF-D3C0-42F7-AAD9-A2C3C6951CC5}"/>
              </a:ext>
            </a:extLst>
          </p:cNvPr>
          <p:cNvSpPr>
            <a:spLocks noGrp="1"/>
          </p:cNvSpPr>
          <p:nvPr>
            <p:ph type="title"/>
          </p:nvPr>
        </p:nvSpPr>
        <p:spPr>
          <a:xfrm>
            <a:off x="628650" y="365126"/>
            <a:ext cx="7886700" cy="1939924"/>
          </a:xfrm>
        </p:spPr>
        <p:txBody>
          <a:bodyPr>
            <a:normAutofit/>
          </a:bodyPr>
          <a:lstStyle/>
          <a:p>
            <a:pPr algn="ctr"/>
            <a:r>
              <a:rPr lang="zh-CN" altLang="en-US" b="1" dirty="0"/>
              <a:t>南宁师范大学</a:t>
            </a:r>
            <a:br>
              <a:rPr lang="en-US" dirty="0"/>
            </a:br>
            <a:r>
              <a:rPr lang="en-US" dirty="0"/>
              <a:t>Nanning Normal University</a:t>
            </a:r>
            <a:br>
              <a:rPr lang="en-US" dirty="0"/>
            </a:br>
            <a:r>
              <a:rPr lang="en-US" sz="2400" dirty="0"/>
              <a:t>Department of tourism &amp; culture</a:t>
            </a:r>
            <a:endParaRPr lang="ru-RU" dirty="0"/>
          </a:p>
        </p:txBody>
      </p:sp>
      <p:sp>
        <p:nvSpPr>
          <p:cNvPr id="3" name="Content Placeholder 2">
            <a:extLst>
              <a:ext uri="{FF2B5EF4-FFF2-40B4-BE49-F238E27FC236}">
                <a16:creationId xmlns:a16="http://schemas.microsoft.com/office/drawing/2014/main" id="{EE470CD2-23E8-4777-8E2C-5B966DD1F3B5}"/>
              </a:ext>
            </a:extLst>
          </p:cNvPr>
          <p:cNvSpPr>
            <a:spLocks noGrp="1"/>
          </p:cNvSpPr>
          <p:nvPr>
            <p:ph idx="1"/>
          </p:nvPr>
        </p:nvSpPr>
        <p:spPr>
          <a:xfrm>
            <a:off x="628650" y="1825625"/>
            <a:ext cx="7886700" cy="4351338"/>
          </a:xfrm>
        </p:spPr>
        <p:txBody>
          <a:bodyPr>
            <a:normAutofit lnSpcReduction="10000"/>
          </a:bodyPr>
          <a:lstStyle/>
          <a:p>
            <a:pPr marL="0" indent="0">
              <a:buNone/>
            </a:pPr>
            <a:endParaRPr lang="en-GB" dirty="0"/>
          </a:p>
          <a:p>
            <a:pPr marL="0" indent="0">
              <a:buNone/>
            </a:pPr>
            <a:endParaRPr lang="en-GB" dirty="0"/>
          </a:p>
          <a:p>
            <a:pPr marL="0" indent="0" algn="ctr">
              <a:buNone/>
            </a:pPr>
            <a:r>
              <a:rPr lang="en-US" sz="3200" dirty="0">
                <a:solidFill>
                  <a:schemeClr val="tx2"/>
                </a:solidFill>
              </a:rPr>
              <a:t>Marketing for Tourism, Hospitality and Events</a:t>
            </a:r>
          </a:p>
          <a:p>
            <a:pPr marL="0" indent="0">
              <a:buNone/>
            </a:pPr>
            <a:endParaRPr lang="ru-RU" dirty="0"/>
          </a:p>
          <a:p>
            <a:pPr marL="0" indent="0">
              <a:buNone/>
            </a:pPr>
            <a:endParaRPr lang="en-GB" dirty="0"/>
          </a:p>
          <a:p>
            <a:pPr marL="0" indent="0">
              <a:buNone/>
            </a:pPr>
            <a:endParaRPr lang="en-GB" dirty="0"/>
          </a:p>
          <a:p>
            <a:pPr marL="0" indent="0">
              <a:buNone/>
            </a:pPr>
            <a:endParaRPr lang="en-GB" dirty="0"/>
          </a:p>
          <a:p>
            <a:pPr marL="0" indent="0" algn="r">
              <a:buNone/>
            </a:pPr>
            <a:r>
              <a:rPr lang="en-GB" dirty="0"/>
              <a:t>Ivan Monich, Ph.D.</a:t>
            </a:r>
          </a:p>
          <a:p>
            <a:pPr marL="0" indent="0" algn="r">
              <a:buNone/>
            </a:pPr>
            <a:r>
              <a:rPr lang="en-GB" dirty="0"/>
              <a:t>Nanning, 2019</a:t>
            </a:r>
            <a:endParaRPr lang="ru-RU" dirty="0"/>
          </a:p>
        </p:txBody>
      </p:sp>
    </p:spTree>
    <p:extLst>
      <p:ext uri="{BB962C8B-B14F-4D97-AF65-F5344CB8AC3E}">
        <p14:creationId xmlns:p14="http://schemas.microsoft.com/office/powerpoint/2010/main" val="2402356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1">
                    <a:lumMod val="75000"/>
                  </a:schemeClr>
                </a:solidFill>
              </a:rPr>
              <a:t>Marketing definition part 2</a:t>
            </a:r>
            <a:endParaRPr lang="en-US" dirty="0"/>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algn="just"/>
            <a:r>
              <a:rPr lang="en-GB" sz="2800" dirty="0"/>
              <a:t>Both definitions make a good attempt at capturing concisely what is actually a wide and complex subject. Although they have a lot in common, each says something important that the other does not emphasise. Both agree on the following points.</a:t>
            </a:r>
            <a:endParaRPr lang="en-US" sz="2800" dirty="0"/>
          </a:p>
        </p:txBody>
      </p:sp>
    </p:spTree>
    <p:extLst>
      <p:ext uri="{BB962C8B-B14F-4D97-AF65-F5344CB8AC3E}">
        <p14:creationId xmlns:p14="http://schemas.microsoft.com/office/powerpoint/2010/main" val="4104808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GB" dirty="0">
                <a:solidFill>
                  <a:schemeClr val="accent1">
                    <a:lumMod val="75000"/>
                  </a:schemeClr>
                </a:solidFill>
              </a:rPr>
              <a:t>Marketing is a management process</a:t>
            </a:r>
            <a:endParaRPr lang="en-US" dirty="0">
              <a:solidFill>
                <a:schemeClr val="accent1">
                  <a:lumMod val="75000"/>
                </a:schemeClr>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Marketing has just as much legitimacy as any other business function, and involves just as much management skill. </a:t>
            </a:r>
            <a:r>
              <a:rPr lang="en-GB" sz="2800" b="1" dirty="0"/>
              <a:t>It requires planning and analysis, resource allocation, control and investment in terms of money, appropriately skilled people and physical resources</a:t>
            </a:r>
            <a:r>
              <a:rPr lang="en-GB" sz="2800" dirty="0"/>
              <a:t>. It also, of course, requires </a:t>
            </a:r>
            <a:r>
              <a:rPr lang="en-GB" sz="2800" b="1" dirty="0"/>
              <a:t>implementation, monitoring and evaluation</a:t>
            </a:r>
            <a:r>
              <a:rPr lang="en-GB" sz="2800" dirty="0"/>
              <a:t>. As with any other management activity, it can be carried out efficiently and successfully – or it can be done poorly, resulting in failure.</a:t>
            </a:r>
            <a:endParaRPr lang="en-US" sz="2800" dirty="0"/>
          </a:p>
        </p:txBody>
      </p:sp>
    </p:spTree>
    <p:extLst>
      <p:ext uri="{BB962C8B-B14F-4D97-AF65-F5344CB8AC3E}">
        <p14:creationId xmlns:p14="http://schemas.microsoft.com/office/powerpoint/2010/main" val="2908647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GB" dirty="0">
                <a:solidFill>
                  <a:schemeClr val="accent1">
                    <a:lumMod val="75000"/>
                  </a:schemeClr>
                </a:solidFill>
              </a:rPr>
              <a:t>Marketing is about giving customers what they want</a:t>
            </a:r>
            <a:endParaRPr lang="en-US" dirty="0">
              <a:solidFill>
                <a:schemeClr val="accent1">
                  <a:lumMod val="75000"/>
                </a:schemeClr>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All marketing activities should be geared towards this. It implies a focus towards the customer or end consumer of the product or service. </a:t>
            </a:r>
            <a:r>
              <a:rPr lang="en-GB" sz="2800" b="1" dirty="0"/>
              <a:t>If ‘customer requirements’ are not satisfactorily fulfilled</a:t>
            </a:r>
            <a:r>
              <a:rPr lang="en-GB" sz="2800" dirty="0"/>
              <a:t>, or if customers do not obtain what they want and need, </a:t>
            </a:r>
            <a:r>
              <a:rPr lang="en-GB" sz="2800" b="1" dirty="0"/>
              <a:t>then marketing has failed both the customer and the organisation. </a:t>
            </a:r>
            <a:endParaRPr lang="en-US" sz="2800" b="1" dirty="0"/>
          </a:p>
        </p:txBody>
      </p:sp>
    </p:spTree>
    <p:extLst>
      <p:ext uri="{BB962C8B-B14F-4D97-AF65-F5344CB8AC3E}">
        <p14:creationId xmlns:p14="http://schemas.microsoft.com/office/powerpoint/2010/main" val="476832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GB" dirty="0">
                <a:solidFill>
                  <a:schemeClr val="accent1">
                    <a:lumMod val="75000"/>
                  </a:schemeClr>
                </a:solidFill>
              </a:rPr>
              <a:t>Marketing identifies and anticipates customer requirements</a:t>
            </a:r>
            <a:endParaRPr lang="en-US" dirty="0">
              <a:solidFill>
                <a:schemeClr val="accent1">
                  <a:lumMod val="75000"/>
                </a:schemeClr>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lnSpcReduction="10000"/>
          </a:bodyPr>
          <a:lstStyle/>
          <a:p>
            <a:pPr marL="0" indent="0" algn="just">
              <a:buNone/>
            </a:pPr>
            <a:r>
              <a:rPr lang="en-GB" sz="2800" dirty="0"/>
              <a:t>Both definitions accept that marketing </a:t>
            </a:r>
            <a:r>
              <a:rPr lang="en-GB" sz="2800" b="1" dirty="0"/>
              <a:t>is a set of activities</a:t>
            </a:r>
            <a:r>
              <a:rPr lang="en-GB" sz="2800" dirty="0"/>
              <a:t> that </a:t>
            </a:r>
            <a:r>
              <a:rPr lang="en-GB" sz="2800" b="1" dirty="0"/>
              <a:t>identifies</a:t>
            </a:r>
            <a:r>
              <a:rPr lang="en-GB" sz="2800" dirty="0"/>
              <a:t> and </a:t>
            </a:r>
            <a:r>
              <a:rPr lang="en-GB" sz="2800" b="1" dirty="0"/>
              <a:t>anticipates</a:t>
            </a:r>
            <a:r>
              <a:rPr lang="en-GB" sz="2800" dirty="0"/>
              <a:t> </a:t>
            </a:r>
            <a:r>
              <a:rPr lang="en-GB" sz="2800" b="1" dirty="0"/>
              <a:t>customer requirements </a:t>
            </a:r>
            <a:r>
              <a:rPr lang="en-GB" sz="2800" dirty="0"/>
              <a:t>largely through market </a:t>
            </a:r>
            <a:r>
              <a:rPr lang="en-GB" sz="2800" b="1" dirty="0"/>
              <a:t>research and assessing </a:t>
            </a:r>
            <a:r>
              <a:rPr lang="en-GB" sz="2800" dirty="0"/>
              <a:t>the information generated. Although communicated more directly in the CIM definition, both definitions do highlight the </a:t>
            </a:r>
            <a:r>
              <a:rPr lang="en-GB" sz="2800" b="1" dirty="0"/>
              <a:t>anticipation and creation of customer requirements as the starting point of marketing.</a:t>
            </a:r>
            <a:r>
              <a:rPr lang="en-GB" sz="2800" dirty="0"/>
              <a:t> </a:t>
            </a:r>
            <a:r>
              <a:rPr lang="en-GB" sz="2800" i="1" dirty="0"/>
              <a:t>They are saying that the marketer creates some sort of offering only after researching the market and pinpointing exactly what the customer will want. </a:t>
            </a:r>
            <a:endParaRPr lang="en-US" sz="2800" i="1" dirty="0"/>
          </a:p>
        </p:txBody>
      </p:sp>
    </p:spTree>
    <p:extLst>
      <p:ext uri="{BB962C8B-B14F-4D97-AF65-F5344CB8AC3E}">
        <p14:creationId xmlns:p14="http://schemas.microsoft.com/office/powerpoint/2010/main" val="79374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GB" dirty="0">
                <a:solidFill>
                  <a:schemeClr val="accent1">
                    <a:lumMod val="75000"/>
                  </a:schemeClr>
                </a:solidFill>
              </a:rPr>
              <a:t>Marketing fulfils customer requirements profitably</a:t>
            </a:r>
            <a:endParaRPr lang="en-US" dirty="0">
              <a:solidFill>
                <a:schemeClr val="accent1">
                  <a:lumMod val="75000"/>
                </a:schemeClr>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This pragmatic phrase warns the marketer against </a:t>
            </a:r>
            <a:r>
              <a:rPr lang="en-GB" sz="2800" b="1" dirty="0"/>
              <a:t>getting too carried away with the altruism of satisfying the customer</a:t>
            </a:r>
            <a:r>
              <a:rPr lang="en-GB" sz="2800" dirty="0"/>
              <a:t>! In the real world, an organisation </a:t>
            </a:r>
            <a:r>
              <a:rPr lang="en-GB" sz="2800" b="1" dirty="0"/>
              <a:t>cannot please all of the people</a:t>
            </a:r>
            <a:r>
              <a:rPr lang="en-GB" sz="2800" dirty="0"/>
              <a:t> all of the time, and sometimes even marketers </a:t>
            </a:r>
            <a:r>
              <a:rPr lang="en-GB" sz="2800" b="1" dirty="0"/>
              <a:t>have to make compromises</a:t>
            </a:r>
            <a:r>
              <a:rPr lang="en-GB" sz="2800" dirty="0"/>
              <a:t>. The marketer has to work within the </a:t>
            </a:r>
            <a:r>
              <a:rPr lang="en-GB" sz="2800" b="1" dirty="0"/>
              <a:t>resource capabilities</a:t>
            </a:r>
            <a:r>
              <a:rPr lang="en-GB" sz="2800" dirty="0"/>
              <a:t> of the organisation, and specifically work within the agreed budgets and performance targets set for the marketing function</a:t>
            </a:r>
            <a:endParaRPr lang="en-US" sz="2800" dirty="0"/>
          </a:p>
        </p:txBody>
      </p:sp>
    </p:spTree>
    <p:extLst>
      <p:ext uri="{BB962C8B-B14F-4D97-AF65-F5344CB8AC3E}">
        <p14:creationId xmlns:p14="http://schemas.microsoft.com/office/powerpoint/2010/main" val="3476249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normAutofit fontScale="90000"/>
          </a:bodyPr>
          <a:lstStyle/>
          <a:p>
            <a:r>
              <a:rPr lang="en-GB" dirty="0">
                <a:solidFill>
                  <a:schemeClr val="accent1">
                    <a:lumMod val="75000"/>
                  </a:schemeClr>
                </a:solidFill>
              </a:rPr>
              <a:t>Exchanges that have value to customers, clients, partners and society at large </a:t>
            </a:r>
            <a:endParaRPr lang="en-US" dirty="0">
              <a:solidFill>
                <a:schemeClr val="accent1">
                  <a:lumMod val="75000"/>
                </a:schemeClr>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fontScale="92500" lnSpcReduction="10000"/>
          </a:bodyPr>
          <a:lstStyle/>
          <a:p>
            <a:pPr marL="0" indent="0" algn="just">
              <a:buNone/>
            </a:pPr>
            <a:r>
              <a:rPr lang="en-GB" sz="2800" dirty="0"/>
              <a:t>This statement is close to the CIM’s ‘profitably’, but a little more subtle. The idea of marketing as an </a:t>
            </a:r>
            <a:r>
              <a:rPr lang="en-GB" sz="2800" b="1" dirty="0"/>
              <a:t>exchange process to create value is an important one</a:t>
            </a:r>
            <a:r>
              <a:rPr lang="en-GB" sz="2800" dirty="0"/>
              <a:t>, and was first proposed by Alderson (1957). </a:t>
            </a:r>
            <a:r>
              <a:rPr lang="en-GB" sz="2800" b="1" dirty="0"/>
              <a:t>The basic idea is that I’ve got something you want, you’ve got something I want, so let’s do a deal. </a:t>
            </a:r>
            <a:r>
              <a:rPr lang="en-GB" sz="2800" dirty="0"/>
              <a:t>For the most part, the exchange is a simple one. The organisation offers a product or service, and the customer offers a sum of money in return for it. Pepsi offers you a can of cola and you offer payment; you sign a contract to offer your services as an employee and the organisation pays you a salary; </a:t>
            </a:r>
            <a:endParaRPr lang="en-US" sz="2800" dirty="0"/>
          </a:p>
        </p:txBody>
      </p:sp>
    </p:spTree>
    <p:extLst>
      <p:ext uri="{BB962C8B-B14F-4D97-AF65-F5344CB8AC3E}">
        <p14:creationId xmlns:p14="http://schemas.microsoft.com/office/powerpoint/2010/main" val="760165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t>Exchange transactions</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5D0520E5-712E-45ED-A841-048924FB8598}"/>
              </a:ext>
            </a:extLst>
          </p:cNvPr>
          <p:cNvPicPr>
            <a:picLocks noChangeAspect="1"/>
          </p:cNvPicPr>
          <p:nvPr/>
        </p:nvPicPr>
        <p:blipFill>
          <a:blip r:embed="rId3"/>
          <a:stretch>
            <a:fillRect/>
          </a:stretch>
        </p:blipFill>
        <p:spPr>
          <a:xfrm>
            <a:off x="0" y="1391775"/>
            <a:ext cx="9144000" cy="5490036"/>
          </a:xfrm>
          <a:prstGeom prst="rect">
            <a:avLst/>
          </a:prstGeom>
        </p:spPr>
      </p:pic>
    </p:spTree>
    <p:extLst>
      <p:ext uri="{BB962C8B-B14F-4D97-AF65-F5344CB8AC3E}">
        <p14:creationId xmlns:p14="http://schemas.microsoft.com/office/powerpoint/2010/main" val="3195192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t>Exchange transactions part 2</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F7E72060-C39A-4C9E-A846-1DC12DC8BDD0}"/>
              </a:ext>
            </a:extLst>
          </p:cNvPr>
          <p:cNvPicPr>
            <a:picLocks noChangeAspect="1"/>
          </p:cNvPicPr>
          <p:nvPr/>
        </p:nvPicPr>
        <p:blipFill>
          <a:blip r:embed="rId3"/>
          <a:stretch>
            <a:fillRect/>
          </a:stretch>
        </p:blipFill>
        <p:spPr>
          <a:xfrm>
            <a:off x="0" y="1827339"/>
            <a:ext cx="9144000" cy="5054472"/>
          </a:xfrm>
          <a:prstGeom prst="rect">
            <a:avLst/>
          </a:prstGeom>
        </p:spPr>
      </p:pic>
    </p:spTree>
    <p:extLst>
      <p:ext uri="{BB962C8B-B14F-4D97-AF65-F5344CB8AC3E}">
        <p14:creationId xmlns:p14="http://schemas.microsoft.com/office/powerpoint/2010/main" val="1189253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GB" dirty="0">
                <a:solidFill>
                  <a:schemeClr val="accent1">
                    <a:lumMod val="75000"/>
                  </a:schemeClr>
                </a:solidFill>
              </a:rPr>
              <a:t>Pricing, promotion and distribution of ideas, goods and services</a:t>
            </a:r>
            <a:endParaRPr lang="en-US" dirty="0">
              <a:solidFill>
                <a:schemeClr val="accent1">
                  <a:lumMod val="75000"/>
                </a:schemeClr>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fontScale="92500" lnSpcReduction="10000"/>
          </a:bodyPr>
          <a:lstStyle/>
          <a:p>
            <a:pPr algn="just"/>
            <a:r>
              <a:rPr lang="en-GB" sz="2800" dirty="0"/>
              <a:t>In saying that marketing involves the conception, pricing, promotion and distribution of ideas, goods and services, the AMA definition is a little more specific in describing the ways in which marketers can stimulate exchanges. </a:t>
            </a:r>
            <a:r>
              <a:rPr lang="en-GB" sz="2800" b="1" dirty="0"/>
              <a:t>It suggests a proactive seller as well as a willing buyer. </a:t>
            </a:r>
            <a:r>
              <a:rPr lang="en-GB" sz="2800" dirty="0"/>
              <a:t>By designing products, setting sensible, acceptable and justifiable prices, creating awareness and preferences, and ensuring availability and service, the marketer </a:t>
            </a:r>
            <a:r>
              <a:rPr lang="en-GB" sz="2800" b="1" dirty="0"/>
              <a:t>can influence the volume of exchanges.</a:t>
            </a:r>
            <a:r>
              <a:rPr lang="en-GB" sz="2800" dirty="0"/>
              <a:t> Marketing can be seen, therefore, as a </a:t>
            </a:r>
            <a:r>
              <a:rPr lang="en-GB" sz="2800" b="1" dirty="0"/>
              <a:t>demand management activity on the part of the selling organisation. </a:t>
            </a:r>
            <a:endParaRPr lang="en-US" sz="2800" b="1" dirty="0"/>
          </a:p>
        </p:txBody>
      </p:sp>
    </p:spTree>
    <p:extLst>
      <p:ext uri="{BB962C8B-B14F-4D97-AF65-F5344CB8AC3E}">
        <p14:creationId xmlns:p14="http://schemas.microsoft.com/office/powerpoint/2010/main" val="4165606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1">
                    <a:lumMod val="75000"/>
                  </a:schemeClr>
                </a:solidFill>
              </a:rPr>
              <a:t>Society at large</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The AMA definition goes much further than the CIM in describing exchanges for society at large. This includes </a:t>
            </a:r>
            <a:r>
              <a:rPr lang="en-GB" sz="2800" b="1" dirty="0"/>
              <a:t>charities, non-profit exchanges and even situations where ideas rather than money are exchanged</a:t>
            </a:r>
            <a:r>
              <a:rPr lang="en-GB" sz="2800" dirty="0"/>
              <a:t>. It may include </a:t>
            </a:r>
            <a:r>
              <a:rPr lang="en-GB" sz="2800" b="1" dirty="0"/>
              <a:t>funders, volunteers and corporate partners</a:t>
            </a:r>
            <a:r>
              <a:rPr lang="en-GB" sz="2800" dirty="0"/>
              <a:t>. It allows for a much broader definition of marketing that can encompass far more than traditional profitmaking organisations </a:t>
            </a:r>
            <a:endParaRPr lang="en-US" sz="2800" dirty="0"/>
          </a:p>
        </p:txBody>
      </p:sp>
    </p:spTree>
    <p:extLst>
      <p:ext uri="{BB962C8B-B14F-4D97-AF65-F5344CB8AC3E}">
        <p14:creationId xmlns:p14="http://schemas.microsoft.com/office/powerpoint/2010/main" val="75674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3">
            <a:extLst>
              <a:ext uri="{FF2B5EF4-FFF2-40B4-BE49-F238E27FC236}">
                <a16:creationId xmlns:a16="http://schemas.microsoft.com/office/drawing/2014/main" id="{8FADA3B7-F46B-4731-AF93-15027F503CF5}"/>
              </a:ext>
            </a:extLst>
          </p:cNvPr>
          <p:cNvPicPr>
            <a:picLocks noChangeAspect="1"/>
          </p:cNvPicPr>
          <p:nvPr/>
        </p:nvPicPr>
        <p:blipFill>
          <a:blip r:embed="rId2"/>
          <a:stretch>
            <a:fillRect/>
          </a:stretch>
        </p:blipFill>
        <p:spPr>
          <a:xfrm>
            <a:off x="0" y="654754"/>
            <a:ext cx="9144000" cy="6508611"/>
          </a:xfrm>
          <a:prstGeom prst="rect">
            <a:avLst/>
          </a:prstGeom>
        </p:spPr>
      </p:pic>
      <p:pic>
        <p:nvPicPr>
          <p:cNvPr id="10" name="Content Placeholder 9" descr="A screenshot of a social media post&#10;&#10;Description automatically generated">
            <a:extLst>
              <a:ext uri="{FF2B5EF4-FFF2-40B4-BE49-F238E27FC236}">
                <a16:creationId xmlns:a16="http://schemas.microsoft.com/office/drawing/2014/main" id="{BEBF8F85-F58C-4FC7-B487-01491DA21AD9}"/>
              </a:ext>
            </a:extLst>
          </p:cNvPr>
          <p:cNvPicPr>
            <a:picLocks noGrp="1" noChangeAspect="1"/>
          </p:cNvPicPr>
          <p:nvPr>
            <p:ph idx="1"/>
          </p:nvPr>
        </p:nvPicPr>
        <p:blipFill>
          <a:blip r:embed="rId3"/>
          <a:stretch>
            <a:fillRect/>
          </a:stretch>
        </p:blipFill>
        <p:spPr>
          <a:xfrm>
            <a:off x="0" y="652896"/>
            <a:ext cx="9144000" cy="6752924"/>
          </a:xfrm>
        </p:spPr>
      </p:pic>
      <p:sp>
        <p:nvSpPr>
          <p:cNvPr id="4" name="Slide Number Placeholder 2">
            <a:extLst>
              <a:ext uri="{FF2B5EF4-FFF2-40B4-BE49-F238E27FC236}">
                <a16:creationId xmlns:a16="http://schemas.microsoft.com/office/drawing/2014/main" id="{66E51209-0788-4956-8C94-BE591AF10B76}"/>
              </a:ext>
            </a:extLst>
          </p:cNvPr>
          <p:cNvSpPr txBox="1">
            <a:spLocks/>
          </p:cNvSpPr>
          <p:nvPr/>
        </p:nvSpPr>
        <p:spPr>
          <a:xfrm>
            <a:off x="8072438" y="6519863"/>
            <a:ext cx="676275" cy="338137"/>
          </a:xfrm>
          <a:prstGeom prst="rect">
            <a:avLst/>
          </a:prstGeom>
        </p:spPr>
        <p:txBody>
          <a:bodyPr vert="horz" lIns="0" tIns="0" rIns="0" bIns="0" rtlCol="0" anchor="ctr"/>
          <a:lstStyle>
            <a:defPPr>
              <a:defRPr lang="sv-SE"/>
            </a:defPPr>
            <a:lvl1pPr marL="0" algn="l" defTabSz="914400" rtl="0" eaLnBrk="1" latinLnBrk="0" hangingPunct="1">
              <a:defRPr sz="700" kern="1200" cap="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E3CB781-82D6-44C0-9436-64F1EAEBF515}" type="slidenum">
              <a:rPr lang="en-GB" altLang="ru-RU" smtClean="0"/>
              <a:pPr>
                <a:defRPr/>
              </a:pPr>
              <a:t>2</a:t>
            </a:fld>
            <a:endParaRPr lang="en-GB" altLang="ru-RU"/>
          </a:p>
        </p:txBody>
      </p:sp>
      <p:pic>
        <p:nvPicPr>
          <p:cNvPr id="6" name="Рисунок 10">
            <a:extLst>
              <a:ext uri="{FF2B5EF4-FFF2-40B4-BE49-F238E27FC236}">
                <a16:creationId xmlns:a16="http://schemas.microsoft.com/office/drawing/2014/main" id="{B5D90834-F0CD-445C-9709-5F38DD069731}"/>
              </a:ext>
            </a:extLst>
          </p:cNvPr>
          <p:cNvPicPr>
            <a:picLocks noChangeAspect="1"/>
          </p:cNvPicPr>
          <p:nvPr/>
        </p:nvPicPr>
        <p:blipFill>
          <a:blip r:embed="rId4"/>
          <a:stretch>
            <a:fillRect/>
          </a:stretch>
        </p:blipFill>
        <p:spPr>
          <a:xfrm>
            <a:off x="0" y="0"/>
            <a:ext cx="2971800" cy="895350"/>
          </a:xfrm>
          <a:prstGeom prst="rect">
            <a:avLst/>
          </a:prstGeom>
        </p:spPr>
      </p:pic>
    </p:spTree>
    <p:extLst>
      <p:ext uri="{BB962C8B-B14F-4D97-AF65-F5344CB8AC3E}">
        <p14:creationId xmlns:p14="http://schemas.microsoft.com/office/powerpoint/2010/main" val="1942760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1">
                    <a:lumMod val="75000"/>
                  </a:schemeClr>
                </a:solidFill>
              </a:rPr>
              <a:t>Relationship marketing</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In contrast, a relationship-focused approach to marketing describes a network of communications and contacts between the buyer and the seller and a series of exchanges over time. Both parties have to be satisfied with the relationship and achieve their respective objectives from it. </a:t>
            </a:r>
            <a:r>
              <a:rPr lang="en-GB" sz="2800" b="1" dirty="0"/>
              <a:t>Marketing, therefore, is part of an interactive process between people</a:t>
            </a:r>
            <a:endParaRPr lang="en-US" sz="2800" b="1" dirty="0"/>
          </a:p>
        </p:txBody>
      </p:sp>
    </p:spTree>
    <p:extLst>
      <p:ext uri="{BB962C8B-B14F-4D97-AF65-F5344CB8AC3E}">
        <p14:creationId xmlns:p14="http://schemas.microsoft.com/office/powerpoint/2010/main" val="242415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1">
                    <a:lumMod val="75000"/>
                  </a:schemeClr>
                </a:solidFill>
              </a:rPr>
              <a:t>Relationship marketing</a:t>
            </a:r>
            <a:endParaRPr lang="en-US" dirty="0"/>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algn="just"/>
            <a:r>
              <a:rPr lang="en-GB" sz="2800" dirty="0"/>
              <a:t>Relationship marketing is not just a B2B phenomenon, however. The internet and direct marketing are creating new opportunities for organisations in mass markets to become much closer to their customers. </a:t>
            </a:r>
            <a:endParaRPr lang="en-US" sz="2800" dirty="0"/>
          </a:p>
        </p:txBody>
      </p:sp>
    </p:spTree>
    <p:extLst>
      <p:ext uri="{BB962C8B-B14F-4D97-AF65-F5344CB8AC3E}">
        <p14:creationId xmlns:p14="http://schemas.microsoft.com/office/powerpoint/2010/main" val="1832375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1">
                    <a:lumMod val="75000"/>
                  </a:schemeClr>
                </a:solidFill>
              </a:rPr>
              <a:t>Wider definition of marketing</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algn="just"/>
            <a:r>
              <a:rPr lang="en-GB" sz="2800" dirty="0"/>
              <a:t>Marketing is to establish, maintain and enhance relationships with customers and other partners, at a profit, so that the objectives of the parties involved are met. This is achieved by mutual exchange and </a:t>
            </a:r>
            <a:r>
              <a:rPr lang="en-GB" sz="2800" dirty="0" err="1"/>
              <a:t>fulfillment</a:t>
            </a:r>
            <a:r>
              <a:rPr lang="en-GB" sz="2800" dirty="0"/>
              <a:t> of promises.</a:t>
            </a:r>
          </a:p>
          <a:p>
            <a:pPr algn="just"/>
            <a:r>
              <a:rPr lang="en-GB" sz="2800" dirty="0"/>
              <a:t>Such relationships are usually, but not necessarily always, long-term. </a:t>
            </a:r>
            <a:endParaRPr lang="en-US" sz="2800" dirty="0"/>
          </a:p>
        </p:txBody>
      </p:sp>
    </p:spTree>
    <p:extLst>
      <p:ext uri="{BB962C8B-B14F-4D97-AF65-F5344CB8AC3E}">
        <p14:creationId xmlns:p14="http://schemas.microsoft.com/office/powerpoint/2010/main" val="778046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1">
                    <a:lumMod val="75000"/>
                  </a:schemeClr>
                </a:solidFill>
              </a:rPr>
              <a:t>The development of marketing</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lnSpcReduction="10000"/>
          </a:bodyPr>
          <a:lstStyle/>
          <a:p>
            <a:pPr marL="0" indent="0" algn="just">
              <a:buNone/>
            </a:pPr>
            <a:r>
              <a:rPr lang="en-GB" sz="2800" dirty="0"/>
              <a:t>The basic idea of marketing as an exchange process </a:t>
            </a:r>
            <a:r>
              <a:rPr lang="en-GB" sz="2800" b="1" dirty="0"/>
              <a:t>has its roots in very ancient history</a:t>
            </a:r>
            <a:r>
              <a:rPr lang="en-GB" sz="2800" dirty="0"/>
              <a:t>, when people began to produce crops or goods surplus to their own requirements and then to </a:t>
            </a:r>
            <a:r>
              <a:rPr lang="en-GB" sz="2800" b="1" dirty="0"/>
              <a:t>barter them for other things they wanted</a:t>
            </a:r>
            <a:r>
              <a:rPr lang="en-GB" sz="2800" dirty="0"/>
              <a:t>. Elements of marketing, particularly selling and advertising, have been around as long as trade itself, </a:t>
            </a:r>
            <a:r>
              <a:rPr lang="en-GB" sz="2800" b="1" dirty="0"/>
              <a:t>but it took the industrial revolution, the development of mass production techniques and the separation of buyers and sellers to sow the seeds of what we recognise as marketing today.</a:t>
            </a:r>
            <a:endParaRPr lang="en-US" sz="2800" b="1" dirty="0"/>
          </a:p>
        </p:txBody>
      </p:sp>
    </p:spTree>
    <p:extLst>
      <p:ext uri="{BB962C8B-B14F-4D97-AF65-F5344CB8AC3E}">
        <p14:creationId xmlns:p14="http://schemas.microsoft.com/office/powerpoint/2010/main" val="4170358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GB" dirty="0">
                <a:solidFill>
                  <a:schemeClr val="accent1">
                    <a:lumMod val="75000"/>
                  </a:schemeClr>
                </a:solidFill>
              </a:rPr>
              <a:t>Production orientation</a:t>
            </a:r>
            <a:endParaRPr lang="en-US" dirty="0">
              <a:solidFill>
                <a:schemeClr val="accent1">
                  <a:lumMod val="75000"/>
                </a:schemeClr>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algn="just"/>
            <a:r>
              <a:rPr lang="en-GB" sz="2800" dirty="0"/>
              <a:t>In the early days, the late nineteenth and early twentieth centuries, </a:t>
            </a:r>
            <a:r>
              <a:rPr lang="en-GB" sz="2800" b="1" dirty="0"/>
              <a:t>goods were sufficiently scarce and competition sufficiently underdeveloped</a:t>
            </a:r>
            <a:r>
              <a:rPr lang="en-GB" sz="2800" dirty="0"/>
              <a:t> that producers did not really need marketing. </a:t>
            </a:r>
          </a:p>
          <a:p>
            <a:pPr algn="just"/>
            <a:r>
              <a:rPr lang="en-GB" sz="2800" b="1" dirty="0"/>
              <a:t>They could easily sell whatever they produced </a:t>
            </a:r>
            <a:r>
              <a:rPr lang="en-GB" sz="2800" dirty="0"/>
              <a:t>(‘the production era’ in which a ‘production orientation’ was adopted).</a:t>
            </a:r>
            <a:endParaRPr lang="en-US" sz="2800" dirty="0"/>
          </a:p>
        </p:txBody>
      </p:sp>
    </p:spTree>
    <p:extLst>
      <p:ext uri="{BB962C8B-B14F-4D97-AF65-F5344CB8AC3E}">
        <p14:creationId xmlns:p14="http://schemas.microsoft.com/office/powerpoint/2010/main" val="3216407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GB" dirty="0">
                <a:solidFill>
                  <a:schemeClr val="accent1">
                    <a:lumMod val="75000"/>
                  </a:schemeClr>
                </a:solidFill>
              </a:rPr>
              <a:t>Selling orientation</a:t>
            </a:r>
            <a:endParaRPr lang="en-US" dirty="0">
              <a:solidFill>
                <a:schemeClr val="accent1">
                  <a:lumMod val="75000"/>
                </a:schemeClr>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algn="just"/>
            <a:r>
              <a:rPr lang="en-GB" sz="2800" dirty="0"/>
              <a:t>As markets and </a:t>
            </a:r>
            <a:r>
              <a:rPr lang="en-GB" sz="2800" b="1" dirty="0"/>
              <a:t>technology developed</a:t>
            </a:r>
            <a:r>
              <a:rPr lang="en-GB" sz="2800" dirty="0"/>
              <a:t>, competition </a:t>
            </a:r>
            <a:r>
              <a:rPr lang="en-GB" sz="2800" b="1" dirty="0"/>
              <a:t>became more serious </a:t>
            </a:r>
            <a:r>
              <a:rPr lang="en-GB" sz="2800" dirty="0"/>
              <a:t>and companies </a:t>
            </a:r>
            <a:r>
              <a:rPr lang="en-GB" sz="2800" b="1" dirty="0"/>
              <a:t>began to produce more than they could easily sell. </a:t>
            </a:r>
            <a:r>
              <a:rPr lang="en-GB" sz="2800" dirty="0"/>
              <a:t>This led to ‘the sales era’, lasting into the 1950s and 1960s, in which organisations developed increasingly large and increasingly </a:t>
            </a:r>
            <a:r>
              <a:rPr lang="en-GB" sz="2800" b="1" dirty="0"/>
              <a:t>pushy sales forces</a:t>
            </a:r>
            <a:r>
              <a:rPr lang="en-GB" sz="2800" dirty="0"/>
              <a:t>, and more aggressive </a:t>
            </a:r>
            <a:r>
              <a:rPr lang="en-GB" sz="2800" b="1" dirty="0"/>
              <a:t>advertising approaches </a:t>
            </a:r>
            <a:r>
              <a:rPr lang="en-GB" sz="2800" dirty="0"/>
              <a:t>(the ‘selling orientation’).</a:t>
            </a:r>
            <a:endParaRPr lang="en-US" sz="2800" dirty="0"/>
          </a:p>
        </p:txBody>
      </p:sp>
    </p:spTree>
    <p:extLst>
      <p:ext uri="{BB962C8B-B14F-4D97-AF65-F5344CB8AC3E}">
        <p14:creationId xmlns:p14="http://schemas.microsoft.com/office/powerpoint/2010/main" val="380533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GB" dirty="0">
                <a:solidFill>
                  <a:schemeClr val="accent1">
                    <a:lumMod val="75000"/>
                  </a:schemeClr>
                </a:solidFill>
              </a:rPr>
              <a:t>Marketing orientation</a:t>
            </a:r>
            <a:endParaRPr lang="en-US" dirty="0">
              <a:solidFill>
                <a:schemeClr val="accent1">
                  <a:lumMod val="75000"/>
                </a:schemeClr>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algn="just"/>
            <a:r>
              <a:rPr lang="en-GB" sz="2800" dirty="0"/>
              <a:t>It was not really until the 1960s and 1970s that marketing ge</a:t>
            </a:r>
            <a:r>
              <a:rPr lang="en-GB" sz="2800" b="1" dirty="0"/>
              <a:t>nerally moved away from a heavy emphasis on post-production selling </a:t>
            </a:r>
            <a:r>
              <a:rPr lang="en-GB" sz="2800" dirty="0"/>
              <a:t>and advertising </a:t>
            </a:r>
            <a:r>
              <a:rPr lang="en-GB" sz="2800" b="1" dirty="0"/>
              <a:t>to become a more comprehensive and integrated field</a:t>
            </a:r>
            <a:r>
              <a:rPr lang="en-GB" sz="2800" dirty="0"/>
              <a:t>, earning its place as a major influence on corporate strategy (‘marketing orientation’).</a:t>
            </a:r>
            <a:endParaRPr lang="en-US" sz="2800" dirty="0"/>
          </a:p>
        </p:txBody>
      </p:sp>
    </p:spTree>
    <p:extLst>
      <p:ext uri="{BB962C8B-B14F-4D97-AF65-F5344CB8AC3E}">
        <p14:creationId xmlns:p14="http://schemas.microsoft.com/office/powerpoint/2010/main" val="739840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GB" dirty="0">
                <a:solidFill>
                  <a:schemeClr val="accent1">
                    <a:lumMod val="75000"/>
                  </a:schemeClr>
                </a:solidFill>
              </a:rPr>
              <a:t>Marketing orientation part 2</a:t>
            </a:r>
            <a:endParaRPr lang="en-US" dirty="0"/>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This meant that organisations began to move away from a ‘</a:t>
            </a:r>
            <a:r>
              <a:rPr lang="en-GB" sz="2800" b="1" dirty="0"/>
              <a:t>sell what we can make</a:t>
            </a:r>
            <a:r>
              <a:rPr lang="en-GB" sz="2800" dirty="0"/>
              <a:t>’ type of thinking, in which ‘marketing’ was at best a peripheral activity, towards a ‘</a:t>
            </a:r>
            <a:r>
              <a:rPr lang="en-GB" sz="2800" b="1" dirty="0"/>
              <a:t>find out what the customer wants and then we’ll make it</a:t>
            </a:r>
            <a:r>
              <a:rPr lang="en-GB" sz="2800" dirty="0"/>
              <a:t>’ type of market driven philosophy.</a:t>
            </a:r>
            <a:endParaRPr lang="en-US" sz="2800" dirty="0"/>
          </a:p>
        </p:txBody>
      </p:sp>
    </p:spTree>
    <p:extLst>
      <p:ext uri="{BB962C8B-B14F-4D97-AF65-F5344CB8AC3E}">
        <p14:creationId xmlns:p14="http://schemas.microsoft.com/office/powerpoint/2010/main" val="1216008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1">
                    <a:lumMod val="75000"/>
                  </a:schemeClr>
                </a:solidFill>
              </a:rPr>
              <a:t>Evolution of Marketing</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This finally culminated, in the 1980s, in the wide acceptance of marketing as a strategic concept, and yet there is still room for further development of the marketing concept, as new applications and contexts emerge.</a:t>
            </a:r>
          </a:p>
          <a:p>
            <a:pPr marL="0" indent="0" algn="just">
              <a:buNone/>
            </a:pPr>
            <a:r>
              <a:rPr lang="en-GB" sz="2800" dirty="0"/>
              <a:t>The focus now is on how a marketing orientation can be developed that creates value for the customer and implemented in a manner that is appropriate for all industries</a:t>
            </a:r>
            <a:endParaRPr lang="en-US" sz="2800" dirty="0"/>
          </a:p>
        </p:txBody>
      </p:sp>
    </p:spTree>
    <p:extLst>
      <p:ext uri="{BB962C8B-B14F-4D97-AF65-F5344CB8AC3E}">
        <p14:creationId xmlns:p14="http://schemas.microsoft.com/office/powerpoint/2010/main" val="2861128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1">
                    <a:lumMod val="75000"/>
                  </a:schemeClr>
                </a:solidFill>
              </a:rPr>
              <a:t>Business orientations</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We discuss below the more precise definitions of the alternative approaches to doing business that were outlined above. We then describe the characteristic management thinking behind them, and show how they are used today. The table further summarises this information.</a:t>
            </a:r>
            <a:endParaRPr lang="en-US" sz="2800" dirty="0"/>
          </a:p>
        </p:txBody>
      </p:sp>
    </p:spTree>
    <p:extLst>
      <p:ext uri="{BB962C8B-B14F-4D97-AF65-F5344CB8AC3E}">
        <p14:creationId xmlns:p14="http://schemas.microsoft.com/office/powerpoint/2010/main" val="1758893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a:xfrm>
            <a:off x="5059971" y="1783959"/>
            <a:ext cx="3483937" cy="2889114"/>
          </a:xfrm>
        </p:spPr>
        <p:txBody>
          <a:bodyPr vert="horz" lIns="91440" tIns="45720" rIns="91440" bIns="45720" rtlCol="0" anchor="b">
            <a:normAutofit/>
          </a:bodyPr>
          <a:lstStyle/>
          <a:p>
            <a:r>
              <a:rPr lang="en-US" sz="5100"/>
              <a:t>The Main Textbook </a:t>
            </a:r>
            <a:r>
              <a:rPr lang="en-US" sz="5100" baseline="-25000"/>
              <a:t>Essentials of Marketing</a:t>
            </a:r>
            <a:endParaRPr lang="en-US" sz="5100"/>
          </a:p>
        </p:txBody>
      </p:sp>
      <p:sp>
        <p:nvSpPr>
          <p:cNvPr id="27" name="Freeform: Shape 26">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Content Placeholder 2">
            <a:extLst>
              <a:ext uri="{FF2B5EF4-FFF2-40B4-BE49-F238E27FC236}">
                <a16:creationId xmlns:a16="http://schemas.microsoft.com/office/drawing/2014/main" id="{3E40E522-F146-469A-9797-8FCD6C661FF0}"/>
              </a:ext>
            </a:extLst>
          </p:cNvPr>
          <p:cNvPicPr>
            <a:picLocks noGrp="1" noChangeAspect="1"/>
          </p:cNvPicPr>
          <p:nvPr>
            <p:ph idx="1"/>
          </p:nvPr>
        </p:nvPicPr>
        <p:blipFill rotWithShape="1">
          <a:blip r:embed="rId2"/>
          <a:srcRect l="3839" r="7433"/>
          <a:stretch/>
        </p:blipFill>
        <p:spPr>
          <a:xfrm>
            <a:off x="20"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885529202"/>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D807CA50-C32A-4DFE-A309-F60D6E7E3724}"/>
              </a:ext>
            </a:extLst>
          </p:cNvPr>
          <p:cNvPicPr>
            <a:picLocks noChangeAspect="1"/>
          </p:cNvPicPr>
          <p:nvPr/>
        </p:nvPicPr>
        <p:blipFill>
          <a:blip r:embed="rId3"/>
          <a:stretch>
            <a:fillRect/>
          </a:stretch>
        </p:blipFill>
        <p:spPr>
          <a:xfrm>
            <a:off x="0" y="1305902"/>
            <a:ext cx="9144000" cy="4246196"/>
          </a:xfrm>
          <a:prstGeom prst="rect">
            <a:avLst/>
          </a:prstGeom>
        </p:spPr>
      </p:pic>
    </p:spTree>
    <p:extLst>
      <p:ext uri="{BB962C8B-B14F-4D97-AF65-F5344CB8AC3E}">
        <p14:creationId xmlns:p14="http://schemas.microsoft.com/office/powerpoint/2010/main" val="3157326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3DBE1422-21BB-4DF4-8F9E-876E81614D4C}"/>
              </a:ext>
            </a:extLst>
          </p:cNvPr>
          <p:cNvPicPr>
            <a:picLocks noChangeAspect="1"/>
          </p:cNvPicPr>
          <p:nvPr/>
        </p:nvPicPr>
        <p:blipFill>
          <a:blip r:embed="rId3"/>
          <a:stretch>
            <a:fillRect/>
          </a:stretch>
        </p:blipFill>
        <p:spPr>
          <a:xfrm>
            <a:off x="0" y="1740275"/>
            <a:ext cx="9144000" cy="3377449"/>
          </a:xfrm>
          <a:prstGeom prst="rect">
            <a:avLst/>
          </a:prstGeom>
        </p:spPr>
      </p:pic>
    </p:spTree>
    <p:extLst>
      <p:ext uri="{BB962C8B-B14F-4D97-AF65-F5344CB8AC3E}">
        <p14:creationId xmlns:p14="http://schemas.microsoft.com/office/powerpoint/2010/main" val="3753385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GB" dirty="0"/>
              <a:t>Water is an essential part of a healthy diet. Page 2 of the main textbook</a:t>
            </a:r>
            <a:endParaRPr lang="en-US" dirty="0"/>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88B71949-B3B9-40E5-9E23-C4CDA569C9D1}"/>
              </a:ext>
            </a:extLst>
          </p:cNvPr>
          <p:cNvPicPr>
            <a:picLocks noChangeAspect="1"/>
          </p:cNvPicPr>
          <p:nvPr/>
        </p:nvPicPr>
        <p:blipFill>
          <a:blip r:embed="rId3"/>
          <a:stretch>
            <a:fillRect/>
          </a:stretch>
        </p:blipFill>
        <p:spPr>
          <a:xfrm>
            <a:off x="0" y="1690689"/>
            <a:ext cx="9144000" cy="5886155"/>
          </a:xfrm>
          <a:prstGeom prst="rect">
            <a:avLst/>
          </a:prstGeom>
        </p:spPr>
      </p:pic>
    </p:spTree>
    <p:extLst>
      <p:ext uri="{BB962C8B-B14F-4D97-AF65-F5344CB8AC3E}">
        <p14:creationId xmlns:p14="http://schemas.microsoft.com/office/powerpoint/2010/main" val="380662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F3C72E-314C-4593-9C05-59B447E7664B}"/>
              </a:ext>
            </a:extLst>
          </p:cNvPr>
          <p:cNvSpPr>
            <a:spLocks noGrp="1"/>
          </p:cNvSpPr>
          <p:nvPr>
            <p:ph type="title"/>
          </p:nvPr>
        </p:nvSpPr>
        <p:spPr>
          <a:xfrm>
            <a:off x="647271" y="1012004"/>
            <a:ext cx="2562119" cy="4795408"/>
          </a:xfrm>
        </p:spPr>
        <p:txBody>
          <a:bodyPr>
            <a:normAutofit/>
          </a:bodyPr>
          <a:lstStyle/>
          <a:p>
            <a:r>
              <a:rPr lang="en-US">
                <a:solidFill>
                  <a:srgbClr val="FFFFFF"/>
                </a:solidFill>
              </a:rPr>
              <a:t>Content</a:t>
            </a:r>
          </a:p>
        </p:txBody>
      </p:sp>
      <p:graphicFrame>
        <p:nvGraphicFramePr>
          <p:cNvPr id="5" name="Content Placeholder 2">
            <a:extLst>
              <a:ext uri="{FF2B5EF4-FFF2-40B4-BE49-F238E27FC236}">
                <a16:creationId xmlns:a16="http://schemas.microsoft.com/office/drawing/2014/main" id="{FACD4737-C575-4417-B982-D3FFDD99D4D7}"/>
              </a:ext>
            </a:extLst>
          </p:cNvPr>
          <p:cNvGraphicFramePr>
            <a:graphicFrameLocks noGrp="1"/>
          </p:cNvGraphicFramePr>
          <p:nvPr>
            <p:ph idx="1"/>
            <p:extLst>
              <p:ext uri="{D42A27DB-BD31-4B8C-83A1-F6EECF244321}">
                <p14:modId xmlns:p14="http://schemas.microsoft.com/office/powerpoint/2010/main" val="3685668392"/>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8828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1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F3C72E-314C-4593-9C05-59B447E7664B}"/>
              </a:ext>
            </a:extLst>
          </p:cNvPr>
          <p:cNvSpPr>
            <a:spLocks noGrp="1"/>
          </p:cNvSpPr>
          <p:nvPr>
            <p:ph type="title"/>
          </p:nvPr>
        </p:nvSpPr>
        <p:spPr>
          <a:xfrm>
            <a:off x="628650" y="811161"/>
            <a:ext cx="2501695" cy="5403370"/>
          </a:xfrm>
        </p:spPr>
        <p:txBody>
          <a:bodyPr>
            <a:normAutofit/>
          </a:bodyPr>
          <a:lstStyle/>
          <a:p>
            <a:r>
              <a:rPr lang="en-US">
                <a:solidFill>
                  <a:srgbClr val="FFFFFF"/>
                </a:solidFill>
              </a:rPr>
              <a:t>Content</a:t>
            </a:r>
          </a:p>
        </p:txBody>
      </p:sp>
      <p:sp>
        <p:nvSpPr>
          <p:cNvPr id="17" name="Rectangle 16">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19"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81B89F32-8A39-44EE-BB37-CB3CDC497027}"/>
              </a:ext>
            </a:extLst>
          </p:cNvPr>
          <p:cNvGraphicFramePr>
            <a:graphicFrameLocks noGrp="1"/>
          </p:cNvGraphicFramePr>
          <p:nvPr>
            <p:ph idx="1"/>
            <p:extLst>
              <p:ext uri="{D42A27DB-BD31-4B8C-83A1-F6EECF244321}">
                <p14:modId xmlns:p14="http://schemas.microsoft.com/office/powerpoint/2010/main" val="2813296412"/>
              </p:ext>
            </p:extLst>
          </p:nvPr>
        </p:nvGraphicFramePr>
        <p:xfrm>
          <a:off x="4094559" y="642938"/>
          <a:ext cx="45672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8376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90A89-A399-4006-9BE6-2B41468E9369}"/>
              </a:ext>
            </a:extLst>
          </p:cNvPr>
          <p:cNvSpPr>
            <a:spLocks noGrp="1"/>
          </p:cNvSpPr>
          <p:nvPr>
            <p:ph type="title"/>
          </p:nvPr>
        </p:nvSpPr>
        <p:spPr/>
        <p:txBody>
          <a:bodyPr/>
          <a:lstStyle/>
          <a:p>
            <a:r>
              <a:rPr lang="en-US" dirty="0">
                <a:solidFill>
                  <a:schemeClr val="accent1">
                    <a:lumMod val="75000"/>
                  </a:schemeClr>
                </a:solidFill>
              </a:rPr>
              <a:t>Assessments</a:t>
            </a:r>
          </a:p>
        </p:txBody>
      </p:sp>
      <p:sp>
        <p:nvSpPr>
          <p:cNvPr id="3" name="Content Placeholder 2">
            <a:extLst>
              <a:ext uri="{FF2B5EF4-FFF2-40B4-BE49-F238E27FC236}">
                <a16:creationId xmlns:a16="http://schemas.microsoft.com/office/drawing/2014/main" id="{87846B9A-CAF7-43FD-B6E0-BA7DA4A32573}"/>
              </a:ext>
            </a:extLst>
          </p:cNvPr>
          <p:cNvSpPr>
            <a:spLocks noGrp="1"/>
          </p:cNvSpPr>
          <p:nvPr>
            <p:ph idx="1"/>
          </p:nvPr>
        </p:nvSpPr>
        <p:spPr/>
        <p:txBody>
          <a:bodyPr>
            <a:normAutofit/>
          </a:bodyPr>
          <a:lstStyle/>
          <a:p>
            <a:r>
              <a:rPr lang="en-US" sz="2800" dirty="0"/>
              <a:t>Lectures attendance, active participation in the discussions (10%)</a:t>
            </a:r>
          </a:p>
          <a:p>
            <a:r>
              <a:rPr lang="en-US" sz="2800" dirty="0"/>
              <a:t>Final written Exam (60%)</a:t>
            </a:r>
          </a:p>
          <a:p>
            <a:r>
              <a:rPr lang="en-US" sz="2800" dirty="0"/>
              <a:t>Project &amp; Presentation (30%)</a:t>
            </a:r>
          </a:p>
          <a:p>
            <a:endParaRPr lang="en-US" sz="2800" dirty="0"/>
          </a:p>
        </p:txBody>
      </p:sp>
      <p:pic>
        <p:nvPicPr>
          <p:cNvPr id="4" name="Picture 2" descr="ÐÐ°ÑÑÐ¸Ð½ÐºÐ¸ Ð¿Ð¾ Ð·Ð°Ð¿ÑÐ¾ÑÑ city footer">
            <a:extLst>
              <a:ext uri="{FF2B5EF4-FFF2-40B4-BE49-F238E27FC236}">
                <a16:creationId xmlns:a16="http://schemas.microsoft.com/office/drawing/2014/main" id="{2DBB3D5E-FD7D-4E84-AD93-2A3E54E312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132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normAutofit/>
          </a:bodyPr>
          <a:lstStyle/>
          <a:p>
            <a:r>
              <a:rPr lang="en-GB" dirty="0">
                <a:solidFill>
                  <a:schemeClr val="accent1">
                    <a:lumMod val="75000"/>
                  </a:schemeClr>
                </a:solidFill>
              </a:rPr>
              <a:t>Marketing dynamics</a:t>
            </a:r>
            <a:br>
              <a:rPr lang="en-GB" dirty="0">
                <a:solidFill>
                  <a:schemeClr val="accent1">
                    <a:lumMod val="75000"/>
                  </a:schemeClr>
                </a:solidFill>
              </a:rPr>
            </a:br>
            <a:r>
              <a:rPr lang="en-US" dirty="0">
                <a:solidFill>
                  <a:schemeClr val="accent1">
                    <a:lumMod val="75000"/>
                  </a:schemeClr>
                </a:solidFill>
              </a:rPr>
              <a:t>LEARNING OBJECTIVES:</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fontScale="92500" lnSpcReduction="20000"/>
          </a:bodyPr>
          <a:lstStyle/>
          <a:p>
            <a:pPr marL="0" indent="0" algn="just">
              <a:buNone/>
            </a:pPr>
            <a:r>
              <a:rPr lang="en-GB" sz="2800" dirty="0"/>
              <a:t>This lecture will help you to:</a:t>
            </a:r>
          </a:p>
          <a:p>
            <a:pPr algn="just"/>
            <a:r>
              <a:rPr lang="en-GB" sz="2800" dirty="0"/>
              <a:t>define what marketing is;</a:t>
            </a:r>
          </a:p>
          <a:p>
            <a:pPr algn="just"/>
            <a:r>
              <a:rPr lang="en-GB" sz="2800" dirty="0"/>
              <a:t>trace the development of marketing as a way of doing business and consider the ways in which marketing is changing;</a:t>
            </a:r>
          </a:p>
          <a:p>
            <a:pPr algn="just"/>
            <a:r>
              <a:rPr lang="en-GB" sz="2800" dirty="0"/>
              <a:t>appreciate the importance and contribution of marketing as both a business function and an interface between the organisation and its customers;</a:t>
            </a:r>
          </a:p>
          <a:p>
            <a:pPr algn="just"/>
            <a:r>
              <a:rPr lang="en-GB" sz="2800" dirty="0"/>
              <a:t>understand the scope of tasks undertaken in marketing for tourism, and the range of different organisational situations in which marketing is applied.</a:t>
            </a:r>
            <a:endParaRPr lang="en-US" sz="2800" dirty="0"/>
          </a:p>
        </p:txBody>
      </p:sp>
      <p:pic>
        <p:nvPicPr>
          <p:cNvPr id="5" name="Picture 2" descr="ÐÐ°ÑÑÐ¸Ð½ÐºÐ¸ Ð¿Ð¾ Ð·Ð°Ð¿ÑÐ¾ÑÑ city footer">
            <a:extLst>
              <a:ext uri="{FF2B5EF4-FFF2-40B4-BE49-F238E27FC236}">
                <a16:creationId xmlns:a16="http://schemas.microsoft.com/office/drawing/2014/main" id="{3127176D-FE6A-4B29-B75F-8CBA3A2EDD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982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1">
                    <a:lumMod val="75000"/>
                  </a:schemeClr>
                </a:solidFill>
              </a:rPr>
              <a:t>Marketing is everywhere</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algn="just"/>
            <a:r>
              <a:rPr lang="en-GB" sz="2800" dirty="0"/>
              <a:t>Every time you buy or </a:t>
            </a:r>
            <a:r>
              <a:rPr lang="en-GB" sz="2800" b="1" dirty="0"/>
              <a:t>use a product</a:t>
            </a:r>
            <a:r>
              <a:rPr lang="en-GB" sz="2800" dirty="0"/>
              <a:t>, go </a:t>
            </a:r>
            <a:r>
              <a:rPr lang="en-GB" sz="2800" b="1" dirty="0"/>
              <a:t>window shopping</a:t>
            </a:r>
            <a:r>
              <a:rPr lang="en-GB" sz="2800" dirty="0"/>
              <a:t>, </a:t>
            </a:r>
            <a:r>
              <a:rPr lang="en-GB" sz="2800" b="1" dirty="0"/>
              <a:t>see an advertising </a:t>
            </a:r>
            <a:r>
              <a:rPr lang="en-GB" sz="2800" dirty="0"/>
              <a:t>hoarding, watch an advertisement, listen to </a:t>
            </a:r>
            <a:r>
              <a:rPr lang="en-GB" sz="2800" b="1" dirty="0"/>
              <a:t>friends</a:t>
            </a:r>
            <a:r>
              <a:rPr lang="en-GB" sz="2800" dirty="0"/>
              <a:t> telling you about a </a:t>
            </a:r>
            <a:r>
              <a:rPr lang="en-GB" sz="2800" b="1" dirty="0"/>
              <a:t>wonderful new product they’ve tried</a:t>
            </a:r>
            <a:r>
              <a:rPr lang="en-GB" sz="2800" dirty="0"/>
              <a:t>, or even when you </a:t>
            </a:r>
            <a:r>
              <a:rPr lang="en-GB" sz="2800" b="1" dirty="0"/>
              <a:t>surf the internet</a:t>
            </a:r>
            <a:r>
              <a:rPr lang="en-GB" sz="2800" dirty="0"/>
              <a:t> to research a market, company or product for an assignment, you are reaping the benefits (or being a victim) of marketing activities. </a:t>
            </a:r>
            <a:endParaRPr lang="en-US" sz="2800" dirty="0"/>
          </a:p>
        </p:txBody>
      </p:sp>
    </p:spTree>
    <p:extLst>
      <p:ext uri="{BB962C8B-B14F-4D97-AF65-F5344CB8AC3E}">
        <p14:creationId xmlns:p14="http://schemas.microsoft.com/office/powerpoint/2010/main" val="4242758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1">
                    <a:lumMod val="75000"/>
                  </a:schemeClr>
                </a:solidFill>
              </a:rPr>
              <a:t>Marketing definition</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fontScale="92500" lnSpcReduction="20000"/>
          </a:bodyPr>
          <a:lstStyle/>
          <a:p>
            <a:pPr algn="just"/>
            <a:r>
              <a:rPr lang="en-GB" sz="2800" b="1" dirty="0"/>
              <a:t>Here are two popular </a:t>
            </a:r>
            <a:r>
              <a:rPr lang="en-GB" sz="2800" dirty="0"/>
              <a:t>and widely accepted </a:t>
            </a:r>
            <a:r>
              <a:rPr lang="en-GB" sz="2800" b="1" dirty="0"/>
              <a:t>definitions of marketing</a:t>
            </a:r>
            <a:r>
              <a:rPr lang="en-GB" sz="2800" dirty="0"/>
              <a:t>. The first is the definition preferred by the UK’s Chartered Institute of Marketing (CIM), while the second is that offered by the American Marketing Association (AMA):</a:t>
            </a:r>
          </a:p>
          <a:p>
            <a:pPr algn="just"/>
            <a:r>
              <a:rPr lang="en-GB" sz="2800" dirty="0"/>
              <a:t>Marketing is the management process responsible for identifying, anticipating, and satisfying customer requirements profitably. (CIM, 2001)</a:t>
            </a:r>
          </a:p>
          <a:p>
            <a:pPr algn="just"/>
            <a:r>
              <a:rPr lang="en-GB" sz="2800" dirty="0"/>
              <a:t>Marketing is the activity, set of institutions, and processes for creating, communicating, delivering, and exchanging offerings that have value for customers, clients, partners, and society at large. (AMA, 2007)</a:t>
            </a:r>
            <a:endParaRPr lang="en-US" sz="2800" dirty="0"/>
          </a:p>
        </p:txBody>
      </p:sp>
    </p:spTree>
    <p:extLst>
      <p:ext uri="{BB962C8B-B14F-4D97-AF65-F5344CB8AC3E}">
        <p14:creationId xmlns:p14="http://schemas.microsoft.com/office/powerpoint/2010/main" val="38744386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1674</Words>
  <Application>Microsoft Office PowerPoint</Application>
  <PresentationFormat>On-screen Show (4:3)</PresentationFormat>
  <Paragraphs>86</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南宁师范大学 Nanning Normal University Department of tourism &amp; culture</vt:lpstr>
      <vt:lpstr>PowerPoint Presentation</vt:lpstr>
      <vt:lpstr>The Main Textbook Essentials of Marketing</vt:lpstr>
      <vt:lpstr>Content</vt:lpstr>
      <vt:lpstr>Content</vt:lpstr>
      <vt:lpstr>Assessments</vt:lpstr>
      <vt:lpstr>Marketing dynamics LEARNING OBJECTIVES:</vt:lpstr>
      <vt:lpstr>Marketing is everywhere</vt:lpstr>
      <vt:lpstr>Marketing definition</vt:lpstr>
      <vt:lpstr>Marketing definition part 2</vt:lpstr>
      <vt:lpstr>Marketing is a management process</vt:lpstr>
      <vt:lpstr>Marketing is about giving customers what they want</vt:lpstr>
      <vt:lpstr>Marketing identifies and anticipates customer requirements</vt:lpstr>
      <vt:lpstr>Marketing fulfils customer requirements profitably</vt:lpstr>
      <vt:lpstr>Exchanges that have value to customers, clients, partners and society at large </vt:lpstr>
      <vt:lpstr>Exchange transactions</vt:lpstr>
      <vt:lpstr>Exchange transactions part 2</vt:lpstr>
      <vt:lpstr>Pricing, promotion and distribution of ideas, goods and services</vt:lpstr>
      <vt:lpstr>Society at large</vt:lpstr>
      <vt:lpstr>Relationship marketing</vt:lpstr>
      <vt:lpstr>Relationship marketing</vt:lpstr>
      <vt:lpstr>Wider definition of marketing</vt:lpstr>
      <vt:lpstr>The development of marketing</vt:lpstr>
      <vt:lpstr>Production orientation</vt:lpstr>
      <vt:lpstr>Selling orientation</vt:lpstr>
      <vt:lpstr>Marketing orientation</vt:lpstr>
      <vt:lpstr>Marketing orientation part 2</vt:lpstr>
      <vt:lpstr>Evolution of Marketing</vt:lpstr>
      <vt:lpstr>Business orientations</vt:lpstr>
      <vt:lpstr>PowerPoint Presentation</vt:lpstr>
      <vt:lpstr>PowerPoint Presentation</vt:lpstr>
      <vt:lpstr>Water is an essential part of a healthy diet. Page 2 of the main textbook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南宁师范大学 Nanning Normal University Department of tourism &amp; culture</dc:title>
  <dc:creator>Ivan Monich</dc:creator>
  <cp:lastModifiedBy>Ivan Monich</cp:lastModifiedBy>
  <cp:revision>1</cp:revision>
  <dcterms:created xsi:type="dcterms:W3CDTF">2019-09-17T00:19:45Z</dcterms:created>
  <dcterms:modified xsi:type="dcterms:W3CDTF">2019-09-17T00:24:02Z</dcterms:modified>
</cp:coreProperties>
</file>