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1"/>
  </p:notesMasterIdLst>
  <p:sldIdLst>
    <p:sldId id="289" r:id="rId2"/>
    <p:sldId id="452" r:id="rId3"/>
    <p:sldId id="453" r:id="rId4"/>
    <p:sldId id="366" r:id="rId5"/>
    <p:sldId id="451" r:id="rId6"/>
    <p:sldId id="292" r:id="rId7"/>
    <p:sldId id="262" r:id="rId8"/>
    <p:sldId id="368" r:id="rId9"/>
    <p:sldId id="386" r:id="rId10"/>
    <p:sldId id="385" r:id="rId11"/>
    <p:sldId id="455" r:id="rId12"/>
    <p:sldId id="457" r:id="rId13"/>
    <p:sldId id="459" r:id="rId14"/>
    <p:sldId id="464" r:id="rId15"/>
    <p:sldId id="461" r:id="rId16"/>
    <p:sldId id="460" r:id="rId17"/>
    <p:sldId id="462" r:id="rId18"/>
    <p:sldId id="463" r:id="rId19"/>
    <p:sldId id="639" r:id="rId20"/>
    <p:sldId id="641" r:id="rId21"/>
    <p:sldId id="642" r:id="rId22"/>
    <p:sldId id="643" r:id="rId23"/>
    <p:sldId id="646" r:id="rId24"/>
    <p:sldId id="657" r:id="rId25"/>
    <p:sldId id="658" r:id="rId26"/>
    <p:sldId id="659" r:id="rId27"/>
    <p:sldId id="660" r:id="rId28"/>
    <p:sldId id="274" r:id="rId29"/>
    <p:sldId id="288" r:id="rId30"/>
    <p:sldId id="336" r:id="rId31"/>
    <p:sldId id="337" r:id="rId32"/>
    <p:sldId id="647" r:id="rId33"/>
    <p:sldId id="275" r:id="rId34"/>
    <p:sldId id="298" r:id="rId35"/>
    <p:sldId id="648" r:id="rId36"/>
    <p:sldId id="299" r:id="rId37"/>
    <p:sldId id="649" r:id="rId38"/>
    <p:sldId id="301" r:id="rId39"/>
    <p:sldId id="300" r:id="rId40"/>
    <p:sldId id="297" r:id="rId41"/>
    <p:sldId id="303" r:id="rId42"/>
    <p:sldId id="305" r:id="rId43"/>
    <p:sldId id="306" r:id="rId44"/>
    <p:sldId id="304" r:id="rId45"/>
    <p:sldId id="307" r:id="rId46"/>
    <p:sldId id="310" r:id="rId47"/>
    <p:sldId id="309" r:id="rId48"/>
    <p:sldId id="311" r:id="rId49"/>
    <p:sldId id="650" r:id="rId50"/>
    <p:sldId id="312" r:id="rId51"/>
    <p:sldId id="651" r:id="rId52"/>
    <p:sldId id="313" r:id="rId53"/>
    <p:sldId id="317" r:id="rId54"/>
    <p:sldId id="319" r:id="rId55"/>
    <p:sldId id="652" r:id="rId56"/>
    <p:sldId id="322" r:id="rId57"/>
    <p:sldId id="653" r:id="rId58"/>
    <p:sldId id="323" r:id="rId59"/>
    <p:sldId id="654" r:id="rId60"/>
    <p:sldId id="321" r:id="rId61"/>
    <p:sldId id="324" r:id="rId62"/>
    <p:sldId id="661" r:id="rId63"/>
    <p:sldId id="655" r:id="rId64"/>
    <p:sldId id="325" r:id="rId65"/>
    <p:sldId id="326" r:id="rId66"/>
    <p:sldId id="327" r:id="rId67"/>
    <p:sldId id="328" r:id="rId68"/>
    <p:sldId id="320" r:id="rId69"/>
    <p:sldId id="315" r:id="rId70"/>
    <p:sldId id="314" r:id="rId71"/>
    <p:sldId id="331" r:id="rId72"/>
    <p:sldId id="330" r:id="rId73"/>
    <p:sldId id="329" r:id="rId74"/>
    <p:sldId id="332" r:id="rId75"/>
    <p:sldId id="333" r:id="rId76"/>
    <p:sldId id="335" r:id="rId77"/>
    <p:sldId id="656" r:id="rId78"/>
    <p:sldId id="334" r:id="rId79"/>
    <p:sldId id="302" r:id="rId80"/>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 Monich" initials="IM" lastIdx="1" clrIdx="0">
    <p:extLst>
      <p:ext uri="{19B8F6BF-5375-455C-9EA6-DF929625EA0E}">
        <p15:presenceInfo xmlns:p15="http://schemas.microsoft.com/office/powerpoint/2012/main" userId="df37b809a69399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5B512B-FD24-4858-9A93-701624F0530B}" v="6" dt="2019-09-29T08:21:49.2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306" autoAdjust="0"/>
  </p:normalViewPr>
  <p:slideViewPr>
    <p:cSldViewPr snapToGrid="0" snapToObjects="1">
      <p:cViewPr varScale="1">
        <p:scale>
          <a:sx n="67" d="100"/>
          <a:sy n="67" d="100"/>
        </p:scale>
        <p:origin x="1284"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4859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Monich" userId="df37b809a6939972" providerId="LiveId" clId="{39BD22F6-0880-413F-B761-F351BE42346D}"/>
    <pc:docChg chg="undo custSel addSld delSld modSld modNotesMaster">
      <pc:chgData name="Ivan Monich" userId="df37b809a6939972" providerId="LiveId" clId="{39BD22F6-0880-413F-B761-F351BE42346D}" dt="2018-09-10T04:07:19.220" v="319" actId="123"/>
      <pc:docMkLst>
        <pc:docMk/>
      </pc:docMkLst>
      <pc:sldChg chg="modSp">
        <pc:chgData name="Ivan Monich" userId="df37b809a6939972" providerId="LiveId" clId="{39BD22F6-0880-413F-B761-F351BE42346D}" dt="2018-09-10T04:07:19.220" v="319" actId="123"/>
        <pc:sldMkLst>
          <pc:docMk/>
          <pc:sldMk cId="3329093777" sldId="312"/>
        </pc:sldMkLst>
        <pc:spChg chg="mod">
          <ac:chgData name="Ivan Monich" userId="df37b809a6939972" providerId="LiveId" clId="{39BD22F6-0880-413F-B761-F351BE42346D}" dt="2018-09-10T04:07:19.220" v="319" actId="123"/>
          <ac:spMkLst>
            <pc:docMk/>
            <pc:sldMk cId="3329093777" sldId="312"/>
            <ac:spMk id="3" creationId="{22EECDBB-714D-4235-88DD-69E16D8B8D99}"/>
          </ac:spMkLst>
        </pc:spChg>
      </pc:sldChg>
      <pc:sldChg chg="modSp">
        <pc:chgData name="Ivan Monich" userId="df37b809a6939972" providerId="LiveId" clId="{39BD22F6-0880-413F-B761-F351BE42346D}" dt="2018-09-10T03:29:14.050" v="36"/>
        <pc:sldMkLst>
          <pc:docMk/>
          <pc:sldMk cId="1317534048" sldId="313"/>
        </pc:sldMkLst>
        <pc:spChg chg="mod">
          <ac:chgData name="Ivan Monich" userId="df37b809a6939972" providerId="LiveId" clId="{39BD22F6-0880-413F-B761-F351BE42346D}" dt="2018-09-10T03:29:14.050" v="36"/>
          <ac:spMkLst>
            <pc:docMk/>
            <pc:sldMk cId="1317534048" sldId="313"/>
            <ac:spMk id="2" creationId="{63B63D7E-AA57-459D-AD6F-7D413CD20A3D}"/>
          </ac:spMkLst>
        </pc:spChg>
        <pc:spChg chg="mod">
          <ac:chgData name="Ivan Monich" userId="df37b809a6939972" providerId="LiveId" clId="{39BD22F6-0880-413F-B761-F351BE42346D}" dt="2018-09-10T03:28:32.297" v="35" actId="20577"/>
          <ac:spMkLst>
            <pc:docMk/>
            <pc:sldMk cId="1317534048" sldId="313"/>
            <ac:spMk id="3" creationId="{3275736A-6DB0-46FD-B185-E0047D0C4545}"/>
          </ac:spMkLst>
        </pc:spChg>
      </pc:sldChg>
      <pc:sldChg chg="modSp">
        <pc:chgData name="Ivan Monich" userId="df37b809a6939972" providerId="LiveId" clId="{39BD22F6-0880-413F-B761-F351BE42346D}" dt="2018-09-10T03:57:05.680" v="282"/>
        <pc:sldMkLst>
          <pc:docMk/>
          <pc:sldMk cId="2613787414" sldId="314"/>
        </pc:sldMkLst>
        <pc:spChg chg="mod">
          <ac:chgData name="Ivan Monich" userId="df37b809a6939972" providerId="LiveId" clId="{39BD22F6-0880-413F-B761-F351BE42346D}" dt="2018-09-10T03:57:05.680" v="282"/>
          <ac:spMkLst>
            <pc:docMk/>
            <pc:sldMk cId="2613787414" sldId="314"/>
            <ac:spMk id="2" creationId="{62CC674A-41BB-4DED-9823-FFBD4D18F18F}"/>
          </ac:spMkLst>
        </pc:spChg>
      </pc:sldChg>
      <pc:sldChg chg="addSp modSp">
        <pc:chgData name="Ivan Monich" userId="df37b809a6939972" providerId="LiveId" clId="{39BD22F6-0880-413F-B761-F351BE42346D}" dt="2018-09-10T03:56:12.845" v="281" actId="1076"/>
        <pc:sldMkLst>
          <pc:docMk/>
          <pc:sldMk cId="148892824" sldId="315"/>
        </pc:sldMkLst>
        <pc:picChg chg="add mod">
          <ac:chgData name="Ivan Monich" userId="df37b809a6939972" providerId="LiveId" clId="{39BD22F6-0880-413F-B761-F351BE42346D}" dt="2018-09-10T03:56:12.845" v="281" actId="1076"/>
          <ac:picMkLst>
            <pc:docMk/>
            <pc:sldMk cId="148892824" sldId="315"/>
            <ac:picMk id="4" creationId="{29D251D2-13D6-41FA-ADFE-62D7136DD756}"/>
          </ac:picMkLst>
        </pc:picChg>
      </pc:sldChg>
      <pc:sldChg chg="modSp">
        <pc:chgData name="Ivan Monich" userId="df37b809a6939972" providerId="LiveId" clId="{39BD22F6-0880-413F-B761-F351BE42346D}" dt="2018-09-10T03:30:38.230" v="71" actId="20577"/>
        <pc:sldMkLst>
          <pc:docMk/>
          <pc:sldMk cId="2963503477" sldId="317"/>
        </pc:sldMkLst>
        <pc:spChg chg="mod">
          <ac:chgData name="Ivan Monich" userId="df37b809a6939972" providerId="LiveId" clId="{39BD22F6-0880-413F-B761-F351BE42346D}" dt="2018-09-10T03:30:38.230" v="71" actId="20577"/>
          <ac:spMkLst>
            <pc:docMk/>
            <pc:sldMk cId="2963503477" sldId="317"/>
            <ac:spMk id="2" creationId="{AFAD4703-6269-4511-A26E-DF3F6E23AD06}"/>
          </ac:spMkLst>
        </pc:spChg>
        <pc:spChg chg="mod">
          <ac:chgData name="Ivan Monich" userId="df37b809a6939972" providerId="LiveId" clId="{39BD22F6-0880-413F-B761-F351BE42346D}" dt="2018-09-10T03:30:14.876" v="46" actId="20577"/>
          <ac:spMkLst>
            <pc:docMk/>
            <pc:sldMk cId="2963503477" sldId="317"/>
            <ac:spMk id="3" creationId="{F69ACDE2-F576-4C6C-AEAF-03A55F069487}"/>
          </ac:spMkLst>
        </pc:spChg>
      </pc:sldChg>
      <pc:sldChg chg="addSp modSp add">
        <pc:chgData name="Ivan Monich" userId="df37b809a6939972" providerId="LiveId" clId="{39BD22F6-0880-413F-B761-F351BE42346D}" dt="2018-09-10T03:32:46.468" v="94" actId="14100"/>
        <pc:sldMkLst>
          <pc:docMk/>
          <pc:sldMk cId="543149114" sldId="319"/>
        </pc:sldMkLst>
        <pc:spChg chg="mod">
          <ac:chgData name="Ivan Monich" userId="df37b809a6939972" providerId="LiveId" clId="{39BD22F6-0880-413F-B761-F351BE42346D}" dt="2018-09-10T03:31:12.680" v="74"/>
          <ac:spMkLst>
            <pc:docMk/>
            <pc:sldMk cId="543149114" sldId="319"/>
            <ac:spMk id="2" creationId="{BE4E9179-E9B2-40B1-A38B-CAAD5AA7D78C}"/>
          </ac:spMkLst>
        </pc:spChg>
        <pc:spChg chg="mod">
          <ac:chgData name="Ivan Monich" userId="df37b809a6939972" providerId="LiveId" clId="{39BD22F6-0880-413F-B761-F351BE42346D}" dt="2018-09-10T03:32:30.813" v="91" actId="123"/>
          <ac:spMkLst>
            <pc:docMk/>
            <pc:sldMk cId="543149114" sldId="319"/>
            <ac:spMk id="3" creationId="{430B18AA-7058-49CB-99C4-81B4EAA8DA21}"/>
          </ac:spMkLst>
        </pc:spChg>
        <pc:spChg chg="add mod">
          <ac:chgData name="Ivan Monich" userId="df37b809a6939972" providerId="LiveId" clId="{39BD22F6-0880-413F-B761-F351BE42346D}" dt="2018-09-10T03:32:46.468" v="94" actId="14100"/>
          <ac:spMkLst>
            <pc:docMk/>
            <pc:sldMk cId="543149114" sldId="319"/>
            <ac:spMk id="4" creationId="{942CB97C-CAB8-4199-8B10-8EB5228CE1FC}"/>
          </ac:spMkLst>
        </pc:spChg>
      </pc:sldChg>
      <pc:sldChg chg="modSp add">
        <pc:chgData name="Ivan Monich" userId="df37b809a6939972" providerId="LiveId" clId="{39BD22F6-0880-413F-B761-F351BE42346D}" dt="2018-09-10T03:55:41.642" v="278" actId="20577"/>
        <pc:sldMkLst>
          <pc:docMk/>
          <pc:sldMk cId="2859251108" sldId="320"/>
        </pc:sldMkLst>
        <pc:spChg chg="mod">
          <ac:chgData name="Ivan Monich" userId="df37b809a6939972" providerId="LiveId" clId="{39BD22F6-0880-413F-B761-F351BE42346D}" dt="2018-09-10T03:54:41.249" v="265" actId="313"/>
          <ac:spMkLst>
            <pc:docMk/>
            <pc:sldMk cId="2859251108" sldId="320"/>
            <ac:spMk id="2" creationId="{1BFF569D-4941-4F87-9B54-F74EE49B23BF}"/>
          </ac:spMkLst>
        </pc:spChg>
        <pc:spChg chg="mod">
          <ac:chgData name="Ivan Monich" userId="df37b809a6939972" providerId="LiveId" clId="{39BD22F6-0880-413F-B761-F351BE42346D}" dt="2018-09-10T03:55:41.642" v="278" actId="20577"/>
          <ac:spMkLst>
            <pc:docMk/>
            <pc:sldMk cId="2859251108" sldId="320"/>
            <ac:spMk id="3" creationId="{221A7BBD-FBDE-4455-ADEB-E89DD69BB6B8}"/>
          </ac:spMkLst>
        </pc:spChg>
      </pc:sldChg>
      <pc:sldChg chg="modSp add">
        <pc:chgData name="Ivan Monich" userId="df37b809a6939972" providerId="LiveId" clId="{39BD22F6-0880-413F-B761-F351BE42346D}" dt="2018-09-10T03:37:30.796" v="137" actId="123"/>
        <pc:sldMkLst>
          <pc:docMk/>
          <pc:sldMk cId="3031948898" sldId="321"/>
        </pc:sldMkLst>
        <pc:spChg chg="mod">
          <ac:chgData name="Ivan Monich" userId="df37b809a6939972" providerId="LiveId" clId="{39BD22F6-0880-413F-B761-F351BE42346D}" dt="2018-09-10T03:37:30.796" v="137" actId="123"/>
          <ac:spMkLst>
            <pc:docMk/>
            <pc:sldMk cId="3031948898" sldId="321"/>
            <ac:spMk id="3" creationId="{488255C4-56BA-422E-A6A8-097993CD134A}"/>
          </ac:spMkLst>
        </pc:spChg>
      </pc:sldChg>
      <pc:sldChg chg="modSp add">
        <pc:chgData name="Ivan Monich" userId="df37b809a6939972" providerId="LiveId" clId="{39BD22F6-0880-413F-B761-F351BE42346D}" dt="2018-09-10T03:35:50.170" v="116" actId="123"/>
        <pc:sldMkLst>
          <pc:docMk/>
          <pc:sldMk cId="2193252118" sldId="322"/>
        </pc:sldMkLst>
        <pc:spChg chg="mod">
          <ac:chgData name="Ivan Monich" userId="df37b809a6939972" providerId="LiveId" clId="{39BD22F6-0880-413F-B761-F351BE42346D}" dt="2018-09-10T03:34:14.861" v="106"/>
          <ac:spMkLst>
            <pc:docMk/>
            <pc:sldMk cId="2193252118" sldId="322"/>
            <ac:spMk id="2" creationId="{99609F8D-C14A-4182-A81F-AD2FC675C4B8}"/>
          </ac:spMkLst>
        </pc:spChg>
        <pc:spChg chg="mod">
          <ac:chgData name="Ivan Monich" userId="df37b809a6939972" providerId="LiveId" clId="{39BD22F6-0880-413F-B761-F351BE42346D}" dt="2018-09-10T03:35:50.170" v="116" actId="123"/>
          <ac:spMkLst>
            <pc:docMk/>
            <pc:sldMk cId="2193252118" sldId="322"/>
            <ac:spMk id="3" creationId="{828A9BCE-DB1A-46BD-AE5A-4F253F8D9C8E}"/>
          </ac:spMkLst>
        </pc:spChg>
      </pc:sldChg>
      <pc:sldChg chg="modSp add">
        <pc:chgData name="Ivan Monich" userId="df37b809a6939972" providerId="LiveId" clId="{39BD22F6-0880-413F-B761-F351BE42346D}" dt="2018-09-10T03:37:04.645" v="135" actId="123"/>
        <pc:sldMkLst>
          <pc:docMk/>
          <pc:sldMk cId="2820214826" sldId="323"/>
        </pc:sldMkLst>
        <pc:spChg chg="mod">
          <ac:chgData name="Ivan Monich" userId="df37b809a6939972" providerId="LiveId" clId="{39BD22F6-0880-413F-B761-F351BE42346D}" dt="2018-09-10T03:36:08.915" v="118"/>
          <ac:spMkLst>
            <pc:docMk/>
            <pc:sldMk cId="2820214826" sldId="323"/>
            <ac:spMk id="2" creationId="{E1E74D38-92E9-46B1-9C74-8782D6A088FC}"/>
          </ac:spMkLst>
        </pc:spChg>
        <pc:spChg chg="mod">
          <ac:chgData name="Ivan Monich" userId="df37b809a6939972" providerId="LiveId" clId="{39BD22F6-0880-413F-B761-F351BE42346D}" dt="2018-09-10T03:37:04.645" v="135" actId="123"/>
          <ac:spMkLst>
            <pc:docMk/>
            <pc:sldMk cId="2820214826" sldId="323"/>
            <ac:spMk id="3" creationId="{5B76C530-2B74-4340-8D75-43A88AEF571E}"/>
          </ac:spMkLst>
        </pc:spChg>
      </pc:sldChg>
      <pc:sldChg chg="modSp add">
        <pc:chgData name="Ivan Monich" userId="df37b809a6939972" providerId="LiveId" clId="{39BD22F6-0880-413F-B761-F351BE42346D}" dt="2018-09-10T03:46:35.010" v="175" actId="27636"/>
        <pc:sldMkLst>
          <pc:docMk/>
          <pc:sldMk cId="3780530389" sldId="324"/>
        </pc:sldMkLst>
        <pc:spChg chg="mod">
          <ac:chgData name="Ivan Monich" userId="df37b809a6939972" providerId="LiveId" clId="{39BD22F6-0880-413F-B761-F351BE42346D}" dt="2018-09-10T03:46:35.010" v="175" actId="27636"/>
          <ac:spMkLst>
            <pc:docMk/>
            <pc:sldMk cId="3780530389" sldId="324"/>
            <ac:spMk id="3" creationId="{23A0FB16-3FFA-4021-9960-106ECD27B806}"/>
          </ac:spMkLst>
        </pc:spChg>
      </pc:sldChg>
      <pc:sldChg chg="modSp add">
        <pc:chgData name="Ivan Monich" userId="df37b809a6939972" providerId="LiveId" clId="{39BD22F6-0880-413F-B761-F351BE42346D}" dt="2018-09-10T03:49:30.302" v="229"/>
        <pc:sldMkLst>
          <pc:docMk/>
          <pc:sldMk cId="198622491" sldId="325"/>
        </pc:sldMkLst>
        <pc:spChg chg="mod">
          <ac:chgData name="Ivan Monich" userId="df37b809a6939972" providerId="LiveId" clId="{39BD22F6-0880-413F-B761-F351BE42346D}" dt="2018-09-10T03:49:30.302" v="229"/>
          <ac:spMkLst>
            <pc:docMk/>
            <pc:sldMk cId="198622491" sldId="325"/>
            <ac:spMk id="3" creationId="{D03D3BD8-36A9-42C3-B501-157A6D60BF3C}"/>
          </ac:spMkLst>
        </pc:spChg>
      </pc:sldChg>
      <pc:sldChg chg="modSp add">
        <pc:chgData name="Ivan Monich" userId="df37b809a6939972" providerId="LiveId" clId="{39BD22F6-0880-413F-B761-F351BE42346D}" dt="2018-09-10T04:05:45.576" v="317" actId="123"/>
        <pc:sldMkLst>
          <pc:docMk/>
          <pc:sldMk cId="393480838" sldId="326"/>
        </pc:sldMkLst>
        <pc:spChg chg="mod">
          <ac:chgData name="Ivan Monich" userId="df37b809a6939972" providerId="LiveId" clId="{39BD22F6-0880-413F-B761-F351BE42346D}" dt="2018-09-10T03:50:24.654" v="232"/>
          <ac:spMkLst>
            <pc:docMk/>
            <pc:sldMk cId="393480838" sldId="326"/>
            <ac:spMk id="2" creationId="{29C3C8EC-96FD-47B7-907F-121E6642A3FC}"/>
          </ac:spMkLst>
        </pc:spChg>
        <pc:spChg chg="mod">
          <ac:chgData name="Ivan Monich" userId="df37b809a6939972" providerId="LiveId" clId="{39BD22F6-0880-413F-B761-F351BE42346D}" dt="2018-09-10T04:05:45.576" v="317" actId="123"/>
          <ac:spMkLst>
            <pc:docMk/>
            <pc:sldMk cId="393480838" sldId="326"/>
            <ac:spMk id="3" creationId="{A9F46B84-F836-41EA-8FF4-00B7ABB54E4C}"/>
          </ac:spMkLst>
        </pc:spChg>
      </pc:sldChg>
      <pc:sldChg chg="modSp add">
        <pc:chgData name="Ivan Monich" userId="df37b809a6939972" providerId="LiveId" clId="{39BD22F6-0880-413F-B761-F351BE42346D}" dt="2018-09-10T04:05:49.963" v="318" actId="123"/>
        <pc:sldMkLst>
          <pc:docMk/>
          <pc:sldMk cId="1135481530" sldId="327"/>
        </pc:sldMkLst>
        <pc:spChg chg="mod">
          <ac:chgData name="Ivan Monich" userId="df37b809a6939972" providerId="LiveId" clId="{39BD22F6-0880-413F-B761-F351BE42346D}" dt="2018-09-10T03:51:56.197" v="237"/>
          <ac:spMkLst>
            <pc:docMk/>
            <pc:sldMk cId="1135481530" sldId="327"/>
            <ac:spMk id="2" creationId="{E22F2952-54D0-400C-AD42-B9A80EB16E91}"/>
          </ac:spMkLst>
        </pc:spChg>
        <pc:spChg chg="mod">
          <ac:chgData name="Ivan Monich" userId="df37b809a6939972" providerId="LiveId" clId="{39BD22F6-0880-413F-B761-F351BE42346D}" dt="2018-09-10T04:05:49.963" v="318" actId="123"/>
          <ac:spMkLst>
            <pc:docMk/>
            <pc:sldMk cId="1135481530" sldId="327"/>
            <ac:spMk id="3" creationId="{D46BFE8B-BF71-4D23-A30B-04A866E074CE}"/>
          </ac:spMkLst>
        </pc:spChg>
      </pc:sldChg>
      <pc:sldChg chg="modSp add">
        <pc:chgData name="Ivan Monich" userId="df37b809a6939972" providerId="LiveId" clId="{39BD22F6-0880-413F-B761-F351BE42346D}" dt="2018-09-10T03:53:02.022" v="239"/>
        <pc:sldMkLst>
          <pc:docMk/>
          <pc:sldMk cId="2578940136" sldId="328"/>
        </pc:sldMkLst>
        <pc:spChg chg="mod">
          <ac:chgData name="Ivan Monich" userId="df37b809a6939972" providerId="LiveId" clId="{39BD22F6-0880-413F-B761-F351BE42346D}" dt="2018-09-10T03:53:02.022" v="239"/>
          <ac:spMkLst>
            <pc:docMk/>
            <pc:sldMk cId="2578940136" sldId="328"/>
            <ac:spMk id="2" creationId="{4C5B64BC-E49B-4D15-BE63-8E27921A2A7F}"/>
          </ac:spMkLst>
        </pc:spChg>
      </pc:sldChg>
      <pc:sldChg chg="modSp add">
        <pc:chgData name="Ivan Monich" userId="df37b809a6939972" providerId="LiveId" clId="{39BD22F6-0880-413F-B761-F351BE42346D}" dt="2018-09-10T03:57:46.316" v="288"/>
        <pc:sldMkLst>
          <pc:docMk/>
          <pc:sldMk cId="2925076584" sldId="329"/>
        </pc:sldMkLst>
        <pc:spChg chg="mod">
          <ac:chgData name="Ivan Monich" userId="df37b809a6939972" providerId="LiveId" clId="{39BD22F6-0880-413F-B761-F351BE42346D}" dt="2018-09-10T03:57:46.316" v="288"/>
          <ac:spMkLst>
            <pc:docMk/>
            <pc:sldMk cId="2925076584" sldId="329"/>
            <ac:spMk id="2" creationId="{DAC26E2D-6E30-467C-85AC-0F85D19011B6}"/>
          </ac:spMkLst>
        </pc:spChg>
      </pc:sldChg>
      <pc:sldChg chg="modSp add">
        <pc:chgData name="Ivan Monich" userId="df37b809a6939972" providerId="LiveId" clId="{39BD22F6-0880-413F-B761-F351BE42346D}" dt="2018-09-10T03:57:36.169" v="287"/>
        <pc:sldMkLst>
          <pc:docMk/>
          <pc:sldMk cId="3599472092" sldId="330"/>
        </pc:sldMkLst>
        <pc:spChg chg="mod">
          <ac:chgData name="Ivan Monich" userId="df37b809a6939972" providerId="LiveId" clId="{39BD22F6-0880-413F-B761-F351BE42346D}" dt="2018-09-10T03:57:36.169" v="287"/>
          <ac:spMkLst>
            <pc:docMk/>
            <pc:sldMk cId="3599472092" sldId="330"/>
            <ac:spMk id="2" creationId="{A5CB1361-CEA9-4604-912B-B05A868A46DB}"/>
          </ac:spMkLst>
        </pc:spChg>
      </pc:sldChg>
      <pc:sldChg chg="modSp add">
        <pc:chgData name="Ivan Monich" userId="df37b809a6939972" providerId="LiveId" clId="{39BD22F6-0880-413F-B761-F351BE42346D}" dt="2018-09-10T03:57:24.779" v="286"/>
        <pc:sldMkLst>
          <pc:docMk/>
          <pc:sldMk cId="1328101607" sldId="331"/>
        </pc:sldMkLst>
        <pc:spChg chg="mod">
          <ac:chgData name="Ivan Monich" userId="df37b809a6939972" providerId="LiveId" clId="{39BD22F6-0880-413F-B761-F351BE42346D}" dt="2018-09-10T03:57:24.779" v="286"/>
          <ac:spMkLst>
            <pc:docMk/>
            <pc:sldMk cId="1328101607" sldId="331"/>
            <ac:spMk id="2" creationId="{15DF8ABB-C6BF-4FA0-A227-82C0484280B6}"/>
          </ac:spMkLst>
        </pc:spChg>
      </pc:sldChg>
      <pc:sldChg chg="modSp add">
        <pc:chgData name="Ivan Monich" userId="df37b809a6939972" providerId="LiveId" clId="{39BD22F6-0880-413F-B761-F351BE42346D}" dt="2018-09-10T03:59:05.879" v="296" actId="123"/>
        <pc:sldMkLst>
          <pc:docMk/>
          <pc:sldMk cId="1557751428" sldId="332"/>
        </pc:sldMkLst>
        <pc:spChg chg="mod">
          <ac:chgData name="Ivan Monich" userId="df37b809a6939972" providerId="LiveId" clId="{39BD22F6-0880-413F-B761-F351BE42346D}" dt="2018-09-10T03:58:00.419" v="290"/>
          <ac:spMkLst>
            <pc:docMk/>
            <pc:sldMk cId="1557751428" sldId="332"/>
            <ac:spMk id="2" creationId="{850C7695-E083-4EEF-9C6B-7B99EEDFA843}"/>
          </ac:spMkLst>
        </pc:spChg>
        <pc:spChg chg="mod">
          <ac:chgData name="Ivan Monich" userId="df37b809a6939972" providerId="LiveId" clId="{39BD22F6-0880-413F-B761-F351BE42346D}" dt="2018-09-10T03:59:05.879" v="296" actId="123"/>
          <ac:spMkLst>
            <pc:docMk/>
            <pc:sldMk cId="1557751428" sldId="332"/>
            <ac:spMk id="3" creationId="{38E86651-5880-4C20-B7B8-AADF09841AC6}"/>
          </ac:spMkLst>
        </pc:spChg>
      </pc:sldChg>
      <pc:sldChg chg="modSp add">
        <pc:chgData name="Ivan Monich" userId="df37b809a6939972" providerId="LiveId" clId="{39BD22F6-0880-413F-B761-F351BE42346D}" dt="2018-09-10T04:01:41.079" v="302" actId="123"/>
        <pc:sldMkLst>
          <pc:docMk/>
          <pc:sldMk cId="2852446767" sldId="333"/>
        </pc:sldMkLst>
        <pc:spChg chg="mod">
          <ac:chgData name="Ivan Monich" userId="df37b809a6939972" providerId="LiveId" clId="{39BD22F6-0880-413F-B761-F351BE42346D}" dt="2018-09-10T04:00:41.489" v="298"/>
          <ac:spMkLst>
            <pc:docMk/>
            <pc:sldMk cId="2852446767" sldId="333"/>
            <ac:spMk id="2" creationId="{3CDACD04-B995-44B1-97B8-F4D04D7AFB4E}"/>
          </ac:spMkLst>
        </pc:spChg>
        <pc:spChg chg="mod">
          <ac:chgData name="Ivan Monich" userId="df37b809a6939972" providerId="LiveId" clId="{39BD22F6-0880-413F-B761-F351BE42346D}" dt="2018-09-10T04:01:41.079" v="302" actId="123"/>
          <ac:spMkLst>
            <pc:docMk/>
            <pc:sldMk cId="2852446767" sldId="333"/>
            <ac:spMk id="3" creationId="{52B668A0-F9EC-479E-A378-B5FDF281FDBC}"/>
          </ac:spMkLst>
        </pc:spChg>
      </pc:sldChg>
      <pc:sldChg chg="modSp add">
        <pc:chgData name="Ivan Monich" userId="df37b809a6939972" providerId="LiveId" clId="{39BD22F6-0880-413F-B761-F351BE42346D}" dt="2018-09-10T04:04:59.341" v="316" actId="20577"/>
        <pc:sldMkLst>
          <pc:docMk/>
          <pc:sldMk cId="3438933906" sldId="334"/>
        </pc:sldMkLst>
        <pc:spChg chg="mod">
          <ac:chgData name="Ivan Monich" userId="df37b809a6939972" providerId="LiveId" clId="{39BD22F6-0880-413F-B761-F351BE42346D}" dt="2018-09-10T04:04:59.341" v="316" actId="20577"/>
          <ac:spMkLst>
            <pc:docMk/>
            <pc:sldMk cId="3438933906" sldId="334"/>
            <ac:spMk id="3" creationId="{C99C7E4E-86D1-410C-92DC-5F7468FA952E}"/>
          </ac:spMkLst>
        </pc:spChg>
      </pc:sldChg>
      <pc:sldChg chg="modSp add">
        <pc:chgData name="Ivan Monich" userId="df37b809a6939972" providerId="LiveId" clId="{39BD22F6-0880-413F-B761-F351BE42346D}" dt="2018-09-10T04:03:23.147" v="311" actId="123"/>
        <pc:sldMkLst>
          <pc:docMk/>
          <pc:sldMk cId="1956642911" sldId="335"/>
        </pc:sldMkLst>
        <pc:spChg chg="mod">
          <ac:chgData name="Ivan Monich" userId="df37b809a6939972" providerId="LiveId" clId="{39BD22F6-0880-413F-B761-F351BE42346D}" dt="2018-09-10T04:02:44.211" v="304"/>
          <ac:spMkLst>
            <pc:docMk/>
            <pc:sldMk cId="1956642911" sldId="335"/>
            <ac:spMk id="2" creationId="{17624906-BA5C-4BFE-806B-0DD8704C643F}"/>
          </ac:spMkLst>
        </pc:spChg>
        <pc:spChg chg="mod">
          <ac:chgData name="Ivan Monich" userId="df37b809a6939972" providerId="LiveId" clId="{39BD22F6-0880-413F-B761-F351BE42346D}" dt="2018-09-10T04:03:23.147" v="311" actId="123"/>
          <ac:spMkLst>
            <pc:docMk/>
            <pc:sldMk cId="1956642911" sldId="335"/>
            <ac:spMk id="3" creationId="{17B07440-ABBF-4ABC-B75F-4AF7B40D1207}"/>
          </ac:spMkLst>
        </pc:spChg>
      </pc:sldChg>
    </pc:docChg>
  </pc:docChgLst>
  <pc:docChgLst>
    <pc:chgData name="Ivan Monich" userId="df37b809a6939972" providerId="LiveId" clId="{915B512B-FD24-4858-9A93-701624F0530B}"/>
    <pc:docChg chg="custSel addSld delSld modSld">
      <pc:chgData name="Ivan Monich" userId="df37b809a6939972" providerId="LiveId" clId="{915B512B-FD24-4858-9A93-701624F0530B}" dt="2019-09-29T08:21:49.295" v="97"/>
      <pc:docMkLst>
        <pc:docMk/>
      </pc:docMkLst>
      <pc:sldChg chg="addSp">
        <pc:chgData name="Ivan Monich" userId="df37b809a6939972" providerId="LiveId" clId="{915B512B-FD24-4858-9A93-701624F0530B}" dt="2019-09-29T08:21:49.295" v="97"/>
        <pc:sldMkLst>
          <pc:docMk/>
          <pc:sldMk cId="2402356222" sldId="289"/>
        </pc:sldMkLst>
        <pc:grpChg chg="add">
          <ac:chgData name="Ivan Monich" userId="df37b809a6939972" providerId="LiveId" clId="{915B512B-FD24-4858-9A93-701624F0530B}" dt="2019-09-29T08:21:49.295" v="97"/>
          <ac:grpSpMkLst>
            <pc:docMk/>
            <pc:sldMk cId="2402356222" sldId="289"/>
            <ac:grpSpMk id="4" creationId="{AD053436-2CD7-4C06-AEE1-1BFB3EB1448C}"/>
          </ac:grpSpMkLst>
        </pc:grpChg>
      </pc:sldChg>
      <pc:sldChg chg="modSp">
        <pc:chgData name="Ivan Monich" userId="df37b809a6939972" providerId="LiveId" clId="{915B512B-FD24-4858-9A93-701624F0530B}" dt="2019-09-15T09:02:17.956" v="11" actId="27636"/>
        <pc:sldMkLst>
          <pc:docMk/>
          <pc:sldMk cId="1317534048" sldId="313"/>
        </pc:sldMkLst>
        <pc:spChg chg="mod">
          <ac:chgData name="Ivan Monich" userId="df37b809a6939972" providerId="LiveId" clId="{915B512B-FD24-4858-9A93-701624F0530B}" dt="2019-09-15T09:02:17.956" v="11" actId="27636"/>
          <ac:spMkLst>
            <pc:docMk/>
            <pc:sldMk cId="1317534048" sldId="313"/>
            <ac:spMk id="3" creationId="{3275736A-6DB0-46FD-B185-E0047D0C4545}"/>
          </ac:spMkLst>
        </pc:spChg>
      </pc:sldChg>
      <pc:sldChg chg="modSp">
        <pc:chgData name="Ivan Monich" userId="df37b809a6939972" providerId="LiveId" clId="{915B512B-FD24-4858-9A93-701624F0530B}" dt="2019-09-15T09:02:43.460" v="12" actId="113"/>
        <pc:sldMkLst>
          <pc:docMk/>
          <pc:sldMk cId="2963503477" sldId="317"/>
        </pc:sldMkLst>
        <pc:spChg chg="mod">
          <ac:chgData name="Ivan Monich" userId="df37b809a6939972" providerId="LiveId" clId="{915B512B-FD24-4858-9A93-701624F0530B}" dt="2019-09-15T09:02:43.460" v="12" actId="113"/>
          <ac:spMkLst>
            <pc:docMk/>
            <pc:sldMk cId="2963503477" sldId="317"/>
            <ac:spMk id="3" creationId="{F69ACDE2-F576-4C6C-AEAF-03A55F069487}"/>
          </ac:spMkLst>
        </pc:spChg>
      </pc:sldChg>
      <pc:sldChg chg="modSp">
        <pc:chgData name="Ivan Monich" userId="df37b809a6939972" providerId="LiveId" clId="{915B512B-FD24-4858-9A93-701624F0530B}" dt="2019-09-15T09:02:49.363" v="13" actId="113"/>
        <pc:sldMkLst>
          <pc:docMk/>
          <pc:sldMk cId="543149114" sldId="319"/>
        </pc:sldMkLst>
        <pc:spChg chg="mod">
          <ac:chgData name="Ivan Monich" userId="df37b809a6939972" providerId="LiveId" clId="{915B512B-FD24-4858-9A93-701624F0530B}" dt="2019-09-15T09:02:49.363" v="13" actId="113"/>
          <ac:spMkLst>
            <pc:docMk/>
            <pc:sldMk cId="543149114" sldId="319"/>
            <ac:spMk id="3" creationId="{430B18AA-7058-49CB-99C4-81B4EAA8DA21}"/>
          </ac:spMkLst>
        </pc:spChg>
      </pc:sldChg>
      <pc:sldChg chg="modSp">
        <pc:chgData name="Ivan Monich" userId="df37b809a6939972" providerId="LiveId" clId="{915B512B-FD24-4858-9A93-701624F0530B}" dt="2019-09-17T11:06:12.882" v="25" actId="113"/>
        <pc:sldMkLst>
          <pc:docMk/>
          <pc:sldMk cId="2859251108" sldId="320"/>
        </pc:sldMkLst>
        <pc:spChg chg="mod">
          <ac:chgData name="Ivan Monich" userId="df37b809a6939972" providerId="LiveId" clId="{915B512B-FD24-4858-9A93-701624F0530B}" dt="2019-09-17T11:06:12.882" v="25" actId="113"/>
          <ac:spMkLst>
            <pc:docMk/>
            <pc:sldMk cId="2859251108" sldId="320"/>
            <ac:spMk id="3" creationId="{221A7BBD-FBDE-4455-ADEB-E89DD69BB6B8}"/>
          </ac:spMkLst>
        </pc:spChg>
      </pc:sldChg>
      <pc:sldChg chg="modSp">
        <pc:chgData name="Ivan Monich" userId="df37b809a6939972" providerId="LiveId" clId="{915B512B-FD24-4858-9A93-701624F0530B}" dt="2019-09-15T09:03:52.762" v="20" actId="113"/>
        <pc:sldMkLst>
          <pc:docMk/>
          <pc:sldMk cId="3031948898" sldId="321"/>
        </pc:sldMkLst>
        <pc:spChg chg="mod">
          <ac:chgData name="Ivan Monich" userId="df37b809a6939972" providerId="LiveId" clId="{915B512B-FD24-4858-9A93-701624F0530B}" dt="2019-09-15T09:03:52.762" v="20" actId="113"/>
          <ac:spMkLst>
            <pc:docMk/>
            <pc:sldMk cId="3031948898" sldId="321"/>
            <ac:spMk id="3" creationId="{488255C4-56BA-422E-A6A8-097993CD134A}"/>
          </ac:spMkLst>
        </pc:spChg>
      </pc:sldChg>
      <pc:sldChg chg="modSp">
        <pc:chgData name="Ivan Monich" userId="df37b809a6939972" providerId="LiveId" clId="{915B512B-FD24-4858-9A93-701624F0530B}" dt="2019-09-15T09:03:08.794" v="16" actId="20577"/>
        <pc:sldMkLst>
          <pc:docMk/>
          <pc:sldMk cId="2193252118" sldId="322"/>
        </pc:sldMkLst>
        <pc:spChg chg="mod">
          <ac:chgData name="Ivan Monich" userId="df37b809a6939972" providerId="LiveId" clId="{915B512B-FD24-4858-9A93-701624F0530B}" dt="2019-09-15T09:03:08.794" v="16" actId="20577"/>
          <ac:spMkLst>
            <pc:docMk/>
            <pc:sldMk cId="2193252118" sldId="322"/>
            <ac:spMk id="3" creationId="{828A9BCE-DB1A-46BD-AE5A-4F253F8D9C8E}"/>
          </ac:spMkLst>
        </pc:spChg>
      </pc:sldChg>
      <pc:sldChg chg="modSp">
        <pc:chgData name="Ivan Monich" userId="df37b809a6939972" providerId="LiveId" clId="{915B512B-FD24-4858-9A93-701624F0530B}" dt="2019-09-15T09:03:39.418" v="19" actId="113"/>
        <pc:sldMkLst>
          <pc:docMk/>
          <pc:sldMk cId="2820214826" sldId="323"/>
        </pc:sldMkLst>
        <pc:spChg chg="mod">
          <ac:chgData name="Ivan Monich" userId="df37b809a6939972" providerId="LiveId" clId="{915B512B-FD24-4858-9A93-701624F0530B}" dt="2019-09-15T09:03:39.418" v="19" actId="113"/>
          <ac:spMkLst>
            <pc:docMk/>
            <pc:sldMk cId="2820214826" sldId="323"/>
            <ac:spMk id="3" creationId="{5B76C530-2B74-4340-8D75-43A88AEF571E}"/>
          </ac:spMkLst>
        </pc:spChg>
      </pc:sldChg>
      <pc:sldChg chg="modSp">
        <pc:chgData name="Ivan Monich" userId="df37b809a6939972" providerId="LiveId" clId="{915B512B-FD24-4858-9A93-701624F0530B}" dt="2019-09-15T09:04:27.512" v="23" actId="113"/>
        <pc:sldMkLst>
          <pc:docMk/>
          <pc:sldMk cId="393480838" sldId="326"/>
        </pc:sldMkLst>
        <pc:spChg chg="mod">
          <ac:chgData name="Ivan Monich" userId="df37b809a6939972" providerId="LiveId" clId="{915B512B-FD24-4858-9A93-701624F0530B}" dt="2019-09-15T09:04:27.512" v="23" actId="113"/>
          <ac:spMkLst>
            <pc:docMk/>
            <pc:sldMk cId="393480838" sldId="326"/>
            <ac:spMk id="3" creationId="{A9F46B84-F836-41EA-8FF4-00B7ABB54E4C}"/>
          </ac:spMkLst>
        </pc:spChg>
      </pc:sldChg>
      <pc:sldChg chg="modSp">
        <pc:chgData name="Ivan Monich" userId="df37b809a6939972" providerId="LiveId" clId="{915B512B-FD24-4858-9A93-701624F0530B}" dt="2019-09-17T11:08:00.175" v="87" actId="113"/>
        <pc:sldMkLst>
          <pc:docMk/>
          <pc:sldMk cId="1557751428" sldId="332"/>
        </pc:sldMkLst>
        <pc:spChg chg="mod">
          <ac:chgData name="Ivan Monich" userId="df37b809a6939972" providerId="LiveId" clId="{915B512B-FD24-4858-9A93-701624F0530B}" dt="2019-09-17T11:08:00.175" v="87" actId="113"/>
          <ac:spMkLst>
            <pc:docMk/>
            <pc:sldMk cId="1557751428" sldId="332"/>
            <ac:spMk id="3" creationId="{38E86651-5880-4C20-B7B8-AADF09841AC6}"/>
          </ac:spMkLst>
        </pc:spChg>
      </pc:sldChg>
      <pc:sldChg chg="modSp">
        <pc:chgData name="Ivan Monich" userId="df37b809a6939972" providerId="LiveId" clId="{915B512B-FD24-4858-9A93-701624F0530B}" dt="2019-09-17T11:08:22.856" v="90" actId="113"/>
        <pc:sldMkLst>
          <pc:docMk/>
          <pc:sldMk cId="2852446767" sldId="333"/>
        </pc:sldMkLst>
        <pc:spChg chg="mod">
          <ac:chgData name="Ivan Monich" userId="df37b809a6939972" providerId="LiveId" clId="{915B512B-FD24-4858-9A93-701624F0530B}" dt="2019-09-17T11:08:22.856" v="90" actId="113"/>
          <ac:spMkLst>
            <pc:docMk/>
            <pc:sldMk cId="2852446767" sldId="333"/>
            <ac:spMk id="3" creationId="{52B668A0-F9EC-479E-A378-B5FDF281FDBC}"/>
          </ac:spMkLst>
        </pc:spChg>
      </pc:sldChg>
      <pc:sldChg chg="modSp">
        <pc:chgData name="Ivan Monich" userId="df37b809a6939972" providerId="LiveId" clId="{915B512B-FD24-4858-9A93-701624F0530B}" dt="2019-09-17T11:08:37.680" v="91" actId="113"/>
        <pc:sldMkLst>
          <pc:docMk/>
          <pc:sldMk cId="1956642911" sldId="335"/>
        </pc:sldMkLst>
        <pc:spChg chg="mod">
          <ac:chgData name="Ivan Monich" userId="df37b809a6939972" providerId="LiveId" clId="{915B512B-FD24-4858-9A93-701624F0530B}" dt="2019-09-17T11:08:37.680" v="91" actId="113"/>
          <ac:spMkLst>
            <pc:docMk/>
            <pc:sldMk cId="1956642911" sldId="335"/>
            <ac:spMk id="3" creationId="{17B07440-ABBF-4ABC-B75F-4AF7B40D1207}"/>
          </ac:spMkLst>
        </pc:spChg>
      </pc:sldChg>
      <pc:sldChg chg="del">
        <pc:chgData name="Ivan Monich" userId="df37b809a6939972" providerId="LiveId" clId="{915B512B-FD24-4858-9A93-701624F0530B}" dt="2019-09-15T09:00:35.979" v="1" actId="2696"/>
        <pc:sldMkLst>
          <pc:docMk/>
          <pc:sldMk cId="1984804651" sldId="338"/>
        </pc:sldMkLst>
      </pc:sldChg>
      <pc:sldChg chg="delSp delAnim">
        <pc:chgData name="Ivan Monich" userId="df37b809a6939972" providerId="LiveId" clId="{915B512B-FD24-4858-9A93-701624F0530B}" dt="2019-09-29T08:19:25.236" v="96" actId="478"/>
        <pc:sldMkLst>
          <pc:docMk/>
          <pc:sldMk cId="435365966" sldId="386"/>
        </pc:sldMkLst>
        <pc:picChg chg="del">
          <ac:chgData name="Ivan Monich" userId="df37b809a6939972" providerId="LiveId" clId="{915B512B-FD24-4858-9A93-701624F0530B}" dt="2019-09-29T08:19:25.236" v="96" actId="478"/>
          <ac:picMkLst>
            <pc:docMk/>
            <pc:sldMk cId="435365966" sldId="386"/>
            <ac:picMk id="3" creationId="{619BE41B-BC3F-482B-B37F-9E223273AE57}"/>
          </ac:picMkLst>
        </pc:picChg>
      </pc:sldChg>
      <pc:sldChg chg="modSp">
        <pc:chgData name="Ivan Monich" userId="df37b809a6939972" providerId="LiveId" clId="{915B512B-FD24-4858-9A93-701624F0530B}" dt="2019-09-15T09:01:35.218" v="7" actId="113"/>
        <pc:sldMkLst>
          <pc:docMk/>
          <pc:sldMk cId="30603203" sldId="650"/>
        </pc:sldMkLst>
        <pc:spChg chg="mod">
          <ac:chgData name="Ivan Monich" userId="df37b809a6939972" providerId="LiveId" clId="{915B512B-FD24-4858-9A93-701624F0530B}" dt="2019-09-15T09:01:35.218" v="7" actId="113"/>
          <ac:spMkLst>
            <pc:docMk/>
            <pc:sldMk cId="30603203" sldId="650"/>
            <ac:spMk id="3" creationId="{1CA0D16C-ABAC-4D0B-A020-FE56D7C0846D}"/>
          </ac:spMkLst>
        </pc:spChg>
      </pc:sldChg>
      <pc:sldChg chg="modSp">
        <pc:chgData name="Ivan Monich" userId="df37b809a6939972" providerId="LiveId" clId="{915B512B-FD24-4858-9A93-701624F0530B}" dt="2019-09-15T09:03:28.516" v="18" actId="113"/>
        <pc:sldMkLst>
          <pc:docMk/>
          <pc:sldMk cId="2662738094" sldId="653"/>
        </pc:sldMkLst>
        <pc:spChg chg="mod">
          <ac:chgData name="Ivan Monich" userId="df37b809a6939972" providerId="LiveId" clId="{915B512B-FD24-4858-9A93-701624F0530B}" dt="2019-09-15T09:03:28.516" v="18" actId="113"/>
          <ac:spMkLst>
            <pc:docMk/>
            <pc:sldMk cId="2662738094" sldId="653"/>
            <ac:spMk id="3" creationId="{828A9BCE-DB1A-46BD-AE5A-4F253F8D9C8E}"/>
          </ac:spMkLst>
        </pc:spChg>
      </pc:sldChg>
      <pc:sldChg chg="modSp">
        <pc:chgData name="Ivan Monich" userId="df37b809a6939972" providerId="LiveId" clId="{915B512B-FD24-4858-9A93-701624F0530B}" dt="2019-09-15T09:04:15.510" v="22" actId="6549"/>
        <pc:sldMkLst>
          <pc:docMk/>
          <pc:sldMk cId="3531687654" sldId="655"/>
        </pc:sldMkLst>
        <pc:spChg chg="mod">
          <ac:chgData name="Ivan Monich" userId="df37b809a6939972" providerId="LiveId" clId="{915B512B-FD24-4858-9A93-701624F0530B}" dt="2019-09-15T09:04:15.510" v="22" actId="6549"/>
          <ac:spMkLst>
            <pc:docMk/>
            <pc:sldMk cId="3531687654" sldId="655"/>
            <ac:spMk id="3" creationId="{23A0FB16-3FFA-4021-9960-106ECD27B806}"/>
          </ac:spMkLst>
        </pc:spChg>
      </pc:sldChg>
      <pc:sldChg chg="modSp">
        <pc:chgData name="Ivan Monich" userId="df37b809a6939972" providerId="LiveId" clId="{915B512B-FD24-4858-9A93-701624F0530B}" dt="2019-09-17T11:09:04.269" v="95" actId="27636"/>
        <pc:sldMkLst>
          <pc:docMk/>
          <pc:sldMk cId="49830444" sldId="656"/>
        </pc:sldMkLst>
        <pc:spChg chg="mod">
          <ac:chgData name="Ivan Monich" userId="df37b809a6939972" providerId="LiveId" clId="{915B512B-FD24-4858-9A93-701624F0530B}" dt="2019-09-17T11:09:04.269" v="95" actId="27636"/>
          <ac:spMkLst>
            <pc:docMk/>
            <pc:sldMk cId="49830444" sldId="656"/>
            <ac:spMk id="3" creationId="{17B07440-ABBF-4ABC-B75F-4AF7B40D1207}"/>
          </ac:spMkLst>
        </pc:spChg>
      </pc:sldChg>
      <pc:sldChg chg="add">
        <pc:chgData name="Ivan Monich" userId="df37b809a6939972" providerId="LiveId" clId="{915B512B-FD24-4858-9A93-701624F0530B}" dt="2019-09-15T09:00:31.917" v="0"/>
        <pc:sldMkLst>
          <pc:docMk/>
          <pc:sldMk cId="3010963648" sldId="657"/>
        </pc:sldMkLst>
      </pc:sldChg>
      <pc:sldChg chg="add">
        <pc:chgData name="Ivan Monich" userId="df37b809a6939972" providerId="LiveId" clId="{915B512B-FD24-4858-9A93-701624F0530B}" dt="2019-09-15T09:00:31.917" v="0"/>
        <pc:sldMkLst>
          <pc:docMk/>
          <pc:sldMk cId="1251043152" sldId="658"/>
        </pc:sldMkLst>
      </pc:sldChg>
      <pc:sldChg chg="add">
        <pc:chgData name="Ivan Monich" userId="df37b809a6939972" providerId="LiveId" clId="{915B512B-FD24-4858-9A93-701624F0530B}" dt="2019-09-15T09:00:31.917" v="0"/>
        <pc:sldMkLst>
          <pc:docMk/>
          <pc:sldMk cId="1952484738" sldId="659"/>
        </pc:sldMkLst>
      </pc:sldChg>
      <pc:sldChg chg="add">
        <pc:chgData name="Ivan Monich" userId="df37b809a6939972" providerId="LiveId" clId="{915B512B-FD24-4858-9A93-701624F0530B}" dt="2019-09-15T09:00:31.917" v="0"/>
        <pc:sldMkLst>
          <pc:docMk/>
          <pc:sldMk cId="2147917719" sldId="660"/>
        </pc:sldMkLst>
      </pc:sldChg>
      <pc:sldChg chg="modSp add">
        <pc:chgData name="Ivan Monich" userId="df37b809a6939972" providerId="LiveId" clId="{915B512B-FD24-4858-9A93-701624F0530B}" dt="2019-09-17T11:07:01.349" v="81" actId="20577"/>
        <pc:sldMkLst>
          <pc:docMk/>
          <pc:sldMk cId="2332504311" sldId="661"/>
        </pc:sldMkLst>
        <pc:spChg chg="mod">
          <ac:chgData name="Ivan Monich" userId="df37b809a6939972" providerId="LiveId" clId="{915B512B-FD24-4858-9A93-701624F0530B}" dt="2019-09-17T11:07:01.349" v="81" actId="20577"/>
          <ac:spMkLst>
            <pc:docMk/>
            <pc:sldMk cId="2332504311" sldId="661"/>
            <ac:spMk id="2" creationId="{6350B1F5-91DC-4873-877B-1595A6B51FDF}"/>
          </ac:spMkLst>
        </pc:spChg>
      </pc:sldChg>
    </pc:docChg>
  </pc:docChgLst>
  <pc:docChgLst>
    <pc:chgData name="Ivan Monich" userId="df37b809a6939972" providerId="LiveId" clId="{061AA6A7-3D2F-4EED-93B9-423715A57D53}"/>
    <pc:docChg chg="modSld">
      <pc:chgData name="Ivan Monich" userId="df37b809a6939972" providerId="LiveId" clId="{061AA6A7-3D2F-4EED-93B9-423715A57D53}" dt="2018-08-25T15:14:38.799" v="1" actId="20577"/>
      <pc:docMkLst>
        <pc:docMk/>
      </pc:docMkLst>
      <pc:sldChg chg="modSp">
        <pc:chgData name="Ivan Monich" userId="df37b809a6939972" providerId="LiveId" clId="{061AA6A7-3D2F-4EED-93B9-423715A57D53}" dt="2018-08-25T15:14:38.799" v="1" actId="20577"/>
        <pc:sldMkLst>
          <pc:docMk/>
          <pc:sldMk cId="3329093777" sldId="312"/>
        </pc:sldMkLst>
        <pc:spChg chg="mod">
          <ac:chgData name="Ivan Monich" userId="df37b809a6939972" providerId="LiveId" clId="{061AA6A7-3D2F-4EED-93B9-423715A57D53}" dt="2018-08-25T15:14:38.799" v="1" actId="20577"/>
          <ac:spMkLst>
            <pc:docMk/>
            <pc:sldMk cId="3329093777" sldId="312"/>
            <ac:spMk id="3" creationId="{22EECDBB-714D-4235-88DD-69E16D8B8D99}"/>
          </ac:spMkLst>
        </pc:spChg>
      </pc:sldChg>
    </pc:docChg>
  </pc:docChgLst>
  <pc:docChgLst>
    <pc:chgData name="Ivan Monich" userId="df37b809a6939972" providerId="LiveId" clId="{9479042C-A7E6-4DD5-9268-B4932CF9D029}"/>
    <pc:docChg chg="addSld delSld modSld">
      <pc:chgData name="Ivan Monich" userId="df37b809a6939972" providerId="LiveId" clId="{9479042C-A7E6-4DD5-9268-B4932CF9D029}" dt="2018-09-12T04:18:17.597" v="38" actId="2696"/>
      <pc:docMkLst>
        <pc:docMk/>
      </pc:docMkLst>
      <pc:sldChg chg="modSp add del">
        <pc:chgData name="Ivan Monich" userId="df37b809a6939972" providerId="LiveId" clId="{9479042C-A7E6-4DD5-9268-B4932CF9D029}" dt="2018-09-12T04:18:17.597" v="38" actId="2696"/>
        <pc:sldMkLst>
          <pc:docMk/>
          <pc:sldMk cId="2325136720" sldId="338"/>
        </pc:sldMkLst>
        <pc:spChg chg="mod">
          <ac:chgData name="Ivan Monich" userId="df37b809a6939972" providerId="LiveId" clId="{9479042C-A7E6-4DD5-9268-B4932CF9D029}" dt="2018-09-12T04:17:31.321" v="37" actId="20577"/>
          <ac:spMkLst>
            <pc:docMk/>
            <pc:sldMk cId="2325136720" sldId="338"/>
            <ac:spMk id="2" creationId="{8BC490D4-84F8-4738-8AD3-A851EA02BB88}"/>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5-07T22:54:42.475" idx="1">
    <p:pos x="10" y="10"/>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BD3F3-A977-4166-8FA2-86966F6F27C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ru-RU"/>
        </a:p>
      </dgm:t>
    </dgm:pt>
    <dgm:pt modelId="{4B73C020-FF0E-49F3-A58C-28F858151478}">
      <dgm:prSet phldrT="[Text]" custT="1"/>
      <dgm:spPr/>
      <dgm:t>
        <a:bodyPr/>
        <a:lstStyle/>
        <a:p>
          <a:r>
            <a:rPr lang="en-US" sz="1800" dirty="0"/>
            <a:t>Visitor Attraction experience</a:t>
          </a:r>
          <a:endParaRPr lang="ru-RU" sz="1800" dirty="0"/>
        </a:p>
      </dgm:t>
    </dgm:pt>
    <dgm:pt modelId="{40453CA7-0840-4345-AA1F-B1D3FF6FEBA0}" type="parTrans" cxnId="{C5BA220D-C361-4EF7-A931-D7C5C19C0D15}">
      <dgm:prSet/>
      <dgm:spPr/>
      <dgm:t>
        <a:bodyPr/>
        <a:lstStyle/>
        <a:p>
          <a:endParaRPr lang="ru-RU"/>
        </a:p>
      </dgm:t>
    </dgm:pt>
    <dgm:pt modelId="{99FCDFB5-8E55-4AB5-8CB6-AD8513403F3F}" type="sibTrans" cxnId="{C5BA220D-C361-4EF7-A931-D7C5C19C0D15}">
      <dgm:prSet/>
      <dgm:spPr/>
      <dgm:t>
        <a:bodyPr/>
        <a:lstStyle/>
        <a:p>
          <a:endParaRPr lang="ru-RU"/>
        </a:p>
      </dgm:t>
    </dgm:pt>
    <dgm:pt modelId="{AC979453-25F6-436E-BEEC-9465E092C2A0}">
      <dgm:prSet phldrT="[Text]"/>
      <dgm:spPr/>
      <dgm:t>
        <a:bodyPr/>
        <a:lstStyle/>
        <a:p>
          <a:r>
            <a:rPr lang="en-US" dirty="0"/>
            <a:t>1</a:t>
          </a:r>
          <a:endParaRPr lang="ru-RU" dirty="0"/>
        </a:p>
      </dgm:t>
    </dgm:pt>
    <dgm:pt modelId="{4F445CC3-106A-461F-8583-120F83E1661D}" type="parTrans" cxnId="{FD53D921-6D2B-4B6A-B284-FC6280C6CC50}">
      <dgm:prSet/>
      <dgm:spPr/>
      <dgm:t>
        <a:bodyPr/>
        <a:lstStyle/>
        <a:p>
          <a:endParaRPr lang="ru-RU"/>
        </a:p>
      </dgm:t>
    </dgm:pt>
    <dgm:pt modelId="{02C8625B-7A11-4999-92C9-E06DEC3DC2A3}" type="sibTrans" cxnId="{FD53D921-6D2B-4B6A-B284-FC6280C6CC50}">
      <dgm:prSet/>
      <dgm:spPr/>
      <dgm:t>
        <a:bodyPr/>
        <a:lstStyle/>
        <a:p>
          <a:endParaRPr lang="ru-RU"/>
        </a:p>
      </dgm:t>
    </dgm:pt>
    <dgm:pt modelId="{FDA12FEF-5D78-423F-909C-67A42FC14AEC}">
      <dgm:prSet phldrT="[Text]"/>
      <dgm:spPr/>
      <dgm:t>
        <a:bodyPr/>
        <a:lstStyle/>
        <a:p>
          <a:r>
            <a:rPr lang="en-US" dirty="0"/>
            <a:t>2</a:t>
          </a:r>
          <a:endParaRPr lang="ru-RU" dirty="0"/>
        </a:p>
      </dgm:t>
    </dgm:pt>
    <dgm:pt modelId="{84D59359-3439-4615-ACDB-C74227483751}" type="parTrans" cxnId="{AA5AC006-8F8B-4342-9663-AE3E6BF0975D}">
      <dgm:prSet/>
      <dgm:spPr/>
      <dgm:t>
        <a:bodyPr/>
        <a:lstStyle/>
        <a:p>
          <a:endParaRPr lang="ru-RU"/>
        </a:p>
      </dgm:t>
    </dgm:pt>
    <dgm:pt modelId="{68064311-D2E7-4E04-B95A-7DD4FBAE4458}" type="sibTrans" cxnId="{AA5AC006-8F8B-4342-9663-AE3E6BF0975D}">
      <dgm:prSet/>
      <dgm:spPr/>
      <dgm:t>
        <a:bodyPr/>
        <a:lstStyle/>
        <a:p>
          <a:endParaRPr lang="ru-RU"/>
        </a:p>
      </dgm:t>
    </dgm:pt>
    <dgm:pt modelId="{D02A7EF7-0040-4BB0-B36D-146C10359843}">
      <dgm:prSet phldrT="[Text]"/>
      <dgm:spPr/>
      <dgm:t>
        <a:bodyPr/>
        <a:lstStyle/>
        <a:p>
          <a:r>
            <a:rPr lang="en-US" dirty="0"/>
            <a:t>3</a:t>
          </a:r>
          <a:endParaRPr lang="ru-RU" dirty="0"/>
        </a:p>
      </dgm:t>
    </dgm:pt>
    <dgm:pt modelId="{B8F6FAEC-63D9-4BBB-93F8-A98D1005EE2B}" type="parTrans" cxnId="{3B10878C-360A-4E44-B4F3-458CD5AE6231}">
      <dgm:prSet/>
      <dgm:spPr/>
      <dgm:t>
        <a:bodyPr/>
        <a:lstStyle/>
        <a:p>
          <a:endParaRPr lang="ru-RU"/>
        </a:p>
      </dgm:t>
    </dgm:pt>
    <dgm:pt modelId="{A4130261-BCB9-4114-B998-2A337AF1432E}" type="sibTrans" cxnId="{3B10878C-360A-4E44-B4F3-458CD5AE6231}">
      <dgm:prSet/>
      <dgm:spPr/>
      <dgm:t>
        <a:bodyPr/>
        <a:lstStyle/>
        <a:p>
          <a:endParaRPr lang="ru-RU"/>
        </a:p>
      </dgm:t>
    </dgm:pt>
    <dgm:pt modelId="{B0777573-2C81-4D6C-806F-7E7A4743C7F8}">
      <dgm:prSet phldrT="[Text]"/>
      <dgm:spPr/>
      <dgm:t>
        <a:bodyPr/>
        <a:lstStyle/>
        <a:p>
          <a:r>
            <a:rPr lang="en-US" dirty="0"/>
            <a:t>4</a:t>
          </a:r>
          <a:endParaRPr lang="ru-RU" dirty="0"/>
        </a:p>
      </dgm:t>
    </dgm:pt>
    <dgm:pt modelId="{1ED3E7D7-633A-411F-9DEC-A75BA6C71038}" type="parTrans" cxnId="{286E7FC3-9A56-4CBF-A406-735D1DF335FE}">
      <dgm:prSet/>
      <dgm:spPr/>
      <dgm:t>
        <a:bodyPr/>
        <a:lstStyle/>
        <a:p>
          <a:endParaRPr lang="ru-RU"/>
        </a:p>
      </dgm:t>
    </dgm:pt>
    <dgm:pt modelId="{C7E3A38B-F54A-43F3-8B00-DA678749730C}" type="sibTrans" cxnId="{286E7FC3-9A56-4CBF-A406-735D1DF335FE}">
      <dgm:prSet/>
      <dgm:spPr/>
      <dgm:t>
        <a:bodyPr/>
        <a:lstStyle/>
        <a:p>
          <a:endParaRPr lang="ru-RU"/>
        </a:p>
      </dgm:t>
    </dgm:pt>
    <dgm:pt modelId="{495AB879-2BF7-4CC8-81DC-B005283C9744}">
      <dgm:prSet phldrT="[Text]"/>
      <dgm:spPr/>
      <dgm:t>
        <a:bodyPr/>
        <a:lstStyle/>
        <a:p>
          <a:r>
            <a:rPr lang="en-US" dirty="0"/>
            <a:t>5</a:t>
          </a:r>
          <a:endParaRPr lang="ru-RU" dirty="0"/>
        </a:p>
      </dgm:t>
    </dgm:pt>
    <dgm:pt modelId="{DBC52787-A4AC-4DE1-ABBE-9CDB7D3F72FA}" type="parTrans" cxnId="{08E4C446-3CDD-4136-9E41-AADECA2B3818}">
      <dgm:prSet/>
      <dgm:spPr/>
      <dgm:t>
        <a:bodyPr/>
        <a:lstStyle/>
        <a:p>
          <a:endParaRPr lang="ru-RU"/>
        </a:p>
      </dgm:t>
    </dgm:pt>
    <dgm:pt modelId="{B6978D9E-ECD7-45BA-B5F0-756D2FD87176}" type="sibTrans" cxnId="{08E4C446-3CDD-4136-9E41-AADECA2B3818}">
      <dgm:prSet/>
      <dgm:spPr/>
      <dgm:t>
        <a:bodyPr/>
        <a:lstStyle/>
        <a:p>
          <a:endParaRPr lang="ru-RU"/>
        </a:p>
      </dgm:t>
    </dgm:pt>
    <dgm:pt modelId="{9254AA50-C60E-484B-83C4-CDBD37776D49}">
      <dgm:prSet phldrT="[Text]"/>
      <dgm:spPr/>
      <dgm:t>
        <a:bodyPr/>
        <a:lstStyle/>
        <a:p>
          <a:r>
            <a:rPr lang="en-US" dirty="0"/>
            <a:t>6</a:t>
          </a:r>
          <a:endParaRPr lang="ru-RU" dirty="0"/>
        </a:p>
      </dgm:t>
    </dgm:pt>
    <dgm:pt modelId="{3A27EEEF-0F40-4FD7-A8E7-E54AAF2DE562}" type="parTrans" cxnId="{3E5C2741-A55F-4812-845B-98819808DFF6}">
      <dgm:prSet/>
      <dgm:spPr/>
      <dgm:t>
        <a:bodyPr/>
        <a:lstStyle/>
        <a:p>
          <a:endParaRPr lang="ru-RU"/>
        </a:p>
      </dgm:t>
    </dgm:pt>
    <dgm:pt modelId="{AC109D18-0B39-4306-B593-93A2447B52B9}" type="sibTrans" cxnId="{3E5C2741-A55F-4812-845B-98819808DFF6}">
      <dgm:prSet/>
      <dgm:spPr/>
      <dgm:t>
        <a:bodyPr/>
        <a:lstStyle/>
        <a:p>
          <a:endParaRPr lang="ru-RU"/>
        </a:p>
      </dgm:t>
    </dgm:pt>
    <dgm:pt modelId="{C2596059-F035-41C2-9245-476A2D383236}">
      <dgm:prSet phldrT="[Text]"/>
      <dgm:spPr/>
      <dgm:t>
        <a:bodyPr/>
        <a:lstStyle/>
        <a:p>
          <a:r>
            <a:rPr lang="en-US" dirty="0"/>
            <a:t>7</a:t>
          </a:r>
          <a:endParaRPr lang="ru-RU" dirty="0"/>
        </a:p>
      </dgm:t>
    </dgm:pt>
    <dgm:pt modelId="{48E41F4A-92B6-41E8-B452-1188AE4F556E}" type="parTrans" cxnId="{85127219-6885-44EC-B8B4-21392DC6BEAA}">
      <dgm:prSet/>
      <dgm:spPr/>
      <dgm:t>
        <a:bodyPr/>
        <a:lstStyle/>
        <a:p>
          <a:endParaRPr lang="ru-RU"/>
        </a:p>
      </dgm:t>
    </dgm:pt>
    <dgm:pt modelId="{F415CCAD-C052-4095-9A1C-5472B78CF1BC}" type="sibTrans" cxnId="{85127219-6885-44EC-B8B4-21392DC6BEAA}">
      <dgm:prSet/>
      <dgm:spPr/>
      <dgm:t>
        <a:bodyPr/>
        <a:lstStyle/>
        <a:p>
          <a:endParaRPr lang="ru-RU"/>
        </a:p>
      </dgm:t>
    </dgm:pt>
    <dgm:pt modelId="{3CF1D948-EF77-4CE2-8A80-74CC63D3E08F}">
      <dgm:prSet phldrT="[Text]"/>
      <dgm:spPr/>
      <dgm:t>
        <a:bodyPr/>
        <a:lstStyle/>
        <a:p>
          <a:r>
            <a:rPr lang="en-US" dirty="0"/>
            <a:t>8</a:t>
          </a:r>
          <a:endParaRPr lang="ru-RU" dirty="0"/>
        </a:p>
      </dgm:t>
    </dgm:pt>
    <dgm:pt modelId="{23542DD1-181E-4F5C-9BCC-E616CA7ADDBA}" type="parTrans" cxnId="{9D70B4B7-D572-46AB-A557-1DAEC560AF73}">
      <dgm:prSet/>
      <dgm:spPr/>
      <dgm:t>
        <a:bodyPr/>
        <a:lstStyle/>
        <a:p>
          <a:endParaRPr lang="ru-RU"/>
        </a:p>
      </dgm:t>
    </dgm:pt>
    <dgm:pt modelId="{47675728-33FE-430D-BEDF-421F1E87138C}" type="sibTrans" cxnId="{9D70B4B7-D572-46AB-A557-1DAEC560AF73}">
      <dgm:prSet/>
      <dgm:spPr/>
      <dgm:t>
        <a:bodyPr/>
        <a:lstStyle/>
        <a:p>
          <a:endParaRPr lang="ru-RU"/>
        </a:p>
      </dgm:t>
    </dgm:pt>
    <dgm:pt modelId="{058C2EB9-1C61-43DE-B19F-7BFD723928C2}">
      <dgm:prSet phldrT="[Text]"/>
      <dgm:spPr/>
      <dgm:t>
        <a:bodyPr/>
        <a:lstStyle/>
        <a:p>
          <a:r>
            <a:rPr lang="en-US" dirty="0"/>
            <a:t>9</a:t>
          </a:r>
          <a:endParaRPr lang="ru-RU" dirty="0"/>
        </a:p>
      </dgm:t>
    </dgm:pt>
    <dgm:pt modelId="{3EA3C8EA-111A-402D-AF03-1EA62238F26C}" type="parTrans" cxnId="{ED120FC0-38AE-4E93-9E65-167CE3A6691C}">
      <dgm:prSet/>
      <dgm:spPr/>
      <dgm:t>
        <a:bodyPr/>
        <a:lstStyle/>
        <a:p>
          <a:endParaRPr lang="ru-RU"/>
        </a:p>
      </dgm:t>
    </dgm:pt>
    <dgm:pt modelId="{ADDAC75F-739F-4570-87A1-BABB72E0ECC0}" type="sibTrans" cxnId="{ED120FC0-38AE-4E93-9E65-167CE3A6691C}">
      <dgm:prSet/>
      <dgm:spPr/>
      <dgm:t>
        <a:bodyPr/>
        <a:lstStyle/>
        <a:p>
          <a:endParaRPr lang="ru-RU"/>
        </a:p>
      </dgm:t>
    </dgm:pt>
    <dgm:pt modelId="{75575B1B-05D2-4BCC-9020-D03F15C6C7FE}">
      <dgm:prSet phldrT="[Text]"/>
      <dgm:spPr/>
      <dgm:t>
        <a:bodyPr/>
        <a:lstStyle/>
        <a:p>
          <a:r>
            <a:rPr lang="en-US" dirty="0"/>
            <a:t>10</a:t>
          </a:r>
          <a:endParaRPr lang="ru-RU" dirty="0"/>
        </a:p>
      </dgm:t>
    </dgm:pt>
    <dgm:pt modelId="{A532BC4D-98C2-4DEB-B096-7D6CBE714F00}" type="parTrans" cxnId="{80E2A702-1172-4E23-824A-4D3951316747}">
      <dgm:prSet/>
      <dgm:spPr/>
      <dgm:t>
        <a:bodyPr/>
        <a:lstStyle/>
        <a:p>
          <a:endParaRPr lang="ru-RU"/>
        </a:p>
      </dgm:t>
    </dgm:pt>
    <dgm:pt modelId="{3FF2CBFD-3DE2-45A4-B40A-A9A18661CF1C}" type="sibTrans" cxnId="{80E2A702-1172-4E23-824A-4D3951316747}">
      <dgm:prSet/>
      <dgm:spPr/>
      <dgm:t>
        <a:bodyPr/>
        <a:lstStyle/>
        <a:p>
          <a:endParaRPr lang="ru-RU"/>
        </a:p>
      </dgm:t>
    </dgm:pt>
    <dgm:pt modelId="{5DE72639-4A73-4233-B8E8-F053975DCB1E}">
      <dgm:prSet phldrT="[Text]"/>
      <dgm:spPr/>
      <dgm:t>
        <a:bodyPr/>
        <a:lstStyle/>
        <a:p>
          <a:r>
            <a:rPr lang="en-US" dirty="0"/>
            <a:t>11</a:t>
          </a:r>
          <a:endParaRPr lang="ru-RU" dirty="0"/>
        </a:p>
      </dgm:t>
    </dgm:pt>
    <dgm:pt modelId="{65F6F6BB-25D1-4C94-B5DE-383D35C202AA}" type="parTrans" cxnId="{9C914FD0-2C7A-4620-95F6-D9B9F79F96F3}">
      <dgm:prSet/>
      <dgm:spPr/>
      <dgm:t>
        <a:bodyPr/>
        <a:lstStyle/>
        <a:p>
          <a:endParaRPr lang="ru-RU"/>
        </a:p>
      </dgm:t>
    </dgm:pt>
    <dgm:pt modelId="{E360E14C-B1FA-4B93-89EB-7286F65A2038}" type="sibTrans" cxnId="{9C914FD0-2C7A-4620-95F6-D9B9F79F96F3}">
      <dgm:prSet/>
      <dgm:spPr/>
      <dgm:t>
        <a:bodyPr/>
        <a:lstStyle/>
        <a:p>
          <a:endParaRPr lang="ru-RU"/>
        </a:p>
      </dgm:t>
    </dgm:pt>
    <dgm:pt modelId="{5897510A-F755-40CC-B184-0DFB6C11C415}">
      <dgm:prSet phldrT="[Text]"/>
      <dgm:spPr/>
      <dgm:t>
        <a:bodyPr/>
        <a:lstStyle/>
        <a:p>
          <a:r>
            <a:rPr lang="en-US" dirty="0"/>
            <a:t>12</a:t>
          </a:r>
          <a:endParaRPr lang="ru-RU" dirty="0"/>
        </a:p>
      </dgm:t>
    </dgm:pt>
    <dgm:pt modelId="{F6DFA7FB-7D5A-4C46-9A60-E5072044DFC1}" type="parTrans" cxnId="{83399AA2-D8D5-4C19-B4C1-BA758F5E7A4E}">
      <dgm:prSet/>
      <dgm:spPr/>
      <dgm:t>
        <a:bodyPr/>
        <a:lstStyle/>
        <a:p>
          <a:endParaRPr lang="ru-RU"/>
        </a:p>
      </dgm:t>
    </dgm:pt>
    <dgm:pt modelId="{D81CE2DD-D6F1-4A61-BAA5-84976A8DC9E2}" type="sibTrans" cxnId="{83399AA2-D8D5-4C19-B4C1-BA758F5E7A4E}">
      <dgm:prSet/>
      <dgm:spPr/>
      <dgm:t>
        <a:bodyPr/>
        <a:lstStyle/>
        <a:p>
          <a:endParaRPr lang="ru-RU"/>
        </a:p>
      </dgm:t>
    </dgm:pt>
    <dgm:pt modelId="{C428F794-42DB-4500-AA44-81D837E93B92}" type="pres">
      <dgm:prSet presAssocID="{B24BD3F3-A977-4166-8FA2-86966F6F27CC}" presName="Name0" presStyleCnt="0">
        <dgm:presLayoutVars>
          <dgm:chMax val="1"/>
          <dgm:dir/>
          <dgm:animLvl val="ctr"/>
          <dgm:resizeHandles val="exact"/>
        </dgm:presLayoutVars>
      </dgm:prSet>
      <dgm:spPr/>
    </dgm:pt>
    <dgm:pt modelId="{AE67ABDD-2180-44FF-A3E5-2EB4EE3C17DF}" type="pres">
      <dgm:prSet presAssocID="{4B73C020-FF0E-49F3-A58C-28F858151478}" presName="centerShape" presStyleLbl="node0" presStyleIdx="0" presStyleCnt="1" custScaleX="291473" custScaleY="291473"/>
      <dgm:spPr/>
    </dgm:pt>
    <dgm:pt modelId="{02FED289-D74F-4B95-A14E-9C150CAEDF11}" type="pres">
      <dgm:prSet presAssocID="{AC979453-25F6-436E-BEEC-9465E092C2A0}" presName="node" presStyleLbl="node1" presStyleIdx="0" presStyleCnt="12">
        <dgm:presLayoutVars>
          <dgm:bulletEnabled val="1"/>
        </dgm:presLayoutVars>
      </dgm:prSet>
      <dgm:spPr/>
    </dgm:pt>
    <dgm:pt modelId="{0151F1DC-C8C3-4BE9-9C73-6EFCD1DC69CE}" type="pres">
      <dgm:prSet presAssocID="{AC979453-25F6-436E-BEEC-9465E092C2A0}" presName="dummy" presStyleCnt="0"/>
      <dgm:spPr/>
    </dgm:pt>
    <dgm:pt modelId="{8981A363-30DE-41B9-90CF-3989EF59EE5B}" type="pres">
      <dgm:prSet presAssocID="{02C8625B-7A11-4999-92C9-E06DEC3DC2A3}" presName="sibTrans" presStyleLbl="sibTrans2D1" presStyleIdx="0" presStyleCnt="12"/>
      <dgm:spPr/>
    </dgm:pt>
    <dgm:pt modelId="{658FCE71-4E7E-4BB8-8203-789A6EDADE9D}" type="pres">
      <dgm:prSet presAssocID="{FDA12FEF-5D78-423F-909C-67A42FC14AEC}" presName="node" presStyleLbl="node1" presStyleIdx="1" presStyleCnt="12">
        <dgm:presLayoutVars>
          <dgm:bulletEnabled val="1"/>
        </dgm:presLayoutVars>
      </dgm:prSet>
      <dgm:spPr/>
    </dgm:pt>
    <dgm:pt modelId="{4D5C90C3-7957-4A98-A7C9-EF961456CFE3}" type="pres">
      <dgm:prSet presAssocID="{FDA12FEF-5D78-423F-909C-67A42FC14AEC}" presName="dummy" presStyleCnt="0"/>
      <dgm:spPr/>
    </dgm:pt>
    <dgm:pt modelId="{C60B2BBC-2078-43C4-B6F9-9F38F170A764}" type="pres">
      <dgm:prSet presAssocID="{68064311-D2E7-4E04-B95A-7DD4FBAE4458}" presName="sibTrans" presStyleLbl="sibTrans2D1" presStyleIdx="1" presStyleCnt="12"/>
      <dgm:spPr/>
    </dgm:pt>
    <dgm:pt modelId="{80F7AB5D-9B5D-4CC7-8648-9A78EB6CCC11}" type="pres">
      <dgm:prSet presAssocID="{D02A7EF7-0040-4BB0-B36D-146C10359843}" presName="node" presStyleLbl="node1" presStyleIdx="2" presStyleCnt="12">
        <dgm:presLayoutVars>
          <dgm:bulletEnabled val="1"/>
        </dgm:presLayoutVars>
      </dgm:prSet>
      <dgm:spPr/>
    </dgm:pt>
    <dgm:pt modelId="{8C8297E4-D420-4822-9C56-6895903DF39A}" type="pres">
      <dgm:prSet presAssocID="{D02A7EF7-0040-4BB0-B36D-146C10359843}" presName="dummy" presStyleCnt="0"/>
      <dgm:spPr/>
    </dgm:pt>
    <dgm:pt modelId="{9ECE2370-46F3-4271-8300-D3C1D9A1131D}" type="pres">
      <dgm:prSet presAssocID="{A4130261-BCB9-4114-B998-2A337AF1432E}" presName="sibTrans" presStyleLbl="sibTrans2D1" presStyleIdx="2" presStyleCnt="12"/>
      <dgm:spPr/>
    </dgm:pt>
    <dgm:pt modelId="{9F89FCDF-775C-4BFF-AF10-A6D5A0E6EDE0}" type="pres">
      <dgm:prSet presAssocID="{B0777573-2C81-4D6C-806F-7E7A4743C7F8}" presName="node" presStyleLbl="node1" presStyleIdx="3" presStyleCnt="12">
        <dgm:presLayoutVars>
          <dgm:bulletEnabled val="1"/>
        </dgm:presLayoutVars>
      </dgm:prSet>
      <dgm:spPr/>
    </dgm:pt>
    <dgm:pt modelId="{267AC982-59EA-4F66-8EC1-4BB9811A414A}" type="pres">
      <dgm:prSet presAssocID="{B0777573-2C81-4D6C-806F-7E7A4743C7F8}" presName="dummy" presStyleCnt="0"/>
      <dgm:spPr/>
    </dgm:pt>
    <dgm:pt modelId="{7FC7D507-F8B0-44C8-96A5-F48C04868B56}" type="pres">
      <dgm:prSet presAssocID="{C7E3A38B-F54A-43F3-8B00-DA678749730C}" presName="sibTrans" presStyleLbl="sibTrans2D1" presStyleIdx="3" presStyleCnt="12"/>
      <dgm:spPr/>
    </dgm:pt>
    <dgm:pt modelId="{AABF3802-425E-4988-9FAF-312A4BE9DE5A}" type="pres">
      <dgm:prSet presAssocID="{495AB879-2BF7-4CC8-81DC-B005283C9744}" presName="node" presStyleLbl="node1" presStyleIdx="4" presStyleCnt="12">
        <dgm:presLayoutVars>
          <dgm:bulletEnabled val="1"/>
        </dgm:presLayoutVars>
      </dgm:prSet>
      <dgm:spPr/>
    </dgm:pt>
    <dgm:pt modelId="{ADF8F138-94F5-4021-A47B-9AA67894822A}" type="pres">
      <dgm:prSet presAssocID="{495AB879-2BF7-4CC8-81DC-B005283C9744}" presName="dummy" presStyleCnt="0"/>
      <dgm:spPr/>
    </dgm:pt>
    <dgm:pt modelId="{9A104F93-6041-4391-BC40-003CBF84D9DC}" type="pres">
      <dgm:prSet presAssocID="{B6978D9E-ECD7-45BA-B5F0-756D2FD87176}" presName="sibTrans" presStyleLbl="sibTrans2D1" presStyleIdx="4" presStyleCnt="12"/>
      <dgm:spPr/>
    </dgm:pt>
    <dgm:pt modelId="{EA7A6524-4739-4811-9FFD-31BB9FA40EEC}" type="pres">
      <dgm:prSet presAssocID="{9254AA50-C60E-484B-83C4-CDBD37776D49}" presName="node" presStyleLbl="node1" presStyleIdx="5" presStyleCnt="12">
        <dgm:presLayoutVars>
          <dgm:bulletEnabled val="1"/>
        </dgm:presLayoutVars>
      </dgm:prSet>
      <dgm:spPr/>
    </dgm:pt>
    <dgm:pt modelId="{07E55D25-2DCD-445E-B739-1CC22FE4B219}" type="pres">
      <dgm:prSet presAssocID="{9254AA50-C60E-484B-83C4-CDBD37776D49}" presName="dummy" presStyleCnt="0"/>
      <dgm:spPr/>
    </dgm:pt>
    <dgm:pt modelId="{4B29E4FF-B6A2-4476-8C9F-6FAA31EE8171}" type="pres">
      <dgm:prSet presAssocID="{AC109D18-0B39-4306-B593-93A2447B52B9}" presName="sibTrans" presStyleLbl="sibTrans2D1" presStyleIdx="5" presStyleCnt="12"/>
      <dgm:spPr/>
    </dgm:pt>
    <dgm:pt modelId="{AF20E202-53B6-4BDE-998C-8008764ADE18}" type="pres">
      <dgm:prSet presAssocID="{C2596059-F035-41C2-9245-476A2D383236}" presName="node" presStyleLbl="node1" presStyleIdx="6" presStyleCnt="12">
        <dgm:presLayoutVars>
          <dgm:bulletEnabled val="1"/>
        </dgm:presLayoutVars>
      </dgm:prSet>
      <dgm:spPr/>
    </dgm:pt>
    <dgm:pt modelId="{D5B5D1C8-09CE-4868-8976-FC108FAE940C}" type="pres">
      <dgm:prSet presAssocID="{C2596059-F035-41C2-9245-476A2D383236}" presName="dummy" presStyleCnt="0"/>
      <dgm:spPr/>
    </dgm:pt>
    <dgm:pt modelId="{CEDD8B52-339F-49BD-A389-ECB5A2356178}" type="pres">
      <dgm:prSet presAssocID="{F415CCAD-C052-4095-9A1C-5472B78CF1BC}" presName="sibTrans" presStyleLbl="sibTrans2D1" presStyleIdx="6" presStyleCnt="12"/>
      <dgm:spPr/>
    </dgm:pt>
    <dgm:pt modelId="{1C757F01-2EE9-442F-B3B0-D3FE0FE79E08}" type="pres">
      <dgm:prSet presAssocID="{3CF1D948-EF77-4CE2-8A80-74CC63D3E08F}" presName="node" presStyleLbl="node1" presStyleIdx="7" presStyleCnt="12">
        <dgm:presLayoutVars>
          <dgm:bulletEnabled val="1"/>
        </dgm:presLayoutVars>
      </dgm:prSet>
      <dgm:spPr/>
    </dgm:pt>
    <dgm:pt modelId="{51CF9E72-B4A5-494B-B291-CE4E13AEB47A}" type="pres">
      <dgm:prSet presAssocID="{3CF1D948-EF77-4CE2-8A80-74CC63D3E08F}" presName="dummy" presStyleCnt="0"/>
      <dgm:spPr/>
    </dgm:pt>
    <dgm:pt modelId="{03A50FB0-CB4A-49D5-80A2-71D948EE969E}" type="pres">
      <dgm:prSet presAssocID="{47675728-33FE-430D-BEDF-421F1E87138C}" presName="sibTrans" presStyleLbl="sibTrans2D1" presStyleIdx="7" presStyleCnt="12"/>
      <dgm:spPr/>
    </dgm:pt>
    <dgm:pt modelId="{085D0A40-426F-4221-A966-18269CBED570}" type="pres">
      <dgm:prSet presAssocID="{058C2EB9-1C61-43DE-B19F-7BFD723928C2}" presName="node" presStyleLbl="node1" presStyleIdx="8" presStyleCnt="12">
        <dgm:presLayoutVars>
          <dgm:bulletEnabled val="1"/>
        </dgm:presLayoutVars>
      </dgm:prSet>
      <dgm:spPr/>
    </dgm:pt>
    <dgm:pt modelId="{346782C5-682F-46A6-AE87-C65DDA4EE86D}" type="pres">
      <dgm:prSet presAssocID="{058C2EB9-1C61-43DE-B19F-7BFD723928C2}" presName="dummy" presStyleCnt="0"/>
      <dgm:spPr/>
    </dgm:pt>
    <dgm:pt modelId="{7657BF3F-1A64-4B4C-8711-8AE34F0E5E71}" type="pres">
      <dgm:prSet presAssocID="{ADDAC75F-739F-4570-87A1-BABB72E0ECC0}" presName="sibTrans" presStyleLbl="sibTrans2D1" presStyleIdx="8" presStyleCnt="12"/>
      <dgm:spPr/>
    </dgm:pt>
    <dgm:pt modelId="{13AC374E-21B7-4AE7-A883-C03D943B8173}" type="pres">
      <dgm:prSet presAssocID="{75575B1B-05D2-4BCC-9020-D03F15C6C7FE}" presName="node" presStyleLbl="node1" presStyleIdx="9" presStyleCnt="12">
        <dgm:presLayoutVars>
          <dgm:bulletEnabled val="1"/>
        </dgm:presLayoutVars>
      </dgm:prSet>
      <dgm:spPr/>
    </dgm:pt>
    <dgm:pt modelId="{8ED10F60-3CF9-4D80-83CE-64210E5F9E94}" type="pres">
      <dgm:prSet presAssocID="{75575B1B-05D2-4BCC-9020-D03F15C6C7FE}" presName="dummy" presStyleCnt="0"/>
      <dgm:spPr/>
    </dgm:pt>
    <dgm:pt modelId="{0975FF8F-9DDF-41D6-AC17-843BCCD5A41A}" type="pres">
      <dgm:prSet presAssocID="{3FF2CBFD-3DE2-45A4-B40A-A9A18661CF1C}" presName="sibTrans" presStyleLbl="sibTrans2D1" presStyleIdx="9" presStyleCnt="12"/>
      <dgm:spPr/>
    </dgm:pt>
    <dgm:pt modelId="{BBCBC156-6BF5-4D77-A914-7A93D7BDB435}" type="pres">
      <dgm:prSet presAssocID="{5DE72639-4A73-4233-B8E8-F053975DCB1E}" presName="node" presStyleLbl="node1" presStyleIdx="10" presStyleCnt="12">
        <dgm:presLayoutVars>
          <dgm:bulletEnabled val="1"/>
        </dgm:presLayoutVars>
      </dgm:prSet>
      <dgm:spPr/>
    </dgm:pt>
    <dgm:pt modelId="{568F8700-760F-46A4-AB2F-6C554F90B434}" type="pres">
      <dgm:prSet presAssocID="{5DE72639-4A73-4233-B8E8-F053975DCB1E}" presName="dummy" presStyleCnt="0"/>
      <dgm:spPr/>
    </dgm:pt>
    <dgm:pt modelId="{8CEB7C03-5A36-4F69-B431-10502BAA9042}" type="pres">
      <dgm:prSet presAssocID="{E360E14C-B1FA-4B93-89EB-7286F65A2038}" presName="sibTrans" presStyleLbl="sibTrans2D1" presStyleIdx="10" presStyleCnt="12"/>
      <dgm:spPr/>
    </dgm:pt>
    <dgm:pt modelId="{0552701B-93F1-46AA-8371-A7907E513226}" type="pres">
      <dgm:prSet presAssocID="{5897510A-F755-40CC-B184-0DFB6C11C415}" presName="node" presStyleLbl="node1" presStyleIdx="11" presStyleCnt="12">
        <dgm:presLayoutVars>
          <dgm:bulletEnabled val="1"/>
        </dgm:presLayoutVars>
      </dgm:prSet>
      <dgm:spPr/>
    </dgm:pt>
    <dgm:pt modelId="{6806CF71-76AB-405C-812A-B02DB578F345}" type="pres">
      <dgm:prSet presAssocID="{5897510A-F755-40CC-B184-0DFB6C11C415}" presName="dummy" presStyleCnt="0"/>
      <dgm:spPr/>
    </dgm:pt>
    <dgm:pt modelId="{F5520EBB-79AD-4EBF-BD07-BE46245C77F6}" type="pres">
      <dgm:prSet presAssocID="{D81CE2DD-D6F1-4A61-BAA5-84976A8DC9E2}" presName="sibTrans" presStyleLbl="sibTrans2D1" presStyleIdx="11" presStyleCnt="12"/>
      <dgm:spPr/>
    </dgm:pt>
  </dgm:ptLst>
  <dgm:cxnLst>
    <dgm:cxn modelId="{D7BA7500-D32B-4D1E-A3C1-6BF0B2B3D9FE}" type="presOf" srcId="{3CF1D948-EF77-4CE2-8A80-74CC63D3E08F}" destId="{1C757F01-2EE9-442F-B3B0-D3FE0FE79E08}" srcOrd="0" destOrd="0" presId="urn:microsoft.com/office/officeart/2005/8/layout/radial6"/>
    <dgm:cxn modelId="{80E2A702-1172-4E23-824A-4D3951316747}" srcId="{4B73C020-FF0E-49F3-A58C-28F858151478}" destId="{75575B1B-05D2-4BCC-9020-D03F15C6C7FE}" srcOrd="9" destOrd="0" parTransId="{A532BC4D-98C2-4DEB-B096-7D6CBE714F00}" sibTransId="{3FF2CBFD-3DE2-45A4-B40A-A9A18661CF1C}"/>
    <dgm:cxn modelId="{5E0B0803-3866-468E-9C43-CF356C685921}" type="presOf" srcId="{495AB879-2BF7-4CC8-81DC-B005283C9744}" destId="{AABF3802-425E-4988-9FAF-312A4BE9DE5A}" srcOrd="0" destOrd="0" presId="urn:microsoft.com/office/officeart/2005/8/layout/radial6"/>
    <dgm:cxn modelId="{8CDB6604-4CAF-404B-A551-83633E5DEAC5}" type="presOf" srcId="{D02A7EF7-0040-4BB0-B36D-146C10359843}" destId="{80F7AB5D-9B5D-4CC7-8648-9A78EB6CCC11}" srcOrd="0" destOrd="0" presId="urn:microsoft.com/office/officeart/2005/8/layout/radial6"/>
    <dgm:cxn modelId="{7C3F9A04-101D-4C24-8F1A-9F6463DC0ED7}" type="presOf" srcId="{4B73C020-FF0E-49F3-A58C-28F858151478}" destId="{AE67ABDD-2180-44FF-A3E5-2EB4EE3C17DF}" srcOrd="0" destOrd="0" presId="urn:microsoft.com/office/officeart/2005/8/layout/radial6"/>
    <dgm:cxn modelId="{AA5AC006-8F8B-4342-9663-AE3E6BF0975D}" srcId="{4B73C020-FF0E-49F3-A58C-28F858151478}" destId="{FDA12FEF-5D78-423F-909C-67A42FC14AEC}" srcOrd="1" destOrd="0" parTransId="{84D59359-3439-4615-ACDB-C74227483751}" sibTransId="{68064311-D2E7-4E04-B95A-7DD4FBAE4458}"/>
    <dgm:cxn modelId="{E562240B-ACDD-4158-B5BF-4EDFE03F95E5}" type="presOf" srcId="{F415CCAD-C052-4095-9A1C-5472B78CF1BC}" destId="{CEDD8B52-339F-49BD-A389-ECB5A2356178}" srcOrd="0" destOrd="0" presId="urn:microsoft.com/office/officeart/2005/8/layout/radial6"/>
    <dgm:cxn modelId="{C5BA220D-C361-4EF7-A931-D7C5C19C0D15}" srcId="{B24BD3F3-A977-4166-8FA2-86966F6F27CC}" destId="{4B73C020-FF0E-49F3-A58C-28F858151478}" srcOrd="0" destOrd="0" parTransId="{40453CA7-0840-4345-AA1F-B1D3FF6FEBA0}" sibTransId="{99FCDFB5-8E55-4AB5-8CB6-AD8513403F3F}"/>
    <dgm:cxn modelId="{85127219-6885-44EC-B8B4-21392DC6BEAA}" srcId="{4B73C020-FF0E-49F3-A58C-28F858151478}" destId="{C2596059-F035-41C2-9245-476A2D383236}" srcOrd="6" destOrd="0" parTransId="{48E41F4A-92B6-41E8-B452-1188AE4F556E}" sibTransId="{F415CCAD-C052-4095-9A1C-5472B78CF1BC}"/>
    <dgm:cxn modelId="{FD53D921-6D2B-4B6A-B284-FC6280C6CC50}" srcId="{4B73C020-FF0E-49F3-A58C-28F858151478}" destId="{AC979453-25F6-436E-BEEC-9465E092C2A0}" srcOrd="0" destOrd="0" parTransId="{4F445CC3-106A-461F-8583-120F83E1661D}" sibTransId="{02C8625B-7A11-4999-92C9-E06DEC3DC2A3}"/>
    <dgm:cxn modelId="{D2864133-3499-4A07-A11C-065CCECFA5AE}" type="presOf" srcId="{02C8625B-7A11-4999-92C9-E06DEC3DC2A3}" destId="{8981A363-30DE-41B9-90CF-3989EF59EE5B}" srcOrd="0" destOrd="0" presId="urn:microsoft.com/office/officeart/2005/8/layout/radial6"/>
    <dgm:cxn modelId="{D784D236-25AD-413A-B9B6-D9CB874BF8CB}" type="presOf" srcId="{B24BD3F3-A977-4166-8FA2-86966F6F27CC}" destId="{C428F794-42DB-4500-AA44-81D837E93B92}" srcOrd="0" destOrd="0" presId="urn:microsoft.com/office/officeart/2005/8/layout/radial6"/>
    <dgm:cxn modelId="{5E784639-DB1A-4055-A435-E6821E6D5FAD}" type="presOf" srcId="{058C2EB9-1C61-43DE-B19F-7BFD723928C2}" destId="{085D0A40-426F-4221-A966-18269CBED570}" srcOrd="0" destOrd="0" presId="urn:microsoft.com/office/officeart/2005/8/layout/radial6"/>
    <dgm:cxn modelId="{4357415E-720F-49EE-A014-5C1571A73D38}" type="presOf" srcId="{68064311-D2E7-4E04-B95A-7DD4FBAE4458}" destId="{C60B2BBC-2078-43C4-B6F9-9F38F170A764}" srcOrd="0" destOrd="0" presId="urn:microsoft.com/office/officeart/2005/8/layout/radial6"/>
    <dgm:cxn modelId="{3E5C2741-A55F-4812-845B-98819808DFF6}" srcId="{4B73C020-FF0E-49F3-A58C-28F858151478}" destId="{9254AA50-C60E-484B-83C4-CDBD37776D49}" srcOrd="5" destOrd="0" parTransId="{3A27EEEF-0F40-4FD7-A8E7-E54AAF2DE562}" sibTransId="{AC109D18-0B39-4306-B593-93A2447B52B9}"/>
    <dgm:cxn modelId="{08E4C446-3CDD-4136-9E41-AADECA2B3818}" srcId="{4B73C020-FF0E-49F3-A58C-28F858151478}" destId="{495AB879-2BF7-4CC8-81DC-B005283C9744}" srcOrd="4" destOrd="0" parTransId="{DBC52787-A4AC-4DE1-ABBE-9CDB7D3F72FA}" sibTransId="{B6978D9E-ECD7-45BA-B5F0-756D2FD87176}"/>
    <dgm:cxn modelId="{3DDCCF71-DFFD-4B4F-AFB1-7F9DFF90B4BB}" type="presOf" srcId="{75575B1B-05D2-4BCC-9020-D03F15C6C7FE}" destId="{13AC374E-21B7-4AE7-A883-C03D943B8173}" srcOrd="0" destOrd="0" presId="urn:microsoft.com/office/officeart/2005/8/layout/radial6"/>
    <dgm:cxn modelId="{CA27E654-D062-4D31-874D-739C21D501A2}" type="presOf" srcId="{C2596059-F035-41C2-9245-476A2D383236}" destId="{AF20E202-53B6-4BDE-998C-8008764ADE18}" srcOrd="0" destOrd="0" presId="urn:microsoft.com/office/officeart/2005/8/layout/radial6"/>
    <dgm:cxn modelId="{C8897F79-8587-40A6-A6CD-51C463B523C3}" type="presOf" srcId="{ADDAC75F-739F-4570-87A1-BABB72E0ECC0}" destId="{7657BF3F-1A64-4B4C-8711-8AE34F0E5E71}" srcOrd="0" destOrd="0" presId="urn:microsoft.com/office/officeart/2005/8/layout/radial6"/>
    <dgm:cxn modelId="{7903DE80-04D1-4124-8813-D75D54F72F0C}" type="presOf" srcId="{AC109D18-0B39-4306-B593-93A2447B52B9}" destId="{4B29E4FF-B6A2-4476-8C9F-6FAA31EE8171}" srcOrd="0" destOrd="0" presId="urn:microsoft.com/office/officeart/2005/8/layout/radial6"/>
    <dgm:cxn modelId="{55F61482-E5A8-422C-85C9-3AE6089C40C4}" type="presOf" srcId="{E360E14C-B1FA-4B93-89EB-7286F65A2038}" destId="{8CEB7C03-5A36-4F69-B431-10502BAA9042}" srcOrd="0" destOrd="0" presId="urn:microsoft.com/office/officeart/2005/8/layout/radial6"/>
    <dgm:cxn modelId="{3B10878C-360A-4E44-B4F3-458CD5AE6231}" srcId="{4B73C020-FF0E-49F3-A58C-28F858151478}" destId="{D02A7EF7-0040-4BB0-B36D-146C10359843}" srcOrd="2" destOrd="0" parTransId="{B8F6FAEC-63D9-4BBB-93F8-A98D1005EE2B}" sibTransId="{A4130261-BCB9-4114-B998-2A337AF1432E}"/>
    <dgm:cxn modelId="{FE818B8D-4B86-4156-B3BB-B1D667881E3C}" type="presOf" srcId="{47675728-33FE-430D-BEDF-421F1E87138C}" destId="{03A50FB0-CB4A-49D5-80A2-71D948EE969E}" srcOrd="0" destOrd="0" presId="urn:microsoft.com/office/officeart/2005/8/layout/radial6"/>
    <dgm:cxn modelId="{47CE9C93-A34C-48A6-A952-BBE601AF62CA}" type="presOf" srcId="{5897510A-F755-40CC-B184-0DFB6C11C415}" destId="{0552701B-93F1-46AA-8371-A7907E513226}" srcOrd="0" destOrd="0" presId="urn:microsoft.com/office/officeart/2005/8/layout/radial6"/>
    <dgm:cxn modelId="{4C64EE97-A397-4A93-9E10-BDEA503CB491}" type="presOf" srcId="{B6978D9E-ECD7-45BA-B5F0-756D2FD87176}" destId="{9A104F93-6041-4391-BC40-003CBF84D9DC}" srcOrd="0" destOrd="0" presId="urn:microsoft.com/office/officeart/2005/8/layout/radial6"/>
    <dgm:cxn modelId="{83399AA2-D8D5-4C19-B4C1-BA758F5E7A4E}" srcId="{4B73C020-FF0E-49F3-A58C-28F858151478}" destId="{5897510A-F755-40CC-B184-0DFB6C11C415}" srcOrd="11" destOrd="0" parTransId="{F6DFA7FB-7D5A-4C46-9A60-E5072044DFC1}" sibTransId="{D81CE2DD-D6F1-4A61-BAA5-84976A8DC9E2}"/>
    <dgm:cxn modelId="{143FE6A5-8F43-41B5-B619-11D84791BA39}" type="presOf" srcId="{FDA12FEF-5D78-423F-909C-67A42FC14AEC}" destId="{658FCE71-4E7E-4BB8-8203-789A6EDADE9D}" srcOrd="0" destOrd="0" presId="urn:microsoft.com/office/officeart/2005/8/layout/radial6"/>
    <dgm:cxn modelId="{605EF6A8-383C-4ED5-AB2F-D3A78578AAE4}" type="presOf" srcId="{AC979453-25F6-436E-BEEC-9465E092C2A0}" destId="{02FED289-D74F-4B95-A14E-9C150CAEDF11}" srcOrd="0" destOrd="0" presId="urn:microsoft.com/office/officeart/2005/8/layout/radial6"/>
    <dgm:cxn modelId="{9D70B4B7-D572-46AB-A557-1DAEC560AF73}" srcId="{4B73C020-FF0E-49F3-A58C-28F858151478}" destId="{3CF1D948-EF77-4CE2-8A80-74CC63D3E08F}" srcOrd="7" destOrd="0" parTransId="{23542DD1-181E-4F5C-9BCC-E616CA7ADDBA}" sibTransId="{47675728-33FE-430D-BEDF-421F1E87138C}"/>
    <dgm:cxn modelId="{ED120FC0-38AE-4E93-9E65-167CE3A6691C}" srcId="{4B73C020-FF0E-49F3-A58C-28F858151478}" destId="{058C2EB9-1C61-43DE-B19F-7BFD723928C2}" srcOrd="8" destOrd="0" parTransId="{3EA3C8EA-111A-402D-AF03-1EA62238F26C}" sibTransId="{ADDAC75F-739F-4570-87A1-BABB72E0ECC0}"/>
    <dgm:cxn modelId="{286E7FC3-9A56-4CBF-A406-735D1DF335FE}" srcId="{4B73C020-FF0E-49F3-A58C-28F858151478}" destId="{B0777573-2C81-4D6C-806F-7E7A4743C7F8}" srcOrd="3" destOrd="0" parTransId="{1ED3E7D7-633A-411F-9DEC-A75BA6C71038}" sibTransId="{C7E3A38B-F54A-43F3-8B00-DA678749730C}"/>
    <dgm:cxn modelId="{F93322CA-EB14-4D12-86E8-885F67001FC1}" type="presOf" srcId="{D81CE2DD-D6F1-4A61-BAA5-84976A8DC9E2}" destId="{F5520EBB-79AD-4EBF-BD07-BE46245C77F6}" srcOrd="0" destOrd="0" presId="urn:microsoft.com/office/officeart/2005/8/layout/radial6"/>
    <dgm:cxn modelId="{9C914FD0-2C7A-4620-95F6-D9B9F79F96F3}" srcId="{4B73C020-FF0E-49F3-A58C-28F858151478}" destId="{5DE72639-4A73-4233-B8E8-F053975DCB1E}" srcOrd="10" destOrd="0" parTransId="{65F6F6BB-25D1-4C94-B5DE-383D35C202AA}" sibTransId="{E360E14C-B1FA-4B93-89EB-7286F65A2038}"/>
    <dgm:cxn modelId="{54B97AD7-2890-4A8B-845D-DEA7DB77590E}" type="presOf" srcId="{A4130261-BCB9-4114-B998-2A337AF1432E}" destId="{9ECE2370-46F3-4271-8300-D3C1D9A1131D}" srcOrd="0" destOrd="0" presId="urn:microsoft.com/office/officeart/2005/8/layout/radial6"/>
    <dgm:cxn modelId="{FB57B7E4-4C5D-4141-A7AB-5F54A400BEAE}" type="presOf" srcId="{5DE72639-4A73-4233-B8E8-F053975DCB1E}" destId="{BBCBC156-6BF5-4D77-A914-7A93D7BDB435}" srcOrd="0" destOrd="0" presId="urn:microsoft.com/office/officeart/2005/8/layout/radial6"/>
    <dgm:cxn modelId="{C48A95E6-BBA4-4C39-8C28-C2CD22D0BA51}" type="presOf" srcId="{B0777573-2C81-4D6C-806F-7E7A4743C7F8}" destId="{9F89FCDF-775C-4BFF-AF10-A6D5A0E6EDE0}" srcOrd="0" destOrd="0" presId="urn:microsoft.com/office/officeart/2005/8/layout/radial6"/>
    <dgm:cxn modelId="{A75251F2-9C49-4A29-90E4-876E3A5E0490}" type="presOf" srcId="{C7E3A38B-F54A-43F3-8B00-DA678749730C}" destId="{7FC7D507-F8B0-44C8-96A5-F48C04868B56}" srcOrd="0" destOrd="0" presId="urn:microsoft.com/office/officeart/2005/8/layout/radial6"/>
    <dgm:cxn modelId="{B564E9F2-4472-4099-BF5E-54F1E0828B4D}" type="presOf" srcId="{9254AA50-C60E-484B-83C4-CDBD37776D49}" destId="{EA7A6524-4739-4811-9FFD-31BB9FA40EEC}" srcOrd="0" destOrd="0" presId="urn:microsoft.com/office/officeart/2005/8/layout/radial6"/>
    <dgm:cxn modelId="{D127DEF9-7121-446E-B462-571C48B4784E}" type="presOf" srcId="{3FF2CBFD-3DE2-45A4-B40A-A9A18661CF1C}" destId="{0975FF8F-9DDF-41D6-AC17-843BCCD5A41A}" srcOrd="0" destOrd="0" presId="urn:microsoft.com/office/officeart/2005/8/layout/radial6"/>
    <dgm:cxn modelId="{23E0E17E-3A15-40A4-BB03-4B4FFFA3F810}" type="presParOf" srcId="{C428F794-42DB-4500-AA44-81D837E93B92}" destId="{AE67ABDD-2180-44FF-A3E5-2EB4EE3C17DF}" srcOrd="0" destOrd="0" presId="urn:microsoft.com/office/officeart/2005/8/layout/radial6"/>
    <dgm:cxn modelId="{5DA00FC4-0249-4852-A2F0-6769C8213F0B}" type="presParOf" srcId="{C428F794-42DB-4500-AA44-81D837E93B92}" destId="{02FED289-D74F-4B95-A14E-9C150CAEDF11}" srcOrd="1" destOrd="0" presId="urn:microsoft.com/office/officeart/2005/8/layout/radial6"/>
    <dgm:cxn modelId="{ABFFCD88-D04E-40CC-A9C8-C042F3B5ACAD}" type="presParOf" srcId="{C428F794-42DB-4500-AA44-81D837E93B92}" destId="{0151F1DC-C8C3-4BE9-9C73-6EFCD1DC69CE}" srcOrd="2" destOrd="0" presId="urn:microsoft.com/office/officeart/2005/8/layout/radial6"/>
    <dgm:cxn modelId="{FF0BFB61-0F8C-449A-A317-9C5882650F21}" type="presParOf" srcId="{C428F794-42DB-4500-AA44-81D837E93B92}" destId="{8981A363-30DE-41B9-90CF-3989EF59EE5B}" srcOrd="3" destOrd="0" presId="urn:microsoft.com/office/officeart/2005/8/layout/radial6"/>
    <dgm:cxn modelId="{B250B769-4B1C-4B36-9FFE-821A5FA12D2D}" type="presParOf" srcId="{C428F794-42DB-4500-AA44-81D837E93B92}" destId="{658FCE71-4E7E-4BB8-8203-789A6EDADE9D}" srcOrd="4" destOrd="0" presId="urn:microsoft.com/office/officeart/2005/8/layout/radial6"/>
    <dgm:cxn modelId="{B9E0E21C-F3B1-4E70-8987-8B91E04336F4}" type="presParOf" srcId="{C428F794-42DB-4500-AA44-81D837E93B92}" destId="{4D5C90C3-7957-4A98-A7C9-EF961456CFE3}" srcOrd="5" destOrd="0" presId="urn:microsoft.com/office/officeart/2005/8/layout/radial6"/>
    <dgm:cxn modelId="{6B82F58D-F52F-400C-8806-E3567D7389E0}" type="presParOf" srcId="{C428F794-42DB-4500-AA44-81D837E93B92}" destId="{C60B2BBC-2078-43C4-B6F9-9F38F170A764}" srcOrd="6" destOrd="0" presId="urn:microsoft.com/office/officeart/2005/8/layout/radial6"/>
    <dgm:cxn modelId="{6D6C9258-586F-4408-BFD5-407966A51AF6}" type="presParOf" srcId="{C428F794-42DB-4500-AA44-81D837E93B92}" destId="{80F7AB5D-9B5D-4CC7-8648-9A78EB6CCC11}" srcOrd="7" destOrd="0" presId="urn:microsoft.com/office/officeart/2005/8/layout/radial6"/>
    <dgm:cxn modelId="{5ED610FF-EE66-4D1D-BC4B-332E516ADA39}" type="presParOf" srcId="{C428F794-42DB-4500-AA44-81D837E93B92}" destId="{8C8297E4-D420-4822-9C56-6895903DF39A}" srcOrd="8" destOrd="0" presId="urn:microsoft.com/office/officeart/2005/8/layout/radial6"/>
    <dgm:cxn modelId="{1C9ED092-D053-4C3C-983A-B07C1F6CF7F8}" type="presParOf" srcId="{C428F794-42DB-4500-AA44-81D837E93B92}" destId="{9ECE2370-46F3-4271-8300-D3C1D9A1131D}" srcOrd="9" destOrd="0" presId="urn:microsoft.com/office/officeart/2005/8/layout/radial6"/>
    <dgm:cxn modelId="{593F6FF5-3E06-4CE5-BE40-8B34F5401365}" type="presParOf" srcId="{C428F794-42DB-4500-AA44-81D837E93B92}" destId="{9F89FCDF-775C-4BFF-AF10-A6D5A0E6EDE0}" srcOrd="10" destOrd="0" presId="urn:microsoft.com/office/officeart/2005/8/layout/radial6"/>
    <dgm:cxn modelId="{F36F9128-CBEB-4A1C-8F31-802DAE493150}" type="presParOf" srcId="{C428F794-42DB-4500-AA44-81D837E93B92}" destId="{267AC982-59EA-4F66-8EC1-4BB9811A414A}" srcOrd="11" destOrd="0" presId="urn:microsoft.com/office/officeart/2005/8/layout/radial6"/>
    <dgm:cxn modelId="{ABE0F4F8-E98A-4171-8A06-EB3062D6CDD9}" type="presParOf" srcId="{C428F794-42DB-4500-AA44-81D837E93B92}" destId="{7FC7D507-F8B0-44C8-96A5-F48C04868B56}" srcOrd="12" destOrd="0" presId="urn:microsoft.com/office/officeart/2005/8/layout/radial6"/>
    <dgm:cxn modelId="{D0CA6760-8834-4981-A66D-3692B145BA3B}" type="presParOf" srcId="{C428F794-42DB-4500-AA44-81D837E93B92}" destId="{AABF3802-425E-4988-9FAF-312A4BE9DE5A}" srcOrd="13" destOrd="0" presId="urn:microsoft.com/office/officeart/2005/8/layout/radial6"/>
    <dgm:cxn modelId="{66307E00-DE71-41B8-A7F6-89A85D1CEF91}" type="presParOf" srcId="{C428F794-42DB-4500-AA44-81D837E93B92}" destId="{ADF8F138-94F5-4021-A47B-9AA67894822A}" srcOrd="14" destOrd="0" presId="urn:microsoft.com/office/officeart/2005/8/layout/radial6"/>
    <dgm:cxn modelId="{AD3128A2-ED6D-4746-94E3-51092B2EE948}" type="presParOf" srcId="{C428F794-42DB-4500-AA44-81D837E93B92}" destId="{9A104F93-6041-4391-BC40-003CBF84D9DC}" srcOrd="15" destOrd="0" presId="urn:microsoft.com/office/officeart/2005/8/layout/radial6"/>
    <dgm:cxn modelId="{DFC92490-20D5-464B-B7C8-F92B9AD3D4CA}" type="presParOf" srcId="{C428F794-42DB-4500-AA44-81D837E93B92}" destId="{EA7A6524-4739-4811-9FFD-31BB9FA40EEC}" srcOrd="16" destOrd="0" presId="urn:microsoft.com/office/officeart/2005/8/layout/radial6"/>
    <dgm:cxn modelId="{35FFE3CD-794E-4BD1-B127-B9C81DB1CA5F}" type="presParOf" srcId="{C428F794-42DB-4500-AA44-81D837E93B92}" destId="{07E55D25-2DCD-445E-B739-1CC22FE4B219}" srcOrd="17" destOrd="0" presId="urn:microsoft.com/office/officeart/2005/8/layout/radial6"/>
    <dgm:cxn modelId="{8C33C447-DF24-4F55-8855-0C6AEC6E0554}" type="presParOf" srcId="{C428F794-42DB-4500-AA44-81D837E93B92}" destId="{4B29E4FF-B6A2-4476-8C9F-6FAA31EE8171}" srcOrd="18" destOrd="0" presId="urn:microsoft.com/office/officeart/2005/8/layout/radial6"/>
    <dgm:cxn modelId="{B5051F9C-FD6C-4EE6-B61E-311570DA9E1F}" type="presParOf" srcId="{C428F794-42DB-4500-AA44-81D837E93B92}" destId="{AF20E202-53B6-4BDE-998C-8008764ADE18}" srcOrd="19" destOrd="0" presId="urn:microsoft.com/office/officeart/2005/8/layout/radial6"/>
    <dgm:cxn modelId="{E9024D3C-EBED-45D7-BF58-0356037132A4}" type="presParOf" srcId="{C428F794-42DB-4500-AA44-81D837E93B92}" destId="{D5B5D1C8-09CE-4868-8976-FC108FAE940C}" srcOrd="20" destOrd="0" presId="urn:microsoft.com/office/officeart/2005/8/layout/radial6"/>
    <dgm:cxn modelId="{3F3F3B81-6286-4F4F-8BE7-1383DA215D6F}" type="presParOf" srcId="{C428F794-42DB-4500-AA44-81D837E93B92}" destId="{CEDD8B52-339F-49BD-A389-ECB5A2356178}" srcOrd="21" destOrd="0" presId="urn:microsoft.com/office/officeart/2005/8/layout/radial6"/>
    <dgm:cxn modelId="{1C0DBE1E-2CFF-420F-8000-C55772A91904}" type="presParOf" srcId="{C428F794-42DB-4500-AA44-81D837E93B92}" destId="{1C757F01-2EE9-442F-B3B0-D3FE0FE79E08}" srcOrd="22" destOrd="0" presId="urn:microsoft.com/office/officeart/2005/8/layout/radial6"/>
    <dgm:cxn modelId="{B4AE802F-AD07-4EC3-A64B-E4592104402E}" type="presParOf" srcId="{C428F794-42DB-4500-AA44-81D837E93B92}" destId="{51CF9E72-B4A5-494B-B291-CE4E13AEB47A}" srcOrd="23" destOrd="0" presId="urn:microsoft.com/office/officeart/2005/8/layout/radial6"/>
    <dgm:cxn modelId="{9146989C-5975-4E99-A4A4-41AF29C9A35F}" type="presParOf" srcId="{C428F794-42DB-4500-AA44-81D837E93B92}" destId="{03A50FB0-CB4A-49D5-80A2-71D948EE969E}" srcOrd="24" destOrd="0" presId="urn:microsoft.com/office/officeart/2005/8/layout/radial6"/>
    <dgm:cxn modelId="{01828EF3-CBC9-4109-9466-3E52EF902F35}" type="presParOf" srcId="{C428F794-42DB-4500-AA44-81D837E93B92}" destId="{085D0A40-426F-4221-A966-18269CBED570}" srcOrd="25" destOrd="0" presId="urn:microsoft.com/office/officeart/2005/8/layout/radial6"/>
    <dgm:cxn modelId="{79F4EA07-4FAC-435D-8CD3-01EAC74E8013}" type="presParOf" srcId="{C428F794-42DB-4500-AA44-81D837E93B92}" destId="{346782C5-682F-46A6-AE87-C65DDA4EE86D}" srcOrd="26" destOrd="0" presId="urn:microsoft.com/office/officeart/2005/8/layout/radial6"/>
    <dgm:cxn modelId="{D63EB19C-4CE4-4804-9DBA-8DE93DDAEB26}" type="presParOf" srcId="{C428F794-42DB-4500-AA44-81D837E93B92}" destId="{7657BF3F-1A64-4B4C-8711-8AE34F0E5E71}" srcOrd="27" destOrd="0" presId="urn:microsoft.com/office/officeart/2005/8/layout/radial6"/>
    <dgm:cxn modelId="{8A96C19A-76D6-491A-911B-DE5AD96A0697}" type="presParOf" srcId="{C428F794-42DB-4500-AA44-81D837E93B92}" destId="{13AC374E-21B7-4AE7-A883-C03D943B8173}" srcOrd="28" destOrd="0" presId="urn:microsoft.com/office/officeart/2005/8/layout/radial6"/>
    <dgm:cxn modelId="{1F41D71A-F57A-47F4-A108-E405FDC62C73}" type="presParOf" srcId="{C428F794-42DB-4500-AA44-81D837E93B92}" destId="{8ED10F60-3CF9-4D80-83CE-64210E5F9E94}" srcOrd="29" destOrd="0" presId="urn:microsoft.com/office/officeart/2005/8/layout/radial6"/>
    <dgm:cxn modelId="{7EE792CB-48EB-46F7-A3D6-04C746D65AC0}" type="presParOf" srcId="{C428F794-42DB-4500-AA44-81D837E93B92}" destId="{0975FF8F-9DDF-41D6-AC17-843BCCD5A41A}" srcOrd="30" destOrd="0" presId="urn:microsoft.com/office/officeart/2005/8/layout/radial6"/>
    <dgm:cxn modelId="{92A13294-9BCC-4DEA-B647-1FEA6800A48F}" type="presParOf" srcId="{C428F794-42DB-4500-AA44-81D837E93B92}" destId="{BBCBC156-6BF5-4D77-A914-7A93D7BDB435}" srcOrd="31" destOrd="0" presId="urn:microsoft.com/office/officeart/2005/8/layout/radial6"/>
    <dgm:cxn modelId="{6A154253-F673-4BB8-968A-0BB59638FD25}" type="presParOf" srcId="{C428F794-42DB-4500-AA44-81D837E93B92}" destId="{568F8700-760F-46A4-AB2F-6C554F90B434}" srcOrd="32" destOrd="0" presId="urn:microsoft.com/office/officeart/2005/8/layout/radial6"/>
    <dgm:cxn modelId="{FE19D41F-4CD3-4AB5-AD1E-AEE66B162096}" type="presParOf" srcId="{C428F794-42DB-4500-AA44-81D837E93B92}" destId="{8CEB7C03-5A36-4F69-B431-10502BAA9042}" srcOrd="33" destOrd="0" presId="urn:microsoft.com/office/officeart/2005/8/layout/radial6"/>
    <dgm:cxn modelId="{AC471C03-1AF7-4B6F-9F5B-57FFE4ED8B57}" type="presParOf" srcId="{C428F794-42DB-4500-AA44-81D837E93B92}" destId="{0552701B-93F1-46AA-8371-A7907E513226}" srcOrd="34" destOrd="0" presId="urn:microsoft.com/office/officeart/2005/8/layout/radial6"/>
    <dgm:cxn modelId="{EE22AC24-1E0B-431A-BD90-FC9CD893A943}" type="presParOf" srcId="{C428F794-42DB-4500-AA44-81D837E93B92}" destId="{6806CF71-76AB-405C-812A-B02DB578F345}" srcOrd="35" destOrd="0" presId="urn:microsoft.com/office/officeart/2005/8/layout/radial6"/>
    <dgm:cxn modelId="{2D7A05A7-6B17-424D-81C4-4FEA2D482CFF}" type="presParOf" srcId="{C428F794-42DB-4500-AA44-81D837E93B92}" destId="{F5520EBB-79AD-4EBF-BD07-BE46245C77F6}" srcOrd="36"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20EBB-79AD-4EBF-BD07-BE46245C77F6}">
      <dsp:nvSpPr>
        <dsp:cNvPr id="0" name=""/>
        <dsp:cNvSpPr/>
      </dsp:nvSpPr>
      <dsp:spPr>
        <a:xfrm>
          <a:off x="2050920" y="283239"/>
          <a:ext cx="3784858" cy="3784858"/>
        </a:xfrm>
        <a:prstGeom prst="blockArc">
          <a:avLst>
            <a:gd name="adj1" fmla="val 14400000"/>
            <a:gd name="adj2" fmla="val 16200000"/>
            <a:gd name="adj3" fmla="val 23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EB7C03-5A36-4F69-B431-10502BAA9042}">
      <dsp:nvSpPr>
        <dsp:cNvPr id="0" name=""/>
        <dsp:cNvSpPr/>
      </dsp:nvSpPr>
      <dsp:spPr>
        <a:xfrm>
          <a:off x="2050920" y="283239"/>
          <a:ext cx="3784858" cy="3784858"/>
        </a:xfrm>
        <a:prstGeom prst="blockArc">
          <a:avLst>
            <a:gd name="adj1" fmla="val 12600000"/>
            <a:gd name="adj2" fmla="val 14400000"/>
            <a:gd name="adj3" fmla="val 23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75FF8F-9DDF-41D6-AC17-843BCCD5A41A}">
      <dsp:nvSpPr>
        <dsp:cNvPr id="0" name=""/>
        <dsp:cNvSpPr/>
      </dsp:nvSpPr>
      <dsp:spPr>
        <a:xfrm>
          <a:off x="2050920" y="283239"/>
          <a:ext cx="3784858" cy="3784858"/>
        </a:xfrm>
        <a:prstGeom prst="blockArc">
          <a:avLst>
            <a:gd name="adj1" fmla="val 10800000"/>
            <a:gd name="adj2" fmla="val 12600000"/>
            <a:gd name="adj3" fmla="val 23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57BF3F-1A64-4B4C-8711-8AE34F0E5E71}">
      <dsp:nvSpPr>
        <dsp:cNvPr id="0" name=""/>
        <dsp:cNvSpPr/>
      </dsp:nvSpPr>
      <dsp:spPr>
        <a:xfrm>
          <a:off x="2050920" y="283239"/>
          <a:ext cx="3784858" cy="3784858"/>
        </a:xfrm>
        <a:prstGeom prst="blockArc">
          <a:avLst>
            <a:gd name="adj1" fmla="val 9000000"/>
            <a:gd name="adj2" fmla="val 10800000"/>
            <a:gd name="adj3" fmla="val 23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A50FB0-CB4A-49D5-80A2-71D948EE969E}">
      <dsp:nvSpPr>
        <dsp:cNvPr id="0" name=""/>
        <dsp:cNvSpPr/>
      </dsp:nvSpPr>
      <dsp:spPr>
        <a:xfrm>
          <a:off x="2050920" y="283239"/>
          <a:ext cx="3784858" cy="3784858"/>
        </a:xfrm>
        <a:prstGeom prst="blockArc">
          <a:avLst>
            <a:gd name="adj1" fmla="val 7200000"/>
            <a:gd name="adj2" fmla="val 9000000"/>
            <a:gd name="adj3" fmla="val 23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DD8B52-339F-49BD-A389-ECB5A2356178}">
      <dsp:nvSpPr>
        <dsp:cNvPr id="0" name=""/>
        <dsp:cNvSpPr/>
      </dsp:nvSpPr>
      <dsp:spPr>
        <a:xfrm>
          <a:off x="2050920" y="283239"/>
          <a:ext cx="3784858" cy="3784858"/>
        </a:xfrm>
        <a:prstGeom prst="blockArc">
          <a:avLst>
            <a:gd name="adj1" fmla="val 5400000"/>
            <a:gd name="adj2" fmla="val 7200000"/>
            <a:gd name="adj3" fmla="val 23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29E4FF-B6A2-4476-8C9F-6FAA31EE8171}">
      <dsp:nvSpPr>
        <dsp:cNvPr id="0" name=""/>
        <dsp:cNvSpPr/>
      </dsp:nvSpPr>
      <dsp:spPr>
        <a:xfrm>
          <a:off x="2050920" y="283239"/>
          <a:ext cx="3784858" cy="3784858"/>
        </a:xfrm>
        <a:prstGeom prst="blockArc">
          <a:avLst>
            <a:gd name="adj1" fmla="val 3600000"/>
            <a:gd name="adj2" fmla="val 5400000"/>
            <a:gd name="adj3" fmla="val 23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04F93-6041-4391-BC40-003CBF84D9DC}">
      <dsp:nvSpPr>
        <dsp:cNvPr id="0" name=""/>
        <dsp:cNvSpPr/>
      </dsp:nvSpPr>
      <dsp:spPr>
        <a:xfrm>
          <a:off x="2050920" y="283239"/>
          <a:ext cx="3784858" cy="3784858"/>
        </a:xfrm>
        <a:prstGeom prst="blockArc">
          <a:avLst>
            <a:gd name="adj1" fmla="val 1800000"/>
            <a:gd name="adj2" fmla="val 3600000"/>
            <a:gd name="adj3" fmla="val 23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C7D507-F8B0-44C8-96A5-F48C04868B56}">
      <dsp:nvSpPr>
        <dsp:cNvPr id="0" name=""/>
        <dsp:cNvSpPr/>
      </dsp:nvSpPr>
      <dsp:spPr>
        <a:xfrm>
          <a:off x="2050920" y="283239"/>
          <a:ext cx="3784858" cy="3784858"/>
        </a:xfrm>
        <a:prstGeom prst="blockArc">
          <a:avLst>
            <a:gd name="adj1" fmla="val 0"/>
            <a:gd name="adj2" fmla="val 1800000"/>
            <a:gd name="adj3" fmla="val 23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CE2370-46F3-4271-8300-D3C1D9A1131D}">
      <dsp:nvSpPr>
        <dsp:cNvPr id="0" name=""/>
        <dsp:cNvSpPr/>
      </dsp:nvSpPr>
      <dsp:spPr>
        <a:xfrm>
          <a:off x="2050920" y="283239"/>
          <a:ext cx="3784858" cy="3784858"/>
        </a:xfrm>
        <a:prstGeom prst="blockArc">
          <a:avLst>
            <a:gd name="adj1" fmla="val 19800000"/>
            <a:gd name="adj2" fmla="val 0"/>
            <a:gd name="adj3" fmla="val 23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0B2BBC-2078-43C4-B6F9-9F38F170A764}">
      <dsp:nvSpPr>
        <dsp:cNvPr id="0" name=""/>
        <dsp:cNvSpPr/>
      </dsp:nvSpPr>
      <dsp:spPr>
        <a:xfrm>
          <a:off x="2050920" y="283239"/>
          <a:ext cx="3784858" cy="3784858"/>
        </a:xfrm>
        <a:prstGeom prst="blockArc">
          <a:avLst>
            <a:gd name="adj1" fmla="val 18000000"/>
            <a:gd name="adj2" fmla="val 19800000"/>
            <a:gd name="adj3" fmla="val 23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81A363-30DE-41B9-90CF-3989EF59EE5B}">
      <dsp:nvSpPr>
        <dsp:cNvPr id="0" name=""/>
        <dsp:cNvSpPr/>
      </dsp:nvSpPr>
      <dsp:spPr>
        <a:xfrm>
          <a:off x="2050920" y="283239"/>
          <a:ext cx="3784858" cy="3784858"/>
        </a:xfrm>
        <a:prstGeom prst="blockArc">
          <a:avLst>
            <a:gd name="adj1" fmla="val 16200000"/>
            <a:gd name="adj2" fmla="val 18000000"/>
            <a:gd name="adj3" fmla="val 23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67ABDD-2180-44FF-A3E5-2EB4EE3C17DF}">
      <dsp:nvSpPr>
        <dsp:cNvPr id="0" name=""/>
        <dsp:cNvSpPr/>
      </dsp:nvSpPr>
      <dsp:spPr>
        <a:xfrm>
          <a:off x="2680603" y="912922"/>
          <a:ext cx="2525493" cy="25254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Visitor Attraction experience</a:t>
          </a:r>
          <a:endParaRPr lang="ru-RU" sz="1800" kern="1200" dirty="0"/>
        </a:p>
      </dsp:txBody>
      <dsp:txXfrm>
        <a:off x="3050453" y="1282772"/>
        <a:ext cx="1785793" cy="1785793"/>
      </dsp:txXfrm>
    </dsp:sp>
    <dsp:sp modelId="{02FED289-D74F-4B95-A14E-9C150CAEDF11}">
      <dsp:nvSpPr>
        <dsp:cNvPr id="0" name=""/>
        <dsp:cNvSpPr/>
      </dsp:nvSpPr>
      <dsp:spPr>
        <a:xfrm>
          <a:off x="3640089" y="1813"/>
          <a:ext cx="606521" cy="6065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1</a:t>
          </a:r>
          <a:endParaRPr lang="ru-RU" sz="2500" kern="1200" dirty="0"/>
        </a:p>
      </dsp:txBody>
      <dsp:txXfrm>
        <a:off x="3728912" y="90636"/>
        <a:ext cx="428875" cy="428875"/>
      </dsp:txXfrm>
    </dsp:sp>
    <dsp:sp modelId="{658FCE71-4E7E-4BB8-8203-789A6EDADE9D}">
      <dsp:nvSpPr>
        <dsp:cNvPr id="0" name=""/>
        <dsp:cNvSpPr/>
      </dsp:nvSpPr>
      <dsp:spPr>
        <a:xfrm>
          <a:off x="4575386" y="252425"/>
          <a:ext cx="606521" cy="6065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2</a:t>
          </a:r>
          <a:endParaRPr lang="ru-RU" sz="2500" kern="1200" dirty="0"/>
        </a:p>
      </dsp:txBody>
      <dsp:txXfrm>
        <a:off x="4664209" y="341248"/>
        <a:ext cx="428875" cy="428875"/>
      </dsp:txXfrm>
    </dsp:sp>
    <dsp:sp modelId="{80F7AB5D-9B5D-4CC7-8648-9A78EB6CCC11}">
      <dsp:nvSpPr>
        <dsp:cNvPr id="0" name=""/>
        <dsp:cNvSpPr/>
      </dsp:nvSpPr>
      <dsp:spPr>
        <a:xfrm>
          <a:off x="5260071" y="937111"/>
          <a:ext cx="606521" cy="6065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3</a:t>
          </a:r>
          <a:endParaRPr lang="ru-RU" sz="2500" kern="1200" dirty="0"/>
        </a:p>
      </dsp:txBody>
      <dsp:txXfrm>
        <a:off x="5348894" y="1025934"/>
        <a:ext cx="428875" cy="428875"/>
      </dsp:txXfrm>
    </dsp:sp>
    <dsp:sp modelId="{9F89FCDF-775C-4BFF-AF10-A6D5A0E6EDE0}">
      <dsp:nvSpPr>
        <dsp:cNvPr id="0" name=""/>
        <dsp:cNvSpPr/>
      </dsp:nvSpPr>
      <dsp:spPr>
        <a:xfrm>
          <a:off x="5510684" y="1872408"/>
          <a:ext cx="606521" cy="6065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4</a:t>
          </a:r>
          <a:endParaRPr lang="ru-RU" sz="2500" kern="1200" dirty="0"/>
        </a:p>
      </dsp:txBody>
      <dsp:txXfrm>
        <a:off x="5599507" y="1961231"/>
        <a:ext cx="428875" cy="428875"/>
      </dsp:txXfrm>
    </dsp:sp>
    <dsp:sp modelId="{AABF3802-425E-4988-9FAF-312A4BE9DE5A}">
      <dsp:nvSpPr>
        <dsp:cNvPr id="0" name=""/>
        <dsp:cNvSpPr/>
      </dsp:nvSpPr>
      <dsp:spPr>
        <a:xfrm>
          <a:off x="5260071" y="2807705"/>
          <a:ext cx="606521" cy="6065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5</a:t>
          </a:r>
          <a:endParaRPr lang="ru-RU" sz="2500" kern="1200" dirty="0"/>
        </a:p>
      </dsp:txBody>
      <dsp:txXfrm>
        <a:off x="5348894" y="2896528"/>
        <a:ext cx="428875" cy="428875"/>
      </dsp:txXfrm>
    </dsp:sp>
    <dsp:sp modelId="{EA7A6524-4739-4811-9FFD-31BB9FA40EEC}">
      <dsp:nvSpPr>
        <dsp:cNvPr id="0" name=""/>
        <dsp:cNvSpPr/>
      </dsp:nvSpPr>
      <dsp:spPr>
        <a:xfrm>
          <a:off x="4575386" y="3492390"/>
          <a:ext cx="606521" cy="6065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6</a:t>
          </a:r>
          <a:endParaRPr lang="ru-RU" sz="2500" kern="1200" dirty="0"/>
        </a:p>
      </dsp:txBody>
      <dsp:txXfrm>
        <a:off x="4664209" y="3581213"/>
        <a:ext cx="428875" cy="428875"/>
      </dsp:txXfrm>
    </dsp:sp>
    <dsp:sp modelId="{AF20E202-53B6-4BDE-998C-8008764ADE18}">
      <dsp:nvSpPr>
        <dsp:cNvPr id="0" name=""/>
        <dsp:cNvSpPr/>
      </dsp:nvSpPr>
      <dsp:spPr>
        <a:xfrm>
          <a:off x="3640089" y="3743003"/>
          <a:ext cx="606521" cy="6065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7</a:t>
          </a:r>
          <a:endParaRPr lang="ru-RU" sz="2500" kern="1200" dirty="0"/>
        </a:p>
      </dsp:txBody>
      <dsp:txXfrm>
        <a:off x="3728912" y="3831826"/>
        <a:ext cx="428875" cy="428875"/>
      </dsp:txXfrm>
    </dsp:sp>
    <dsp:sp modelId="{1C757F01-2EE9-442F-B3B0-D3FE0FE79E08}">
      <dsp:nvSpPr>
        <dsp:cNvPr id="0" name=""/>
        <dsp:cNvSpPr/>
      </dsp:nvSpPr>
      <dsp:spPr>
        <a:xfrm>
          <a:off x="2704792" y="3492390"/>
          <a:ext cx="606521" cy="6065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8</a:t>
          </a:r>
          <a:endParaRPr lang="ru-RU" sz="2500" kern="1200" dirty="0"/>
        </a:p>
      </dsp:txBody>
      <dsp:txXfrm>
        <a:off x="2793615" y="3581213"/>
        <a:ext cx="428875" cy="428875"/>
      </dsp:txXfrm>
    </dsp:sp>
    <dsp:sp modelId="{085D0A40-426F-4221-A966-18269CBED570}">
      <dsp:nvSpPr>
        <dsp:cNvPr id="0" name=""/>
        <dsp:cNvSpPr/>
      </dsp:nvSpPr>
      <dsp:spPr>
        <a:xfrm>
          <a:off x="2020106" y="2807705"/>
          <a:ext cx="606521" cy="6065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9</a:t>
          </a:r>
          <a:endParaRPr lang="ru-RU" sz="2500" kern="1200" dirty="0"/>
        </a:p>
      </dsp:txBody>
      <dsp:txXfrm>
        <a:off x="2108929" y="2896528"/>
        <a:ext cx="428875" cy="428875"/>
      </dsp:txXfrm>
    </dsp:sp>
    <dsp:sp modelId="{13AC374E-21B7-4AE7-A883-C03D943B8173}">
      <dsp:nvSpPr>
        <dsp:cNvPr id="0" name=""/>
        <dsp:cNvSpPr/>
      </dsp:nvSpPr>
      <dsp:spPr>
        <a:xfrm>
          <a:off x="1769494" y="1872408"/>
          <a:ext cx="606521" cy="6065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10</a:t>
          </a:r>
          <a:endParaRPr lang="ru-RU" sz="2500" kern="1200" dirty="0"/>
        </a:p>
      </dsp:txBody>
      <dsp:txXfrm>
        <a:off x="1858317" y="1961231"/>
        <a:ext cx="428875" cy="428875"/>
      </dsp:txXfrm>
    </dsp:sp>
    <dsp:sp modelId="{BBCBC156-6BF5-4D77-A914-7A93D7BDB435}">
      <dsp:nvSpPr>
        <dsp:cNvPr id="0" name=""/>
        <dsp:cNvSpPr/>
      </dsp:nvSpPr>
      <dsp:spPr>
        <a:xfrm>
          <a:off x="2020106" y="937111"/>
          <a:ext cx="606521" cy="6065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11</a:t>
          </a:r>
          <a:endParaRPr lang="ru-RU" sz="2500" kern="1200" dirty="0"/>
        </a:p>
      </dsp:txBody>
      <dsp:txXfrm>
        <a:off x="2108929" y="1025934"/>
        <a:ext cx="428875" cy="428875"/>
      </dsp:txXfrm>
    </dsp:sp>
    <dsp:sp modelId="{0552701B-93F1-46AA-8371-A7907E513226}">
      <dsp:nvSpPr>
        <dsp:cNvPr id="0" name=""/>
        <dsp:cNvSpPr/>
      </dsp:nvSpPr>
      <dsp:spPr>
        <a:xfrm>
          <a:off x="2704792" y="252425"/>
          <a:ext cx="606521" cy="6065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12</a:t>
          </a:r>
          <a:endParaRPr lang="ru-RU" sz="2500" kern="1200" dirty="0"/>
        </a:p>
      </dsp:txBody>
      <dsp:txXfrm>
        <a:off x="2793615" y="341248"/>
        <a:ext cx="428875" cy="42887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44D6CE65-A402-AB4E-9D3F-AE3D7EF168FB}" type="datetimeFigureOut">
              <a:rPr lang="en-US" smtClean="0"/>
              <a:t>9/29/2019</a:t>
            </a:fld>
            <a:endParaRPr lang="en-US"/>
          </a:p>
        </p:txBody>
      </p:sp>
      <p:sp>
        <p:nvSpPr>
          <p:cNvPr id="4" name="Slide Image Placeholder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A3497613-BFAC-1244-9C27-FC713FC0BA6D}" type="slidenum">
              <a:rPr lang="en-US" smtClean="0"/>
              <a:t>‹#›</a:t>
            </a:fld>
            <a:endParaRPr lang="en-US"/>
          </a:p>
        </p:txBody>
      </p:sp>
    </p:spTree>
    <p:extLst>
      <p:ext uri="{BB962C8B-B14F-4D97-AF65-F5344CB8AC3E}">
        <p14:creationId xmlns:p14="http://schemas.microsoft.com/office/powerpoint/2010/main" val="9472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not make such a cold place artificially. It is even colder than in the fridge.</a:t>
            </a:r>
            <a:endParaRPr lang="en-US" dirty="0"/>
          </a:p>
        </p:txBody>
      </p:sp>
      <p:sp>
        <p:nvSpPr>
          <p:cNvPr id="4" name="Slide Number Placeholder 3"/>
          <p:cNvSpPr>
            <a:spLocks noGrp="1"/>
          </p:cNvSpPr>
          <p:nvPr>
            <p:ph type="sldNum" sz="quarter" idx="5"/>
          </p:nvPr>
        </p:nvSpPr>
        <p:spPr/>
        <p:txBody>
          <a:bodyPr/>
          <a:lstStyle/>
          <a:p>
            <a:fld id="{66A1AFE2-7714-4CD1-A817-56424F45A055}" type="slidenum">
              <a:rPr lang="en-US" smtClean="0"/>
              <a:t>7</a:t>
            </a:fld>
            <a:endParaRPr lang="en-US"/>
          </a:p>
        </p:txBody>
      </p:sp>
    </p:spTree>
    <p:extLst>
      <p:ext uri="{BB962C8B-B14F-4D97-AF65-F5344CB8AC3E}">
        <p14:creationId xmlns:p14="http://schemas.microsoft.com/office/powerpoint/2010/main" val="25984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5930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57272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814407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45219" y="1827823"/>
            <a:ext cx="6653560" cy="3883202"/>
          </a:xfrm>
        </p:spPr>
        <p:txBody>
          <a:bodyPr/>
          <a:lstStyle>
            <a:lvl1pPr>
              <a:defRPr baseline="0"/>
            </a:lvl1pPr>
            <a:lvl4pPr>
              <a:defRPr/>
            </a:lvl4pPr>
          </a:lstStyle>
          <a:p>
            <a:pPr lvl="0"/>
            <a:r>
              <a:rPr lang="sv-SE" dirty="0" err="1"/>
              <a:t>Type</a:t>
            </a:r>
            <a:r>
              <a:rPr lang="sv-SE" dirty="0"/>
              <a:t> </a:t>
            </a:r>
            <a:r>
              <a:rPr lang="sv-SE" dirty="0" err="1"/>
              <a:t>your</a:t>
            </a:r>
            <a:r>
              <a:rPr lang="sv-SE" dirty="0"/>
              <a:t> text </a:t>
            </a:r>
            <a:r>
              <a:rPr lang="sv-SE" dirty="0" err="1"/>
              <a:t>here</a:t>
            </a:r>
            <a:endParaRPr lang="sv-SE" dirty="0"/>
          </a:p>
          <a:p>
            <a:pPr lvl="1"/>
            <a:r>
              <a:rPr lang="sv-SE" dirty="0" err="1"/>
              <a:t>Level</a:t>
            </a:r>
            <a:r>
              <a:rPr lang="sv-SE" dirty="0"/>
              <a:t> </a:t>
            </a:r>
            <a:r>
              <a:rPr lang="sv-SE" dirty="0" err="1"/>
              <a:t>two</a:t>
            </a:r>
            <a:endParaRPr lang="sv-SE" dirty="0"/>
          </a:p>
          <a:p>
            <a:pPr lvl="2"/>
            <a:r>
              <a:rPr lang="sv-SE" dirty="0" err="1"/>
              <a:t>Level</a:t>
            </a:r>
            <a:r>
              <a:rPr lang="sv-SE" dirty="0"/>
              <a:t> </a:t>
            </a:r>
            <a:r>
              <a:rPr lang="sv-SE" dirty="0" err="1"/>
              <a:t>three</a:t>
            </a:r>
            <a:endParaRPr lang="sv-SE" dirty="0"/>
          </a:p>
          <a:p>
            <a:pPr lvl="3"/>
            <a:r>
              <a:rPr lang="sv-SE" dirty="0" err="1"/>
              <a:t>Level</a:t>
            </a:r>
            <a:r>
              <a:rPr lang="sv-SE" dirty="0"/>
              <a:t> </a:t>
            </a:r>
            <a:r>
              <a:rPr lang="sv-SE" dirty="0" err="1"/>
              <a:t>four</a:t>
            </a:r>
            <a:endParaRPr lang="sv-SE" dirty="0"/>
          </a:p>
          <a:p>
            <a:pPr lvl="4"/>
            <a:r>
              <a:rPr lang="sv-SE" dirty="0" err="1"/>
              <a:t>Level</a:t>
            </a:r>
            <a:r>
              <a:rPr lang="sv-SE" dirty="0"/>
              <a:t> </a:t>
            </a:r>
            <a:r>
              <a:rPr lang="sv-SE" dirty="0" err="1"/>
              <a:t>five</a:t>
            </a:r>
            <a:endParaRPr lang="en-US" dirty="0"/>
          </a:p>
        </p:txBody>
      </p:sp>
      <p:sp>
        <p:nvSpPr>
          <p:cNvPr id="4" name="Date Placeholder 3"/>
          <p:cNvSpPr>
            <a:spLocks noGrp="1"/>
          </p:cNvSpPr>
          <p:nvPr>
            <p:ph type="dt" sz="half" idx="10"/>
          </p:nvPr>
        </p:nvSpPr>
        <p:spPr/>
        <p:txBody>
          <a:bodyPr/>
          <a:lstStyle/>
          <a:p>
            <a:fld id="{D7A3B3DD-11D3-46FE-8693-ABC62839DACF}" type="datetimeFigureOut">
              <a:rPr lang="sv-SE" smtClean="0"/>
              <a:t>2019-09-29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3ED0E79-C485-4358-AA6A-241A5ED8242A}" type="slidenum">
              <a:rPr lang="sv-SE" smtClean="0"/>
              <a:t>‹#›</a:t>
            </a:fld>
            <a:endParaRPr lang="sv-SE"/>
          </a:p>
        </p:txBody>
      </p:sp>
      <p:sp>
        <p:nvSpPr>
          <p:cNvPr id="7" name="textruta 6"/>
          <p:cNvSpPr txBox="1"/>
          <p:nvPr userDrawn="1"/>
        </p:nvSpPr>
        <p:spPr>
          <a:xfrm>
            <a:off x="-525538" y="773761"/>
            <a:ext cx="184666" cy="369332"/>
          </a:xfrm>
          <a:prstGeom prst="rect">
            <a:avLst/>
          </a:prstGeom>
          <a:noFill/>
        </p:spPr>
        <p:txBody>
          <a:bodyPr wrap="none" rtlCol="0">
            <a:spAutoFit/>
          </a:bodyPr>
          <a:lstStyle/>
          <a:p>
            <a:endParaRPr lang="sv-SE" dirty="0"/>
          </a:p>
        </p:txBody>
      </p:sp>
      <p:sp>
        <p:nvSpPr>
          <p:cNvPr id="8" name="Title Placeholder 1"/>
          <p:cNvSpPr>
            <a:spLocks noGrp="1"/>
          </p:cNvSpPr>
          <p:nvPr>
            <p:ph type="title" hasCustomPrompt="1"/>
          </p:nvPr>
        </p:nvSpPr>
        <p:spPr>
          <a:xfrm>
            <a:off x="1245221" y="465210"/>
            <a:ext cx="6647364" cy="1080468"/>
          </a:xfrm>
          <a:prstGeom prst="rect">
            <a:avLst/>
          </a:prstGeom>
        </p:spPr>
        <p:txBody>
          <a:bodyPr vert="horz" lIns="0" tIns="0" rIns="0" bIns="0" rtlCol="0" anchor="ctr">
            <a:normAutofit/>
          </a:bodyPr>
          <a:lstStyle>
            <a:lvl1pPr>
              <a:defRPr/>
            </a:lvl1pPr>
          </a:lstStyle>
          <a:p>
            <a:r>
              <a:rPr lang="sv-SE" dirty="0" err="1"/>
              <a:t>Click</a:t>
            </a:r>
            <a:r>
              <a:rPr lang="sv-SE" dirty="0"/>
              <a:t> </a:t>
            </a:r>
            <a:r>
              <a:rPr lang="sv-SE" dirty="0" err="1"/>
              <a:t>to</a:t>
            </a:r>
            <a:r>
              <a:rPr lang="sv-SE" dirty="0"/>
              <a:t> </a:t>
            </a:r>
            <a:r>
              <a:rPr lang="sv-SE" dirty="0" err="1"/>
              <a:t>add</a:t>
            </a:r>
            <a:r>
              <a:rPr lang="sv-SE" dirty="0"/>
              <a:t> a </a:t>
            </a:r>
            <a:r>
              <a:rPr lang="sv-SE" dirty="0" err="1"/>
              <a:t>headline</a:t>
            </a:r>
            <a:endParaRPr lang="en-US" dirty="0"/>
          </a:p>
        </p:txBody>
      </p:sp>
    </p:spTree>
    <p:extLst>
      <p:ext uri="{BB962C8B-B14F-4D97-AF65-F5344CB8AC3E}">
        <p14:creationId xmlns:p14="http://schemas.microsoft.com/office/powerpoint/2010/main" val="147661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C0FF91-412D-4747-B3ED-39DD8C11D461}"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7630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0FF91-412D-4747-B3ED-39DD8C11D461}"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50026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0FF91-412D-4747-B3ED-39DD8C11D461}" type="datetimeFigureOut">
              <a:rPr lang="en-US" smtClean="0"/>
              <a:t>9/29/2019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2633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0FF91-412D-4747-B3ED-39DD8C11D461}" type="datetimeFigureOut">
              <a:rPr lang="en-US" smtClean="0"/>
              <a:t>9/29/2019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24152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0FF91-412D-4747-B3ED-39DD8C11D461}" type="datetimeFigureOut">
              <a:rPr lang="en-US" smtClean="0"/>
              <a:t>9/29/2019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8735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0FF91-412D-4747-B3ED-39DD8C11D461}" type="datetimeFigureOut">
              <a:rPr lang="en-US" smtClean="0"/>
              <a:t>9/29/2019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44132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9/29/2019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3094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9/29/2019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9268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0FF91-412D-4747-B3ED-39DD8C11D461}" type="datetimeFigureOut">
              <a:rPr lang="en-US" smtClean="0"/>
              <a:t>9/29/2019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A0DB-774F-5E45-B6E6-044982BC745A}" type="slidenum">
              <a:rPr lang="en-US" smtClean="0"/>
              <a:t>‹#›</a:t>
            </a:fld>
            <a:endParaRPr lang="en-US"/>
          </a:p>
        </p:txBody>
      </p:sp>
    </p:spTree>
    <p:extLst>
      <p:ext uri="{BB962C8B-B14F-4D97-AF65-F5344CB8AC3E}">
        <p14:creationId xmlns:p14="http://schemas.microsoft.com/office/powerpoint/2010/main" val="241164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7.wmf"/></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50BF-D3C0-42F7-AAD9-A2C3C6951CC5}"/>
              </a:ext>
            </a:extLst>
          </p:cNvPr>
          <p:cNvSpPr>
            <a:spLocks noGrp="1"/>
          </p:cNvSpPr>
          <p:nvPr>
            <p:ph type="title"/>
          </p:nvPr>
        </p:nvSpPr>
        <p:spPr>
          <a:xfrm>
            <a:off x="628650" y="365126"/>
            <a:ext cx="7886700" cy="2044699"/>
          </a:xfrm>
        </p:spPr>
        <p:txBody>
          <a:bodyPr>
            <a:normAutofit/>
          </a:bodyPr>
          <a:lstStyle/>
          <a:p>
            <a:pPr algn="ctr"/>
            <a:r>
              <a:rPr lang="zh-CN" altLang="en-US" b="1" dirty="0"/>
              <a:t>南宁师范大学</a:t>
            </a:r>
            <a:br>
              <a:rPr lang="en-US" dirty="0"/>
            </a:br>
            <a:r>
              <a:rPr lang="en-US" dirty="0"/>
              <a:t>Nanning Normal University</a:t>
            </a:r>
            <a:br>
              <a:rPr lang="en-US" dirty="0"/>
            </a:br>
            <a:r>
              <a:rPr lang="en-US" sz="2400" dirty="0"/>
              <a:t>Department of tourism &amp; culture</a:t>
            </a:r>
            <a:endParaRPr lang="ru-RU" dirty="0"/>
          </a:p>
        </p:txBody>
      </p:sp>
      <p:sp>
        <p:nvSpPr>
          <p:cNvPr id="3" name="Content Placeholder 2">
            <a:extLst>
              <a:ext uri="{FF2B5EF4-FFF2-40B4-BE49-F238E27FC236}">
                <a16:creationId xmlns:a16="http://schemas.microsoft.com/office/drawing/2014/main" id="{EE470CD2-23E8-4777-8E2C-5B966DD1F3B5}"/>
              </a:ext>
            </a:extLst>
          </p:cNvPr>
          <p:cNvSpPr>
            <a:spLocks noGrp="1"/>
          </p:cNvSpPr>
          <p:nvPr>
            <p:ph idx="1"/>
          </p:nvPr>
        </p:nvSpPr>
        <p:spPr/>
        <p:txBody>
          <a:bodyPr>
            <a:normAutofit/>
          </a:bodyPr>
          <a:lstStyle/>
          <a:p>
            <a:pPr marL="0" indent="0">
              <a:buNone/>
            </a:pPr>
            <a:endParaRPr lang="en-GB" dirty="0"/>
          </a:p>
          <a:p>
            <a:pPr marL="0" indent="0">
              <a:buNone/>
            </a:pPr>
            <a:endParaRPr lang="en-GB" dirty="0"/>
          </a:p>
          <a:p>
            <a:pPr marL="0" indent="0" algn="ctr">
              <a:buNone/>
            </a:pPr>
            <a:r>
              <a:rPr lang="en-US" sz="3200" dirty="0">
                <a:solidFill>
                  <a:schemeClr val="accent2"/>
                </a:solidFill>
              </a:rPr>
              <a:t>Visitor Attraction Experience</a:t>
            </a:r>
            <a:endParaRPr lang="en-GB" dirty="0">
              <a:solidFill>
                <a:schemeClr val="accent2"/>
              </a:solidFill>
            </a:endParaRPr>
          </a:p>
          <a:p>
            <a:pPr marL="0" indent="0">
              <a:buNone/>
            </a:pPr>
            <a:endParaRPr lang="en-GB" dirty="0"/>
          </a:p>
          <a:p>
            <a:pPr marL="0" indent="0">
              <a:buNone/>
            </a:pPr>
            <a:endParaRPr lang="en-GB" dirty="0"/>
          </a:p>
          <a:p>
            <a:pPr marL="0" indent="0">
              <a:buNone/>
            </a:pPr>
            <a:endParaRPr lang="en-GB" dirty="0"/>
          </a:p>
          <a:p>
            <a:pPr marL="0" indent="0" algn="r">
              <a:buNone/>
            </a:pPr>
            <a:r>
              <a:rPr lang="en-GB" dirty="0"/>
              <a:t>Ivan Monich, Ph.D.</a:t>
            </a:r>
          </a:p>
          <a:p>
            <a:pPr marL="0" indent="0" algn="r">
              <a:buNone/>
            </a:pPr>
            <a:r>
              <a:rPr lang="en-GB" dirty="0"/>
              <a:t>Nanning, 2019</a:t>
            </a:r>
            <a:endParaRPr lang="ru-RU" dirty="0"/>
          </a:p>
        </p:txBody>
      </p:sp>
      <p:grpSp>
        <p:nvGrpSpPr>
          <p:cNvPr id="4" name="Group 3">
            <a:extLst>
              <a:ext uri="{FF2B5EF4-FFF2-40B4-BE49-F238E27FC236}">
                <a16:creationId xmlns:a16="http://schemas.microsoft.com/office/drawing/2014/main" id="{AD053436-2CD7-4C06-AEE1-1BFB3EB1448C}"/>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CFBF53E9-363D-4367-A241-0CC16F1638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7FF1B720-B3E5-4224-A02E-E493E05C78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235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8949-493B-4EDD-B16E-63991C387AE1}"/>
              </a:ext>
            </a:extLst>
          </p:cNvPr>
          <p:cNvSpPr>
            <a:spLocks noGrp="1"/>
          </p:cNvSpPr>
          <p:nvPr>
            <p:ph type="title"/>
          </p:nvPr>
        </p:nvSpPr>
        <p:spPr/>
        <p:txBody>
          <a:bodyPr/>
          <a:lstStyle/>
          <a:p>
            <a:pPr algn="r"/>
            <a:r>
              <a:rPr lang="en-GB" dirty="0"/>
              <a:t>Real Winter!</a:t>
            </a:r>
            <a:endParaRPr lang="en-US" dirty="0"/>
          </a:p>
        </p:txBody>
      </p:sp>
      <p:graphicFrame>
        <p:nvGraphicFramePr>
          <p:cNvPr id="3" name="Object 2">
            <a:extLst>
              <a:ext uri="{FF2B5EF4-FFF2-40B4-BE49-F238E27FC236}">
                <a16:creationId xmlns:a16="http://schemas.microsoft.com/office/drawing/2014/main" id="{5AB9B487-0507-447D-AF9A-F8A3035DAFD5}"/>
              </a:ext>
            </a:extLst>
          </p:cNvPr>
          <p:cNvGraphicFramePr>
            <a:graphicFrameLocks noChangeAspect="1"/>
          </p:cNvGraphicFramePr>
          <p:nvPr/>
        </p:nvGraphicFramePr>
        <p:xfrm>
          <a:off x="0" y="0"/>
          <a:ext cx="3526155" cy="6889678"/>
        </p:xfrm>
        <a:graphic>
          <a:graphicData uri="http://schemas.openxmlformats.org/presentationml/2006/ole">
            <mc:AlternateContent xmlns:mc="http://schemas.openxmlformats.org/markup-compatibility/2006">
              <mc:Choice xmlns:v="urn:schemas-microsoft-com:vml" Requires="v">
                <p:oleObj spid="_x0000_s3074" name="Image" r:id="rId3" imgW="6018840" imgH="11745720" progId="Photoshop.Image.11">
                  <p:embed/>
                </p:oleObj>
              </mc:Choice>
              <mc:Fallback>
                <p:oleObj name="Image" r:id="rId3" imgW="6018840" imgH="11745720" progId="Photoshop.Image.11">
                  <p:embed/>
                  <p:pic>
                    <p:nvPicPr>
                      <p:cNvPr id="3" name="Object 2">
                        <a:extLst>
                          <a:ext uri="{FF2B5EF4-FFF2-40B4-BE49-F238E27FC236}">
                            <a16:creationId xmlns:a16="http://schemas.microsoft.com/office/drawing/2014/main" id="{5AB9B487-0507-447D-AF9A-F8A3035DAFD5}"/>
                          </a:ext>
                        </a:extLst>
                      </p:cNvPr>
                      <p:cNvPicPr/>
                      <p:nvPr/>
                    </p:nvPicPr>
                    <p:blipFill>
                      <a:blip r:embed="rId4"/>
                      <a:stretch>
                        <a:fillRect/>
                      </a:stretch>
                    </p:blipFill>
                    <p:spPr>
                      <a:xfrm>
                        <a:off x="0" y="0"/>
                        <a:ext cx="3526155" cy="6889678"/>
                      </a:xfrm>
                      <a:prstGeom prst="rect">
                        <a:avLst/>
                      </a:prstGeom>
                    </p:spPr>
                  </p:pic>
                </p:oleObj>
              </mc:Fallback>
            </mc:AlternateContent>
          </a:graphicData>
        </a:graphic>
      </p:graphicFrame>
    </p:spTree>
    <p:extLst>
      <p:ext uri="{BB962C8B-B14F-4D97-AF65-F5344CB8AC3E}">
        <p14:creationId xmlns:p14="http://schemas.microsoft.com/office/powerpoint/2010/main" val="2369488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lumMod val="75000"/>
                  </a:schemeClr>
                </a:solidFill>
              </a:rPr>
              <a:t>The teaching process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During the semester we are going to have:</a:t>
            </a:r>
          </a:p>
          <a:p>
            <a:pPr algn="just"/>
            <a:r>
              <a:rPr lang="en-GB" sz="2800" dirty="0"/>
              <a:t>seminars with case-studies</a:t>
            </a:r>
          </a:p>
          <a:p>
            <a:pPr algn="just"/>
            <a:r>
              <a:rPr lang="en-GB" sz="2800" dirty="0"/>
              <a:t>lectures on the main course topics</a:t>
            </a:r>
          </a:p>
          <a:p>
            <a:pPr algn="just"/>
            <a:r>
              <a:rPr lang="en-GB" sz="2800" dirty="0"/>
              <a:t>mixed classes</a:t>
            </a:r>
          </a:p>
          <a:p>
            <a:pPr algn="just"/>
            <a:r>
              <a:rPr lang="en-GB" sz="2800" dirty="0"/>
              <a:t>Research work</a:t>
            </a:r>
          </a:p>
          <a:p>
            <a:pPr marL="0" indent="0" algn="just">
              <a:buNone/>
            </a:pPr>
            <a:r>
              <a:rPr lang="en-GB" sz="2800" dirty="0"/>
              <a:t>It is mandatory to attend the lectures and seminars, otherwise you will be not allowed to take the final exam!</a:t>
            </a:r>
          </a:p>
          <a:p>
            <a:pPr algn="just"/>
            <a:endParaRPr lang="en-US" sz="2800" dirty="0"/>
          </a:p>
        </p:txBody>
      </p:sp>
      <p:grpSp>
        <p:nvGrpSpPr>
          <p:cNvPr id="5" name="Group 4">
            <a:extLst>
              <a:ext uri="{FF2B5EF4-FFF2-40B4-BE49-F238E27FC236}">
                <a16:creationId xmlns:a16="http://schemas.microsoft.com/office/drawing/2014/main" id="{8FD58E23-B6D7-4BAD-B30F-36AFDD8AE65D}"/>
              </a:ext>
            </a:extLst>
          </p:cNvPr>
          <p:cNvGrpSpPr/>
          <p:nvPr/>
        </p:nvGrpSpPr>
        <p:grpSpPr>
          <a:xfrm>
            <a:off x="0" y="5380037"/>
            <a:ext cx="9144000" cy="1516063"/>
            <a:chOff x="0" y="5341937"/>
            <a:chExt cx="9144000" cy="1516063"/>
          </a:xfrm>
        </p:grpSpPr>
        <p:pic>
          <p:nvPicPr>
            <p:cNvPr id="6" name="Picture 4" descr="ÐÐ¾ÑÐ¾Ð¶ÐµÐµ Ð¸Ð·Ð¾Ð±ÑÐ°Ð¶ÐµÐ½Ð¸Ðµ">
              <a:extLst>
                <a:ext uri="{FF2B5EF4-FFF2-40B4-BE49-F238E27FC236}">
                  <a16:creationId xmlns:a16="http://schemas.microsoft.com/office/drawing/2014/main" id="{00C4A5B7-EF31-41DF-8F1D-0DC695A2A0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ir-s3-cdn-cf.behance.net/project_modules/disp/22f8fe33889697.5605ea4c1cb4e.jpg">
              <a:extLst>
                <a:ext uri="{FF2B5EF4-FFF2-40B4-BE49-F238E27FC236}">
                  <a16:creationId xmlns:a16="http://schemas.microsoft.com/office/drawing/2014/main" id="{3F1F3D29-0D31-416A-9C03-A2925F9636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5071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fontScale="90000"/>
          </a:bodyPr>
          <a:lstStyle/>
          <a:p>
            <a:r>
              <a:rPr lang="en-US" dirty="0">
                <a:solidFill>
                  <a:schemeClr val="accent6"/>
                </a:solidFill>
              </a:rPr>
              <a:t>Case-studies from the book</a:t>
            </a:r>
            <a:br>
              <a:rPr lang="en-US" dirty="0">
                <a:solidFill>
                  <a:schemeClr val="accent6"/>
                </a:solidFill>
              </a:rPr>
            </a:br>
            <a:br>
              <a:rPr lang="en-US" dirty="0">
                <a:solidFill>
                  <a:schemeClr val="accent6"/>
                </a:solidFill>
              </a:rPr>
            </a:br>
            <a:r>
              <a:rPr lang="en-US" dirty="0">
                <a:solidFill>
                  <a:schemeClr val="accent6"/>
                </a:solidFill>
              </a:rPr>
              <a:t>The </a:t>
            </a:r>
            <a:r>
              <a:rPr lang="en-US" dirty="0" err="1">
                <a:solidFill>
                  <a:schemeClr val="accent6"/>
                </a:solidFill>
              </a:rPr>
              <a:t>Kimpton</a:t>
            </a:r>
            <a:r>
              <a:rPr lang="en-US" dirty="0">
                <a:solidFill>
                  <a:schemeClr val="accent6"/>
                </a:solidFill>
              </a:rPr>
              <a:t> hotels’ green approach</a:t>
            </a: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endParaRPr lang="en-US" sz="2800" dirty="0"/>
          </a:p>
        </p:txBody>
      </p:sp>
      <p:pic>
        <p:nvPicPr>
          <p:cNvPr id="1026" name="Picture 2" descr="https://www.nevistas.com/ul/4/2017/01/05/08.jpg">
            <a:extLst>
              <a:ext uri="{FF2B5EF4-FFF2-40B4-BE49-F238E27FC236}">
                <a16:creationId xmlns:a16="http://schemas.microsoft.com/office/drawing/2014/main" id="{2C18A8FB-35F7-4433-9286-5B3F09DBF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286001"/>
            <a:ext cx="914399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986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C710-B3F6-489B-AD7C-73CDA771AF8D}"/>
              </a:ext>
            </a:extLst>
          </p:cNvPr>
          <p:cNvSpPr>
            <a:spLocks noGrp="1"/>
          </p:cNvSpPr>
          <p:nvPr>
            <p:ph type="title"/>
          </p:nvPr>
        </p:nvSpPr>
        <p:spPr/>
        <p:txBody>
          <a:bodyPr>
            <a:normAutofit fontScale="90000"/>
          </a:bodyPr>
          <a:lstStyle/>
          <a:p>
            <a:r>
              <a:rPr lang="en-US" dirty="0"/>
              <a:t>Real and modern case –studies based on my own experience</a:t>
            </a:r>
            <a:br>
              <a:rPr lang="en-US" dirty="0">
                <a:solidFill>
                  <a:schemeClr val="accent6">
                    <a:lumMod val="75000"/>
                  </a:schemeClr>
                </a:solidFill>
              </a:rPr>
            </a:br>
            <a:r>
              <a:rPr lang="en-US" dirty="0">
                <a:solidFill>
                  <a:schemeClr val="accent6">
                    <a:lumMod val="75000"/>
                  </a:schemeClr>
                </a:solidFill>
              </a:rPr>
              <a:t>Saami indigenous people living in Sweden, Finland and Northern Russia</a:t>
            </a:r>
          </a:p>
        </p:txBody>
      </p:sp>
      <p:sp>
        <p:nvSpPr>
          <p:cNvPr id="3" name="Content Placeholder 2">
            <a:extLst>
              <a:ext uri="{FF2B5EF4-FFF2-40B4-BE49-F238E27FC236}">
                <a16:creationId xmlns:a16="http://schemas.microsoft.com/office/drawing/2014/main" id="{9EDDB483-D7F9-4309-B65C-ADACF4AC7A5C}"/>
              </a:ext>
            </a:extLst>
          </p:cNvPr>
          <p:cNvSpPr>
            <a:spLocks noGrp="1"/>
          </p:cNvSpPr>
          <p:nvPr>
            <p:ph idx="1"/>
          </p:nvPr>
        </p:nvSpPr>
        <p:spPr>
          <a:xfrm>
            <a:off x="628650" y="1514475"/>
            <a:ext cx="7886700" cy="4662488"/>
          </a:xfrm>
        </p:spPr>
        <p:txBody>
          <a:bodyPr/>
          <a:lstStyle/>
          <a:p>
            <a:pPr marL="0" indent="0">
              <a:buNone/>
            </a:pPr>
            <a:endParaRPr lang="en-US" dirty="0"/>
          </a:p>
          <a:p>
            <a:pPr marL="0" indent="0">
              <a:buNone/>
            </a:pPr>
            <a:r>
              <a:rPr lang="en-US" dirty="0" err="1"/>
              <a:t>Umeå</a:t>
            </a:r>
            <a:r>
              <a:rPr lang="en-US" dirty="0"/>
              <a:t>, Northern Sweden, Saami week March 04-09, 2019</a:t>
            </a:r>
          </a:p>
        </p:txBody>
      </p:sp>
      <p:pic>
        <p:nvPicPr>
          <p:cNvPr id="5" name="Picture 4" descr="A tent with people in the snow&#10;&#10;Description automatically generated">
            <a:extLst>
              <a:ext uri="{FF2B5EF4-FFF2-40B4-BE49-F238E27FC236}">
                <a16:creationId xmlns:a16="http://schemas.microsoft.com/office/drawing/2014/main" id="{BA1EC433-11BE-408F-A360-38DF5ED8679F}"/>
              </a:ext>
            </a:extLst>
          </p:cNvPr>
          <p:cNvPicPr>
            <a:picLocks noChangeAspect="1"/>
          </p:cNvPicPr>
          <p:nvPr/>
        </p:nvPicPr>
        <p:blipFill rotWithShape="1">
          <a:blip r:embed="rId2"/>
          <a:srcRect l="8285" t="15107" r="1319" b="12576"/>
          <a:stretch/>
        </p:blipFill>
        <p:spPr>
          <a:xfrm>
            <a:off x="852487" y="2394585"/>
            <a:ext cx="7439025" cy="4463415"/>
          </a:xfrm>
          <a:prstGeom prst="rect">
            <a:avLst/>
          </a:prstGeom>
        </p:spPr>
      </p:pic>
    </p:spTree>
    <p:extLst>
      <p:ext uri="{BB962C8B-B14F-4D97-AF65-F5344CB8AC3E}">
        <p14:creationId xmlns:p14="http://schemas.microsoft.com/office/powerpoint/2010/main" val="297277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lumMod val="75000"/>
                  </a:schemeClr>
                </a:solidFill>
              </a:rPr>
              <a:t>WeChat Group and WeChat (QQ) cloud for the shared files</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Please, note that all Power point presentations will be stored on </a:t>
            </a:r>
            <a:r>
              <a:rPr lang="en-GB" sz="2800" dirty="0">
                <a:solidFill>
                  <a:schemeClr val="accent6">
                    <a:lumMod val="75000"/>
                  </a:schemeClr>
                </a:solidFill>
              </a:rPr>
              <a:t>WeChat (QQ) cloud</a:t>
            </a:r>
            <a:r>
              <a:rPr lang="en-GB" sz="2800" dirty="0"/>
              <a:t>, so you have the access to all needed files.</a:t>
            </a:r>
          </a:p>
          <a:p>
            <a:pPr marL="0" indent="0" algn="just">
              <a:buNone/>
            </a:pPr>
            <a:endParaRPr lang="en-US" sz="2800" dirty="0"/>
          </a:p>
        </p:txBody>
      </p:sp>
      <p:pic>
        <p:nvPicPr>
          <p:cNvPr id="5" name="Picture 4">
            <a:extLst>
              <a:ext uri="{FF2B5EF4-FFF2-40B4-BE49-F238E27FC236}">
                <a16:creationId xmlns:a16="http://schemas.microsoft.com/office/drawing/2014/main" id="{4BE4BFE1-3F43-467A-B989-8A3D97075F74}"/>
              </a:ext>
            </a:extLst>
          </p:cNvPr>
          <p:cNvPicPr>
            <a:picLocks noChangeAspect="1"/>
          </p:cNvPicPr>
          <p:nvPr/>
        </p:nvPicPr>
        <p:blipFill rotWithShape="1">
          <a:blip r:embed="rId4"/>
          <a:srcRect r="17981"/>
          <a:stretch/>
        </p:blipFill>
        <p:spPr>
          <a:xfrm>
            <a:off x="628649" y="3358356"/>
            <a:ext cx="8503920" cy="2235994"/>
          </a:xfrm>
          <a:prstGeom prst="rect">
            <a:avLst/>
          </a:prstGeom>
        </p:spPr>
      </p:pic>
      <p:grpSp>
        <p:nvGrpSpPr>
          <p:cNvPr id="6" name="Group 5">
            <a:extLst>
              <a:ext uri="{FF2B5EF4-FFF2-40B4-BE49-F238E27FC236}">
                <a16:creationId xmlns:a16="http://schemas.microsoft.com/office/drawing/2014/main" id="{2EFB95C5-C6B6-4A9F-9B90-F2380B9A15D9}"/>
              </a:ext>
            </a:extLst>
          </p:cNvPr>
          <p:cNvGrpSpPr/>
          <p:nvPr/>
        </p:nvGrpSpPr>
        <p:grpSpPr>
          <a:xfrm>
            <a:off x="0" y="5380037"/>
            <a:ext cx="9144000" cy="1516063"/>
            <a:chOff x="0" y="5341937"/>
            <a:chExt cx="9144000" cy="1516063"/>
          </a:xfrm>
        </p:grpSpPr>
        <p:pic>
          <p:nvPicPr>
            <p:cNvPr id="7" name="Picture 4" descr="ÐÐ¾ÑÐ¾Ð¶ÐµÐµ Ð¸Ð·Ð¾Ð±ÑÐ°Ð¶ÐµÐ½Ð¸Ðµ">
              <a:extLst>
                <a:ext uri="{FF2B5EF4-FFF2-40B4-BE49-F238E27FC236}">
                  <a16:creationId xmlns:a16="http://schemas.microsoft.com/office/drawing/2014/main" id="{18BF767E-E310-49D0-B223-36838F3DDB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mir-s3-cdn-cf.behance.net/project_modules/disp/22f8fe33889697.5605ea4c1cb4e.jpg">
              <a:extLst>
                <a:ext uri="{FF2B5EF4-FFF2-40B4-BE49-F238E27FC236}">
                  <a16:creationId xmlns:a16="http://schemas.microsoft.com/office/drawing/2014/main" id="{2766B508-59CC-40FB-9DDF-5D7548AEE7D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3369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lumMod val="75000"/>
                  </a:schemeClr>
                </a:solidFill>
              </a:rPr>
              <a:t>The evaluation procedure</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algn="just"/>
            <a:r>
              <a:rPr lang="en-GB" sz="2800" dirty="0"/>
              <a:t>Next week you will be given the Exam plan file containing the information about the course evaluation process.</a:t>
            </a:r>
            <a:endParaRPr lang="en-US" sz="2800" dirty="0"/>
          </a:p>
        </p:txBody>
      </p:sp>
      <p:pic>
        <p:nvPicPr>
          <p:cNvPr id="5" name="Picture 4">
            <a:extLst>
              <a:ext uri="{FF2B5EF4-FFF2-40B4-BE49-F238E27FC236}">
                <a16:creationId xmlns:a16="http://schemas.microsoft.com/office/drawing/2014/main" id="{87057820-08B6-4D3F-8470-23736CCE8D56}"/>
              </a:ext>
            </a:extLst>
          </p:cNvPr>
          <p:cNvPicPr>
            <a:picLocks noChangeAspect="1"/>
          </p:cNvPicPr>
          <p:nvPr/>
        </p:nvPicPr>
        <p:blipFill>
          <a:blip r:embed="rId4"/>
          <a:stretch>
            <a:fillRect/>
          </a:stretch>
        </p:blipFill>
        <p:spPr>
          <a:xfrm>
            <a:off x="0" y="3166508"/>
            <a:ext cx="9144000" cy="2292906"/>
          </a:xfrm>
          <a:prstGeom prst="rect">
            <a:avLst/>
          </a:prstGeom>
        </p:spPr>
      </p:pic>
      <p:sp>
        <p:nvSpPr>
          <p:cNvPr id="6" name="Rectangle 5">
            <a:extLst>
              <a:ext uri="{FF2B5EF4-FFF2-40B4-BE49-F238E27FC236}">
                <a16:creationId xmlns:a16="http://schemas.microsoft.com/office/drawing/2014/main" id="{5668732A-E197-4C6A-9488-50A5D5A87D5D}"/>
              </a:ext>
            </a:extLst>
          </p:cNvPr>
          <p:cNvSpPr/>
          <p:nvPr/>
        </p:nvSpPr>
        <p:spPr>
          <a:xfrm>
            <a:off x="3981450" y="3972719"/>
            <a:ext cx="2552700" cy="15160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7DE910B-2F6B-4A16-AFD0-6E12E69F6764}"/>
              </a:ext>
            </a:extLst>
          </p:cNvPr>
          <p:cNvGrpSpPr/>
          <p:nvPr/>
        </p:nvGrpSpPr>
        <p:grpSpPr>
          <a:xfrm>
            <a:off x="0" y="5380037"/>
            <a:ext cx="9144000" cy="1516063"/>
            <a:chOff x="0" y="5341937"/>
            <a:chExt cx="9144000" cy="1516063"/>
          </a:xfrm>
        </p:grpSpPr>
        <p:pic>
          <p:nvPicPr>
            <p:cNvPr id="8" name="Picture 4" descr="ÐÐ¾ÑÐ¾Ð¶ÐµÐµ Ð¸Ð·Ð¾Ð±ÑÐ°Ð¶ÐµÐ½Ð¸Ðµ">
              <a:extLst>
                <a:ext uri="{FF2B5EF4-FFF2-40B4-BE49-F238E27FC236}">
                  <a16:creationId xmlns:a16="http://schemas.microsoft.com/office/drawing/2014/main" id="{28D80AC6-2B87-4C39-970F-98259ED0FB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ir-s3-cdn-cf.behance.net/project_modules/disp/22f8fe33889697.5605ea4c1cb4e.jpg">
              <a:extLst>
                <a:ext uri="{FF2B5EF4-FFF2-40B4-BE49-F238E27FC236}">
                  <a16:creationId xmlns:a16="http://schemas.microsoft.com/office/drawing/2014/main" id="{A3E84F60-468E-4047-BF61-D0D663246E1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4760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ountains footer">
            <a:extLst>
              <a:ext uri="{FF2B5EF4-FFF2-40B4-BE49-F238E27FC236}">
                <a16:creationId xmlns:a16="http://schemas.microsoft.com/office/drawing/2014/main" id="{1785BF12-5A1E-4840-8D0E-A85E4A5CC2CF}"/>
              </a:ext>
            </a:extLst>
          </p:cNvPr>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0" y="5594350"/>
            <a:ext cx="9144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lumMod val="75000"/>
                  </a:schemeClr>
                </a:solidFill>
              </a:rPr>
              <a:t>The evaluation procedure</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7" name="Picture 6">
            <a:extLst>
              <a:ext uri="{FF2B5EF4-FFF2-40B4-BE49-F238E27FC236}">
                <a16:creationId xmlns:a16="http://schemas.microsoft.com/office/drawing/2014/main" id="{6D108CF5-DD23-4DBD-89B8-177EBF79D5F7}"/>
              </a:ext>
            </a:extLst>
          </p:cNvPr>
          <p:cNvPicPr>
            <a:picLocks noChangeAspect="1"/>
          </p:cNvPicPr>
          <p:nvPr/>
        </p:nvPicPr>
        <p:blipFill>
          <a:blip r:embed="rId4"/>
          <a:stretch>
            <a:fillRect/>
          </a:stretch>
        </p:blipFill>
        <p:spPr>
          <a:xfrm>
            <a:off x="0" y="1690689"/>
            <a:ext cx="9144000" cy="1817441"/>
          </a:xfrm>
          <a:prstGeom prst="rect">
            <a:avLst/>
          </a:prstGeom>
        </p:spPr>
      </p:pic>
      <p:grpSp>
        <p:nvGrpSpPr>
          <p:cNvPr id="6" name="Group 5">
            <a:extLst>
              <a:ext uri="{FF2B5EF4-FFF2-40B4-BE49-F238E27FC236}">
                <a16:creationId xmlns:a16="http://schemas.microsoft.com/office/drawing/2014/main" id="{B0CC2FC2-8640-41F3-874B-FC955BE5129C}"/>
              </a:ext>
            </a:extLst>
          </p:cNvPr>
          <p:cNvGrpSpPr/>
          <p:nvPr/>
        </p:nvGrpSpPr>
        <p:grpSpPr>
          <a:xfrm>
            <a:off x="0" y="5380037"/>
            <a:ext cx="9144000" cy="1516063"/>
            <a:chOff x="0" y="5341937"/>
            <a:chExt cx="9144000" cy="1516063"/>
          </a:xfrm>
        </p:grpSpPr>
        <p:pic>
          <p:nvPicPr>
            <p:cNvPr id="8" name="Picture 4" descr="ÐÐ¾ÑÐ¾Ð¶ÐµÐµ Ð¸Ð·Ð¾Ð±ÑÐ°Ð¶ÐµÐ½Ð¸Ðµ">
              <a:extLst>
                <a:ext uri="{FF2B5EF4-FFF2-40B4-BE49-F238E27FC236}">
                  <a16:creationId xmlns:a16="http://schemas.microsoft.com/office/drawing/2014/main" id="{F9615D8D-22FE-406B-BADC-DBDD9B1F31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ir-s3-cdn-cf.behance.net/project_modules/disp/22f8fe33889697.5605ea4c1cb4e.jpg">
              <a:extLst>
                <a:ext uri="{FF2B5EF4-FFF2-40B4-BE49-F238E27FC236}">
                  <a16:creationId xmlns:a16="http://schemas.microsoft.com/office/drawing/2014/main" id="{E09AEDFD-6D57-4D10-A836-B3651DBCD2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593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C9B0D6D-B08A-4768-8271-E42C8BC218BF}"/>
              </a:ext>
            </a:extLst>
          </p:cNvPr>
          <p:cNvGrpSpPr/>
          <p:nvPr/>
        </p:nvGrpSpPr>
        <p:grpSpPr>
          <a:xfrm>
            <a:off x="0" y="5380037"/>
            <a:ext cx="9144000" cy="1516063"/>
            <a:chOff x="0" y="5341937"/>
            <a:chExt cx="9144000" cy="1516063"/>
          </a:xfrm>
        </p:grpSpPr>
        <p:pic>
          <p:nvPicPr>
            <p:cNvPr id="7" name="Picture 4" descr="ÐÐ¾ÑÐ¾Ð¶ÐµÐµ Ð¸Ð·Ð¾Ð±ÑÐ°Ð¶ÐµÐ½Ð¸Ðµ">
              <a:extLst>
                <a:ext uri="{FF2B5EF4-FFF2-40B4-BE49-F238E27FC236}">
                  <a16:creationId xmlns:a16="http://schemas.microsoft.com/office/drawing/2014/main" id="{656D98CE-C5CB-47E8-B778-707467736F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mir-s3-cdn-cf.behance.net/project_modules/disp/22f8fe33889697.5605ea4c1cb4e.jpg">
              <a:extLst>
                <a:ext uri="{FF2B5EF4-FFF2-40B4-BE49-F238E27FC236}">
                  <a16:creationId xmlns:a16="http://schemas.microsoft.com/office/drawing/2014/main" id="{29B2A49E-0B6A-45C0-AF6B-A3B3AEC2FF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lstStyle/>
          <a:p>
            <a:r>
              <a:rPr lang="en-GB" dirty="0">
                <a:solidFill>
                  <a:schemeClr val="accent6">
                    <a:lumMod val="75000"/>
                  </a:schemeClr>
                </a:solidFill>
              </a:rPr>
              <a:t>The evaluation procedure</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5" name="Picture 4">
            <a:extLst>
              <a:ext uri="{FF2B5EF4-FFF2-40B4-BE49-F238E27FC236}">
                <a16:creationId xmlns:a16="http://schemas.microsoft.com/office/drawing/2014/main" id="{DF19D633-FD02-4E5D-BB0E-2DA4EFB69DF3}"/>
              </a:ext>
            </a:extLst>
          </p:cNvPr>
          <p:cNvPicPr>
            <a:picLocks noChangeAspect="1"/>
          </p:cNvPicPr>
          <p:nvPr/>
        </p:nvPicPr>
        <p:blipFill>
          <a:blip r:embed="rId4"/>
          <a:stretch>
            <a:fillRect/>
          </a:stretch>
        </p:blipFill>
        <p:spPr>
          <a:xfrm>
            <a:off x="0" y="1466219"/>
            <a:ext cx="9144000" cy="4487537"/>
          </a:xfrm>
          <a:prstGeom prst="rect">
            <a:avLst/>
          </a:prstGeom>
        </p:spPr>
      </p:pic>
    </p:spTree>
    <p:extLst>
      <p:ext uri="{BB962C8B-B14F-4D97-AF65-F5344CB8AC3E}">
        <p14:creationId xmlns:p14="http://schemas.microsoft.com/office/powerpoint/2010/main" val="4282040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6F307BB-7A6C-443E-B86E-27EA2669C5C0}"/>
              </a:ext>
            </a:extLst>
          </p:cNvPr>
          <p:cNvGrpSpPr/>
          <p:nvPr/>
        </p:nvGrpSpPr>
        <p:grpSpPr>
          <a:xfrm>
            <a:off x="0" y="5380037"/>
            <a:ext cx="9144000" cy="1516063"/>
            <a:chOff x="0" y="5341937"/>
            <a:chExt cx="9144000" cy="1516063"/>
          </a:xfrm>
        </p:grpSpPr>
        <p:pic>
          <p:nvPicPr>
            <p:cNvPr id="8" name="Picture 4" descr="ÐÐ¾ÑÐ¾Ð¶ÐµÐµ Ð¸Ð·Ð¾Ð±ÑÐ°Ð¶ÐµÐ½Ð¸Ðµ">
              <a:extLst>
                <a:ext uri="{FF2B5EF4-FFF2-40B4-BE49-F238E27FC236}">
                  <a16:creationId xmlns:a16="http://schemas.microsoft.com/office/drawing/2014/main" id="{3D384414-6463-40FE-B6C3-6A786AC31C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ir-s3-cdn-cf.behance.net/project_modules/disp/22f8fe33889697.5605ea4c1cb4e.jpg">
              <a:extLst>
                <a:ext uri="{FF2B5EF4-FFF2-40B4-BE49-F238E27FC236}">
                  <a16:creationId xmlns:a16="http://schemas.microsoft.com/office/drawing/2014/main" id="{D13F9E88-3F45-4850-AE48-D1C99CA5CA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a:xfrm>
            <a:off x="628650" y="39690"/>
            <a:ext cx="7886700" cy="625474"/>
          </a:xfrm>
        </p:spPr>
        <p:txBody>
          <a:bodyPr/>
          <a:lstStyle/>
          <a:p>
            <a:r>
              <a:rPr lang="en-GB" dirty="0">
                <a:solidFill>
                  <a:schemeClr val="accent6">
                    <a:lumMod val="75000"/>
                  </a:schemeClr>
                </a:solidFill>
              </a:rPr>
              <a:t>Grading scheme </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endParaRPr lang="en-US" sz="2800" dirty="0"/>
          </a:p>
        </p:txBody>
      </p:sp>
      <p:pic>
        <p:nvPicPr>
          <p:cNvPr id="6" name="Picture 5">
            <a:extLst>
              <a:ext uri="{FF2B5EF4-FFF2-40B4-BE49-F238E27FC236}">
                <a16:creationId xmlns:a16="http://schemas.microsoft.com/office/drawing/2014/main" id="{81655B31-BAB5-413C-B10D-DD41D7F23BF4}"/>
              </a:ext>
            </a:extLst>
          </p:cNvPr>
          <p:cNvPicPr>
            <a:picLocks noChangeAspect="1"/>
          </p:cNvPicPr>
          <p:nvPr/>
        </p:nvPicPr>
        <p:blipFill>
          <a:blip r:embed="rId4"/>
          <a:stretch>
            <a:fillRect/>
          </a:stretch>
        </p:blipFill>
        <p:spPr>
          <a:xfrm>
            <a:off x="0" y="624629"/>
            <a:ext cx="9144000" cy="5552334"/>
          </a:xfrm>
          <a:prstGeom prst="rect">
            <a:avLst/>
          </a:prstGeom>
        </p:spPr>
      </p:pic>
    </p:spTree>
    <p:extLst>
      <p:ext uri="{BB962C8B-B14F-4D97-AF65-F5344CB8AC3E}">
        <p14:creationId xmlns:p14="http://schemas.microsoft.com/office/powerpoint/2010/main" val="181821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a:xfrm>
            <a:off x="352425" y="365126"/>
            <a:ext cx="8162925" cy="1325563"/>
          </a:xfrm>
        </p:spPr>
        <p:txBody>
          <a:bodyPr>
            <a:normAutofit/>
          </a:bodyPr>
          <a:lstStyle/>
          <a:p>
            <a:r>
              <a:rPr lang="en-GB" dirty="0">
                <a:solidFill>
                  <a:schemeClr val="accent2"/>
                </a:solidFill>
              </a:rPr>
              <a:t>Conducting the Survey</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a:xfrm>
            <a:off x="161925" y="1901825"/>
            <a:ext cx="7886700" cy="4351338"/>
          </a:xfrm>
        </p:spPr>
        <p:txBody>
          <a:bodyPr>
            <a:normAutofit/>
          </a:bodyPr>
          <a:lstStyle/>
          <a:p>
            <a:pPr marL="514350" indent="-514350" algn="just">
              <a:buFont typeface="+mj-lt"/>
              <a:buAutoNum type="arabicPeriod"/>
            </a:pPr>
            <a:r>
              <a:rPr lang="en-GB" sz="2800" dirty="0"/>
              <a:t>Design the questionnaire</a:t>
            </a:r>
          </a:p>
          <a:p>
            <a:pPr marL="0" indent="0" algn="just">
              <a:buNone/>
            </a:pPr>
            <a:r>
              <a:rPr lang="en-GB" sz="2800" dirty="0"/>
              <a:t>     - via Literature review</a:t>
            </a:r>
          </a:p>
          <a:p>
            <a:pPr marL="0" indent="0" algn="just">
              <a:buNone/>
            </a:pPr>
            <a:r>
              <a:rPr lang="en-GB" sz="2800" dirty="0"/>
              <a:t>     - coding scheme</a:t>
            </a:r>
          </a:p>
          <a:p>
            <a:pPr marL="0" indent="0" algn="just">
              <a:buNone/>
            </a:pPr>
            <a:r>
              <a:rPr lang="en-GB" sz="2800" dirty="0"/>
              <a:t>     - feedback from colleagues </a:t>
            </a:r>
          </a:p>
          <a:p>
            <a:pPr marL="0" indent="0" algn="just">
              <a:buNone/>
            </a:pPr>
            <a:r>
              <a:rPr lang="en-GB" sz="2800" dirty="0"/>
              <a:t>2. Translate the questionnaire</a:t>
            </a:r>
          </a:p>
          <a:p>
            <a:pPr marL="0" indent="0" algn="just">
              <a:buNone/>
            </a:pPr>
            <a:r>
              <a:rPr lang="en-GB" sz="2800" dirty="0"/>
              <a:t>    - native speakers</a:t>
            </a:r>
          </a:p>
          <a:p>
            <a:pPr marL="0" indent="0" algn="just">
              <a:buNone/>
            </a:pPr>
            <a:r>
              <a:rPr lang="en-GB" sz="2800" dirty="0"/>
              <a:t>    - </a:t>
            </a:r>
            <a:r>
              <a:rPr lang="en-GB" sz="2800" strike="sngStrike" dirty="0"/>
              <a:t>online translators</a:t>
            </a:r>
          </a:p>
          <a:p>
            <a:pPr marL="0" indent="0" algn="just">
              <a:buNone/>
            </a:pPr>
            <a:r>
              <a:rPr lang="en-GB" sz="2800" dirty="0"/>
              <a:t>3. Test the questionnaire</a:t>
            </a:r>
          </a:p>
          <a:p>
            <a:pPr marL="0" indent="0" algn="just">
              <a:buNone/>
            </a:pPr>
            <a:endParaRPr lang="en-US" sz="2800" dirty="0"/>
          </a:p>
        </p:txBody>
      </p:sp>
      <p:pic>
        <p:nvPicPr>
          <p:cNvPr id="12" name="Picture 11" descr="A close up of text on a white background&#10;&#10;Description automatically generated">
            <a:extLst>
              <a:ext uri="{FF2B5EF4-FFF2-40B4-BE49-F238E27FC236}">
                <a16:creationId xmlns:a16="http://schemas.microsoft.com/office/drawing/2014/main" id="{BA8CE790-AD3F-4DF8-A9EA-391B68C6B32A}"/>
              </a:ext>
            </a:extLst>
          </p:cNvPr>
          <p:cNvPicPr>
            <a:picLocks noChangeAspect="1"/>
          </p:cNvPicPr>
          <p:nvPr/>
        </p:nvPicPr>
        <p:blipFill>
          <a:blip r:embed="rId4"/>
          <a:stretch>
            <a:fillRect/>
          </a:stretch>
        </p:blipFill>
        <p:spPr>
          <a:xfrm>
            <a:off x="5278322" y="0"/>
            <a:ext cx="3865678" cy="6858000"/>
          </a:xfrm>
          <a:prstGeom prst="rect">
            <a:avLst/>
          </a:prstGeom>
        </p:spPr>
      </p:pic>
    </p:spTree>
    <p:extLst>
      <p:ext uri="{BB962C8B-B14F-4D97-AF65-F5344CB8AC3E}">
        <p14:creationId xmlns:p14="http://schemas.microsoft.com/office/powerpoint/2010/main" val="415943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B624C7-C583-432C-B4EF-0568171731CA}"/>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4E946379-69B7-4058-8AA6-3DC814279B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7D96A172-FD5D-43F6-9E7C-6D1DC8F235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A0E9A747-B3E5-4C23-9DF7-3B8C847D28EB}"/>
              </a:ext>
            </a:extLst>
          </p:cNvPr>
          <p:cNvSpPr>
            <a:spLocks noGrp="1"/>
          </p:cNvSpPr>
          <p:nvPr>
            <p:ph type="title"/>
          </p:nvPr>
        </p:nvSpPr>
        <p:spPr/>
        <p:txBody>
          <a:bodyPr/>
          <a:lstStyle/>
          <a:p>
            <a:r>
              <a:rPr lang="en-GB" dirty="0">
                <a:solidFill>
                  <a:schemeClr val="accent2"/>
                </a:solidFill>
              </a:rPr>
              <a:t>The structure of the lecture</a:t>
            </a:r>
            <a:endParaRPr lang="en-US" dirty="0">
              <a:solidFill>
                <a:schemeClr val="accent2"/>
              </a:solidFill>
            </a:endParaRPr>
          </a:p>
        </p:txBody>
      </p:sp>
      <p:sp>
        <p:nvSpPr>
          <p:cNvPr id="3" name="Content Placeholder 2">
            <a:extLst>
              <a:ext uri="{FF2B5EF4-FFF2-40B4-BE49-F238E27FC236}">
                <a16:creationId xmlns:a16="http://schemas.microsoft.com/office/drawing/2014/main" id="{D62B1419-0BAF-4D58-B943-17257B363E6A}"/>
              </a:ext>
            </a:extLst>
          </p:cNvPr>
          <p:cNvSpPr>
            <a:spLocks noGrp="1"/>
          </p:cNvSpPr>
          <p:nvPr>
            <p:ph idx="1"/>
          </p:nvPr>
        </p:nvSpPr>
        <p:spPr/>
        <p:txBody>
          <a:bodyPr>
            <a:normAutofit/>
          </a:bodyPr>
          <a:lstStyle/>
          <a:p>
            <a:pPr marL="514350" indent="-514350">
              <a:buAutoNum type="arabicPeriod"/>
            </a:pPr>
            <a:r>
              <a:rPr lang="en-GB" sz="2800" dirty="0"/>
              <a:t>Teacher introducing</a:t>
            </a:r>
          </a:p>
          <a:p>
            <a:pPr marL="514350" indent="-514350">
              <a:buAutoNum type="arabicPeriod"/>
            </a:pPr>
            <a:r>
              <a:rPr lang="en-GB" sz="2800" dirty="0"/>
              <a:t>The structure of the course and main objectives</a:t>
            </a:r>
          </a:p>
          <a:p>
            <a:pPr marL="514350" indent="-514350">
              <a:buAutoNum type="arabicPeriod"/>
            </a:pPr>
            <a:r>
              <a:rPr lang="en-GB" sz="2800" dirty="0"/>
              <a:t>The teaching process, exams and evaluation procedures.</a:t>
            </a:r>
          </a:p>
          <a:p>
            <a:pPr marL="514350" indent="-514350">
              <a:buAutoNum type="arabicPeriod"/>
            </a:pPr>
            <a:r>
              <a:rPr lang="en-GB" sz="2800" dirty="0"/>
              <a:t>The first lecture of the course.</a:t>
            </a:r>
          </a:p>
          <a:p>
            <a:pPr marL="514350" indent="-514350">
              <a:buAutoNum type="arabicPeriod"/>
            </a:pPr>
            <a:r>
              <a:rPr lang="en-GB" sz="2800" dirty="0"/>
              <a:t>Researching </a:t>
            </a:r>
            <a:r>
              <a:rPr lang="en-GB" sz="2800" dirty="0" err="1"/>
              <a:t>turism.The</a:t>
            </a:r>
            <a:r>
              <a:rPr lang="en-GB" sz="2800" dirty="0"/>
              <a:t> Nanning Urban Parks survey outcomes made by students Y16.</a:t>
            </a:r>
          </a:p>
          <a:p>
            <a:pPr marL="514350" indent="-514350">
              <a:buAutoNum type="arabicPeriod"/>
            </a:pPr>
            <a:endParaRPr lang="en-US" sz="2800" dirty="0"/>
          </a:p>
        </p:txBody>
      </p:sp>
    </p:spTree>
    <p:extLst>
      <p:ext uri="{BB962C8B-B14F-4D97-AF65-F5344CB8AC3E}">
        <p14:creationId xmlns:p14="http://schemas.microsoft.com/office/powerpoint/2010/main" val="2939250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Our questionnaire</a:t>
            </a:r>
            <a:endParaRPr lang="en-US" dirty="0">
              <a:solidFill>
                <a:schemeClr val="accent2"/>
              </a:solidFill>
            </a:endParaRPr>
          </a:p>
        </p:txBody>
      </p:sp>
      <p:sp>
        <p:nvSpPr>
          <p:cNvPr id="3" name="Content Placeholder 2">
            <a:extLst>
              <a:ext uri="{FF2B5EF4-FFF2-40B4-BE49-F238E27FC236}">
                <a16:creationId xmlns:a16="http://schemas.microsoft.com/office/drawing/2014/main" id="{49816BF4-AF4F-4F8F-A3EC-693D2F09F752}"/>
              </a:ext>
            </a:extLst>
          </p:cNvPr>
          <p:cNvSpPr>
            <a:spLocks noGrp="1"/>
          </p:cNvSpPr>
          <p:nvPr>
            <p:ph idx="1"/>
          </p:nvPr>
        </p:nvSpPr>
        <p:spPr/>
        <p:txBody>
          <a:bodyPr>
            <a:normAutofit/>
          </a:bodyPr>
          <a:lstStyle/>
          <a:p>
            <a:pPr marL="0" indent="0" algn="just">
              <a:buNone/>
            </a:pPr>
            <a:r>
              <a:rPr lang="en-GB" sz="2800" dirty="0"/>
              <a:t>Dear students. We have designed the questionnaire together.</a:t>
            </a:r>
          </a:p>
          <a:p>
            <a:pPr marL="0" indent="0" algn="just">
              <a:buNone/>
            </a:pPr>
            <a:r>
              <a:rPr lang="en-GB" sz="2800" dirty="0"/>
              <a:t>It is not just a questionnaire, it is a  book consisting of 4 pages with built in coding scheme and interviewer instructions. It is the survey manual or survey kit!</a:t>
            </a:r>
          </a:p>
          <a:p>
            <a:pPr marL="0" indent="0" algn="just">
              <a:buNone/>
            </a:pPr>
            <a:r>
              <a:rPr lang="en-GB" sz="2800" dirty="0"/>
              <a:t>Now it is time to get the skills of how to use the coding scheme, how to approach the respondents and how to select the spot for the interview. </a:t>
            </a:r>
            <a:endParaRPr lang="en-US" sz="2800" dirty="0"/>
          </a:p>
        </p:txBody>
      </p:sp>
    </p:spTree>
    <p:extLst>
      <p:ext uri="{BB962C8B-B14F-4D97-AF65-F5344CB8AC3E}">
        <p14:creationId xmlns:p14="http://schemas.microsoft.com/office/powerpoint/2010/main" val="387515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The structure of the questionnaire: Introduction</a:t>
            </a:r>
            <a:endParaRPr lang="en-US" dirty="0">
              <a:solidFill>
                <a:schemeClr val="accent2"/>
              </a:solidFill>
            </a:endParaRPr>
          </a:p>
        </p:txBody>
      </p:sp>
      <p:pic>
        <p:nvPicPr>
          <p:cNvPr id="4" name="Content Placeholder 3">
            <a:extLst>
              <a:ext uri="{FF2B5EF4-FFF2-40B4-BE49-F238E27FC236}">
                <a16:creationId xmlns:a16="http://schemas.microsoft.com/office/drawing/2014/main" id="{007DA5CB-D695-4C53-AD32-AD313E4BE63E}"/>
              </a:ext>
            </a:extLst>
          </p:cNvPr>
          <p:cNvPicPr>
            <a:picLocks noGrp="1" noChangeAspect="1"/>
          </p:cNvPicPr>
          <p:nvPr>
            <p:ph idx="1"/>
          </p:nvPr>
        </p:nvPicPr>
        <p:blipFill>
          <a:blip r:embed="rId4"/>
          <a:stretch>
            <a:fillRect/>
          </a:stretch>
        </p:blipFill>
        <p:spPr>
          <a:xfrm>
            <a:off x="174030" y="1828800"/>
            <a:ext cx="8795939" cy="31813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2348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D5E7B04-E28B-40D8-8759-072601B210E9}"/>
              </a:ext>
            </a:extLst>
          </p:cNvPr>
          <p:cNvGrpSpPr/>
          <p:nvPr/>
        </p:nvGrpSpPr>
        <p:grpSpPr>
          <a:xfrm>
            <a:off x="0" y="5341937"/>
            <a:ext cx="9144000" cy="1516063"/>
            <a:chOff x="0" y="5341937"/>
            <a:chExt cx="9144000" cy="1516063"/>
          </a:xfrm>
        </p:grpSpPr>
        <p:pic>
          <p:nvPicPr>
            <p:cNvPr id="19460" name="Picture 4" descr="ÐÐ¾ÑÐ¾Ð¶ÐµÐµ Ð¸Ð·Ð¾Ð±ÑÐ°Ð¶ÐµÐ½Ð¸Ðµ">
              <a:extLst>
                <a:ext uri="{FF2B5EF4-FFF2-40B4-BE49-F238E27FC236}">
                  <a16:creationId xmlns:a16="http://schemas.microsoft.com/office/drawing/2014/main" id="{E345F5EC-6646-4415-958B-E7AB268EE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ir-s3-cdn-cf.behance.net/project_modules/disp/22f8fe33889697.5605ea4c1cb4e.jpg">
              <a:extLst>
                <a:ext uri="{FF2B5EF4-FFF2-40B4-BE49-F238E27FC236}">
                  <a16:creationId xmlns:a16="http://schemas.microsoft.com/office/drawing/2014/main" id="{58565EF9-57CB-4290-94D8-0072C9783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DD41F0-F0F3-461F-8FB9-261E10982560}"/>
              </a:ext>
            </a:extLst>
          </p:cNvPr>
          <p:cNvSpPr>
            <a:spLocks noGrp="1"/>
          </p:cNvSpPr>
          <p:nvPr>
            <p:ph type="title"/>
          </p:nvPr>
        </p:nvSpPr>
        <p:spPr/>
        <p:txBody>
          <a:bodyPr>
            <a:normAutofit/>
          </a:bodyPr>
          <a:lstStyle/>
          <a:p>
            <a:r>
              <a:rPr lang="en-GB" dirty="0">
                <a:solidFill>
                  <a:schemeClr val="accent2"/>
                </a:solidFill>
              </a:rPr>
              <a:t>The structure of the questionnaire:</a:t>
            </a:r>
            <a:endParaRPr lang="en-US" dirty="0">
              <a:solidFill>
                <a:schemeClr val="accent2"/>
              </a:solidFill>
            </a:endParaRPr>
          </a:p>
        </p:txBody>
      </p:sp>
      <p:sp>
        <p:nvSpPr>
          <p:cNvPr id="5" name="Content Placeholder 4">
            <a:extLst>
              <a:ext uri="{FF2B5EF4-FFF2-40B4-BE49-F238E27FC236}">
                <a16:creationId xmlns:a16="http://schemas.microsoft.com/office/drawing/2014/main" id="{48B37508-1094-4138-9E69-32D03D0B4F16}"/>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C56F2300-0E83-45B0-88C5-0418BD982906}"/>
              </a:ext>
            </a:extLst>
          </p:cNvPr>
          <p:cNvPicPr>
            <a:picLocks noChangeAspect="1"/>
          </p:cNvPicPr>
          <p:nvPr/>
        </p:nvPicPr>
        <p:blipFill>
          <a:blip r:embed="rId4"/>
          <a:stretch>
            <a:fillRect/>
          </a:stretch>
        </p:blipFill>
        <p:spPr>
          <a:xfrm>
            <a:off x="50201" y="3248173"/>
            <a:ext cx="8986484" cy="2920851"/>
          </a:xfrm>
          <a:prstGeom prst="rect">
            <a:avLst/>
          </a:prstGeom>
        </p:spPr>
      </p:pic>
      <p:sp>
        <p:nvSpPr>
          <p:cNvPr id="8" name="Speech Bubble: Oval 7">
            <a:extLst>
              <a:ext uri="{FF2B5EF4-FFF2-40B4-BE49-F238E27FC236}">
                <a16:creationId xmlns:a16="http://schemas.microsoft.com/office/drawing/2014/main" id="{190F9E2A-7A45-49F4-AF3F-323B7055CB2B}"/>
              </a:ext>
            </a:extLst>
          </p:cNvPr>
          <p:cNvSpPr/>
          <p:nvPr/>
        </p:nvSpPr>
        <p:spPr>
          <a:xfrm>
            <a:off x="4572000" y="4067444"/>
            <a:ext cx="3095625" cy="1641874"/>
          </a:xfrm>
          <a:prstGeom prst="wedgeEllipseCallout">
            <a:avLst>
              <a:gd name="adj1" fmla="val -70064"/>
              <a:gd name="adj2" fmla="val 426"/>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4000" dirty="0"/>
              <a:t>Coding Scheme</a:t>
            </a:r>
            <a:endParaRPr lang="en-US" sz="4000" dirty="0"/>
          </a:p>
        </p:txBody>
      </p:sp>
      <p:sp>
        <p:nvSpPr>
          <p:cNvPr id="11" name="Right Brace 10">
            <a:extLst>
              <a:ext uri="{FF2B5EF4-FFF2-40B4-BE49-F238E27FC236}">
                <a16:creationId xmlns:a16="http://schemas.microsoft.com/office/drawing/2014/main" id="{3D3A1AE1-D5F5-4911-BAAC-07ADA27D09C5}"/>
              </a:ext>
            </a:extLst>
          </p:cNvPr>
          <p:cNvSpPr/>
          <p:nvPr/>
        </p:nvSpPr>
        <p:spPr>
          <a:xfrm>
            <a:off x="3313430" y="3922565"/>
            <a:ext cx="419100" cy="1982785"/>
          </a:xfrm>
          <a:prstGeom prst="rightBrace">
            <a:avLst>
              <a:gd name="adj1" fmla="val 8333"/>
              <a:gd name="adj2" fmla="val 49039"/>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4" name="Speech Bubble: Oval 13">
            <a:extLst>
              <a:ext uri="{FF2B5EF4-FFF2-40B4-BE49-F238E27FC236}">
                <a16:creationId xmlns:a16="http://schemas.microsoft.com/office/drawing/2014/main" id="{D5A18AE6-C769-4F17-BBF9-F1B6CE0442EE}"/>
              </a:ext>
            </a:extLst>
          </p:cNvPr>
          <p:cNvSpPr/>
          <p:nvPr/>
        </p:nvSpPr>
        <p:spPr>
          <a:xfrm>
            <a:off x="3906202" y="1378688"/>
            <a:ext cx="4427220" cy="1641874"/>
          </a:xfrm>
          <a:prstGeom prst="wedgeEllipseCallout">
            <a:avLst>
              <a:gd name="adj1" fmla="val 38551"/>
              <a:gd name="adj2" fmla="val 72362"/>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4000" dirty="0"/>
              <a:t>Hints and instructions</a:t>
            </a:r>
            <a:endParaRPr lang="en-US" sz="4000" dirty="0"/>
          </a:p>
        </p:txBody>
      </p:sp>
    </p:spTree>
    <p:extLst>
      <p:ext uri="{BB962C8B-B14F-4D97-AF65-F5344CB8AC3E}">
        <p14:creationId xmlns:p14="http://schemas.microsoft.com/office/powerpoint/2010/main" val="217544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2F5E-3248-4DEE-8E61-84B83DA3DF58}"/>
              </a:ext>
            </a:extLst>
          </p:cNvPr>
          <p:cNvSpPr>
            <a:spLocks noGrp="1"/>
          </p:cNvSpPr>
          <p:nvPr>
            <p:ph type="title"/>
          </p:nvPr>
        </p:nvSpPr>
        <p:spPr/>
        <p:txBody>
          <a:bodyPr/>
          <a:lstStyle/>
          <a:p>
            <a:r>
              <a:rPr lang="en-GB" dirty="0"/>
              <a:t>What is your favourite Nanning Park</a:t>
            </a:r>
            <a:br>
              <a:rPr lang="en-GB" dirty="0"/>
            </a:br>
            <a:r>
              <a:rPr lang="zh-CN" altLang="en-US" dirty="0"/>
              <a:t>你最喜欢南宁的公园是哪一个？</a:t>
            </a:r>
            <a:endParaRPr lang="en-US" dirty="0"/>
          </a:p>
        </p:txBody>
      </p:sp>
      <p:sp>
        <p:nvSpPr>
          <p:cNvPr id="3" name="Content Placeholder 2">
            <a:extLst>
              <a:ext uri="{FF2B5EF4-FFF2-40B4-BE49-F238E27FC236}">
                <a16:creationId xmlns:a16="http://schemas.microsoft.com/office/drawing/2014/main" id="{C659A542-8593-4454-973E-F5492491D889}"/>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816024C3-FF5F-422A-8D4E-E2CAE9AF0AC4}"/>
              </a:ext>
            </a:extLst>
          </p:cNvPr>
          <p:cNvGraphicFramePr>
            <a:graphicFrameLocks noGrp="1"/>
          </p:cNvGraphicFramePr>
          <p:nvPr/>
        </p:nvGraphicFramePr>
        <p:xfrm>
          <a:off x="0" y="2289810"/>
          <a:ext cx="9144000" cy="28956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795208641"/>
                    </a:ext>
                  </a:extLst>
                </a:gridCol>
                <a:gridCol w="6515100">
                  <a:extLst>
                    <a:ext uri="{9D8B030D-6E8A-4147-A177-3AD203B41FA5}">
                      <a16:colId xmlns:a16="http://schemas.microsoft.com/office/drawing/2014/main" val="2706695965"/>
                    </a:ext>
                  </a:extLst>
                </a:gridCol>
              </a:tblGrid>
              <a:tr h="393716">
                <a:tc>
                  <a:txBody>
                    <a:bodyPr/>
                    <a:lstStyle/>
                    <a:p>
                      <a:r>
                        <a:rPr lang="zh-CN" altLang="en-US" sz="2400" dirty="0"/>
                        <a:t>公园</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t>公园</a:t>
                      </a:r>
                      <a:endParaRPr lang="en-US" sz="2400" dirty="0"/>
                    </a:p>
                  </a:txBody>
                  <a:tcPr/>
                </a:tc>
                <a:extLst>
                  <a:ext uri="{0D108BD9-81ED-4DB2-BD59-A6C34878D82A}">
                    <a16:rowId xmlns:a16="http://schemas.microsoft.com/office/drawing/2014/main" val="1117924211"/>
                  </a:ext>
                </a:extLst>
              </a:tr>
              <a:tr h="393716">
                <a:tc>
                  <a:txBody>
                    <a:bodyPr/>
                    <a:lstStyle/>
                    <a:p>
                      <a:r>
                        <a:rPr lang="zh-CN" altLang="en-US" sz="2800" dirty="0"/>
                        <a:t>南湖公园</a:t>
                      </a:r>
                      <a:endParaRPr lang="en-US" sz="2800" dirty="0"/>
                    </a:p>
                  </a:txBody>
                  <a:tcPr/>
                </a:tc>
                <a:tc>
                  <a:txBody>
                    <a:bodyPr/>
                    <a:lstStyle/>
                    <a:p>
                      <a:r>
                        <a:rPr lang="zh-CN" altLang="en-US" sz="2800" dirty="0"/>
                        <a:t>狮山公园</a:t>
                      </a:r>
                      <a:endParaRPr lang="en-US" sz="2800" dirty="0"/>
                    </a:p>
                  </a:txBody>
                  <a:tcPr/>
                </a:tc>
                <a:extLst>
                  <a:ext uri="{0D108BD9-81ED-4DB2-BD59-A6C34878D82A}">
                    <a16:rowId xmlns:a16="http://schemas.microsoft.com/office/drawing/2014/main" val="720745047"/>
                  </a:ext>
                </a:extLst>
              </a:tr>
              <a:tr h="393716">
                <a:tc>
                  <a:txBody>
                    <a:bodyPr/>
                    <a:lstStyle/>
                    <a:p>
                      <a:r>
                        <a:rPr lang="zh-CN" altLang="en-US" sz="2800" dirty="0"/>
                        <a:t>花卉公园</a:t>
                      </a:r>
                      <a:endParaRPr lang="en-US" sz="2800" dirty="0"/>
                    </a:p>
                  </a:txBody>
                  <a:tcPr/>
                </a:tc>
                <a:tc>
                  <a:txBody>
                    <a:bodyPr/>
                    <a:lstStyle/>
                    <a:p>
                      <a:r>
                        <a:rPr lang="zh-CN" altLang="en-US" sz="2800" dirty="0"/>
                        <a:t>石门公园</a:t>
                      </a:r>
                      <a:endParaRPr lang="en-US" sz="2800" dirty="0"/>
                    </a:p>
                  </a:txBody>
                  <a:tcPr/>
                </a:tc>
                <a:extLst>
                  <a:ext uri="{0D108BD9-81ED-4DB2-BD59-A6C34878D82A}">
                    <a16:rowId xmlns:a16="http://schemas.microsoft.com/office/drawing/2014/main" val="1554209580"/>
                  </a:ext>
                </a:extLst>
              </a:tr>
              <a:tr h="393716">
                <a:tc>
                  <a:txBody>
                    <a:bodyPr/>
                    <a:lstStyle/>
                    <a:p>
                      <a:r>
                        <a:rPr lang="zh-CN" altLang="en-US" sz="2800" dirty="0"/>
                        <a:t>人民公园</a:t>
                      </a:r>
                      <a:endParaRPr lang="en-US" sz="2800" dirty="0"/>
                    </a:p>
                  </a:txBody>
                  <a:tcPr/>
                </a:tc>
                <a:tc>
                  <a:txBody>
                    <a:bodyPr/>
                    <a:lstStyle/>
                    <a:p>
                      <a:r>
                        <a:rPr lang="zh-CN" altLang="en-US" sz="2800" dirty="0"/>
                        <a:t>金花茶园</a:t>
                      </a:r>
                      <a:endParaRPr lang="en-US" sz="2800" dirty="0"/>
                    </a:p>
                  </a:txBody>
                  <a:tcPr/>
                </a:tc>
                <a:extLst>
                  <a:ext uri="{0D108BD9-81ED-4DB2-BD59-A6C34878D82A}">
                    <a16:rowId xmlns:a16="http://schemas.microsoft.com/office/drawing/2014/main" val="1524281048"/>
                  </a:ext>
                </a:extLst>
              </a:tr>
              <a:tr h="393716">
                <a:tc>
                  <a:txBody>
                    <a:bodyPr/>
                    <a:lstStyle/>
                    <a:p>
                      <a:r>
                        <a:rPr lang="zh-CN" altLang="en-US" sz="2800" dirty="0"/>
                        <a:t>药用植物园</a:t>
                      </a:r>
                      <a:endParaRPr lang="en-US" sz="2800" dirty="0"/>
                    </a:p>
                  </a:txBody>
                  <a:tcPr/>
                </a:tc>
                <a:tc>
                  <a:txBody>
                    <a:bodyPr/>
                    <a:lstStyle/>
                    <a:p>
                      <a:r>
                        <a:rPr lang="zh-CN" altLang="en-US" sz="2800" dirty="0"/>
                        <a:t>青秀山公园</a:t>
                      </a:r>
                      <a:endParaRPr lang="en-US" sz="2800" dirty="0"/>
                    </a:p>
                  </a:txBody>
                  <a:tcPr/>
                </a:tc>
                <a:extLst>
                  <a:ext uri="{0D108BD9-81ED-4DB2-BD59-A6C34878D82A}">
                    <a16:rowId xmlns:a16="http://schemas.microsoft.com/office/drawing/2014/main" val="3212624358"/>
                  </a:ext>
                </a:extLst>
              </a:tr>
              <a:tr h="332658">
                <a:tc gridSpan="2">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3797470835"/>
                  </a:ext>
                </a:extLst>
              </a:tr>
            </a:tbl>
          </a:graphicData>
        </a:graphic>
      </p:graphicFrame>
      <p:grpSp>
        <p:nvGrpSpPr>
          <p:cNvPr id="5" name="Group 4">
            <a:extLst>
              <a:ext uri="{FF2B5EF4-FFF2-40B4-BE49-F238E27FC236}">
                <a16:creationId xmlns:a16="http://schemas.microsoft.com/office/drawing/2014/main" id="{0FEDBBBE-6E5F-48D9-9E9C-DC93E516D9D4}"/>
              </a:ext>
            </a:extLst>
          </p:cNvPr>
          <p:cNvGrpSpPr/>
          <p:nvPr/>
        </p:nvGrpSpPr>
        <p:grpSpPr>
          <a:xfrm>
            <a:off x="0" y="5380037"/>
            <a:ext cx="9144000" cy="1516063"/>
            <a:chOff x="0" y="5341937"/>
            <a:chExt cx="9144000" cy="1516063"/>
          </a:xfrm>
        </p:grpSpPr>
        <p:pic>
          <p:nvPicPr>
            <p:cNvPr id="6" name="Picture 4" descr="ÐÐ¾ÑÐ¾Ð¶ÐµÐµ Ð¸Ð·Ð¾Ð±ÑÐ°Ð¶ÐµÐ½Ð¸Ðµ">
              <a:extLst>
                <a:ext uri="{FF2B5EF4-FFF2-40B4-BE49-F238E27FC236}">
                  <a16:creationId xmlns:a16="http://schemas.microsoft.com/office/drawing/2014/main" id="{83218AE7-1C0E-4D64-A6A1-FBCFE9FE5C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ir-s3-cdn-cf.behance.net/project_modules/disp/22f8fe33889697.5605ea4c1cb4e.jpg">
              <a:extLst>
                <a:ext uri="{FF2B5EF4-FFF2-40B4-BE49-F238E27FC236}">
                  <a16:creationId xmlns:a16="http://schemas.microsoft.com/office/drawing/2014/main" id="{0472864D-3510-48FA-8F52-B1D093BBE3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9711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090E-7724-4672-8908-61360564D5E5}"/>
              </a:ext>
            </a:extLst>
          </p:cNvPr>
          <p:cNvSpPr>
            <a:spLocks noGrp="1"/>
          </p:cNvSpPr>
          <p:nvPr>
            <p:ph type="title"/>
          </p:nvPr>
        </p:nvSpPr>
        <p:spPr/>
        <p:txBody>
          <a:bodyPr/>
          <a:lstStyle/>
          <a:p>
            <a:r>
              <a:rPr lang="en-GB" dirty="0">
                <a:solidFill>
                  <a:schemeClr val="accent6"/>
                </a:solidFill>
              </a:rPr>
              <a:t>Research results</a:t>
            </a:r>
            <a:endParaRPr lang="en-US" dirty="0">
              <a:solidFill>
                <a:schemeClr val="accent6"/>
              </a:solidFill>
            </a:endParaRPr>
          </a:p>
        </p:txBody>
      </p:sp>
      <p:sp>
        <p:nvSpPr>
          <p:cNvPr id="3" name="Content Placeholder 2">
            <a:extLst>
              <a:ext uri="{FF2B5EF4-FFF2-40B4-BE49-F238E27FC236}">
                <a16:creationId xmlns:a16="http://schemas.microsoft.com/office/drawing/2014/main" id="{013EE640-5BA6-4514-9D72-FC2AAEB4B8AC}"/>
              </a:ext>
            </a:extLst>
          </p:cNvPr>
          <p:cNvSpPr>
            <a:spLocks noGrp="1"/>
          </p:cNvSpPr>
          <p:nvPr>
            <p:ph idx="1"/>
          </p:nvPr>
        </p:nvSpPr>
        <p:spPr/>
        <p:txBody>
          <a:bodyPr>
            <a:normAutofit/>
          </a:bodyPr>
          <a:lstStyle/>
          <a:p>
            <a:pPr algn="just"/>
            <a:r>
              <a:rPr lang="en-GB" sz="2800" dirty="0"/>
              <a:t>In May, our research group did a Survey in 8 Nanning Urban parks for the factors of attractiveness and the impact of the green parks on urban sustainability. We conducted 598 semi-structured interviews and got the filled questionnaires. We are assessing the data now. One of the questions was "What is your favourite urban park in Nanning". I'd like to show the answer results: </a:t>
            </a:r>
            <a:r>
              <a:rPr lang="en-GB" sz="2800" dirty="0" err="1"/>
              <a:t>Nanhu</a:t>
            </a:r>
            <a:r>
              <a:rPr lang="en-GB" sz="2800" dirty="0"/>
              <a:t> park (157 votes), </a:t>
            </a:r>
            <a:r>
              <a:rPr lang="en-GB" sz="2800" dirty="0" err="1"/>
              <a:t>Qingxiushan</a:t>
            </a:r>
            <a:r>
              <a:rPr lang="en-GB" sz="2800" dirty="0"/>
              <a:t> park (119), Renmin Park (117 votes), </a:t>
            </a:r>
            <a:r>
              <a:rPr lang="en-GB" sz="2800" dirty="0" err="1"/>
              <a:t>Shishan</a:t>
            </a:r>
            <a:r>
              <a:rPr lang="en-GB" sz="2800" dirty="0"/>
              <a:t> park (85 votes)...</a:t>
            </a:r>
            <a:endParaRPr lang="en-US" sz="2800" dirty="0"/>
          </a:p>
          <a:p>
            <a:pPr algn="just"/>
            <a:endParaRPr lang="en-US" sz="2800" dirty="0"/>
          </a:p>
        </p:txBody>
      </p:sp>
    </p:spTree>
    <p:extLst>
      <p:ext uri="{BB962C8B-B14F-4D97-AF65-F5344CB8AC3E}">
        <p14:creationId xmlns:p14="http://schemas.microsoft.com/office/powerpoint/2010/main" val="3010963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BE01-74A8-4FDD-B339-344D8F83B9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43603D-C5B4-4583-86BD-D71FB1A6C85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642B822-8B73-4C1A-9DF1-971FA1EF27DD}"/>
              </a:ext>
            </a:extLst>
          </p:cNvPr>
          <p:cNvPicPr>
            <a:picLocks noChangeAspect="1"/>
          </p:cNvPicPr>
          <p:nvPr/>
        </p:nvPicPr>
        <p:blipFill rotWithShape="1">
          <a:blip r:embed="rId2"/>
          <a:srcRect l="24479" t="15401" r="24479" b="14569"/>
          <a:stretch/>
        </p:blipFill>
        <p:spPr>
          <a:xfrm>
            <a:off x="1422791" y="1463675"/>
            <a:ext cx="6298417" cy="4860925"/>
          </a:xfrm>
          <a:prstGeom prst="rect">
            <a:avLst/>
          </a:prstGeom>
        </p:spPr>
      </p:pic>
    </p:spTree>
    <p:extLst>
      <p:ext uri="{BB962C8B-B14F-4D97-AF65-F5344CB8AC3E}">
        <p14:creationId xmlns:p14="http://schemas.microsoft.com/office/powerpoint/2010/main" val="1251043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EC0E-A8A5-41D2-A09F-8FB5F0A3FC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1E5141-BEE6-4673-964A-424611998CBE}"/>
              </a:ext>
            </a:extLst>
          </p:cNvPr>
          <p:cNvSpPr>
            <a:spLocks noGrp="1"/>
          </p:cNvSpPr>
          <p:nvPr>
            <p:ph idx="1"/>
          </p:nvPr>
        </p:nvSpPr>
        <p:spPr/>
        <p:txBody>
          <a:bodyPr/>
          <a:lstStyle/>
          <a:p>
            <a:endParaRPr lang="en-US" dirty="0"/>
          </a:p>
        </p:txBody>
      </p:sp>
      <p:pic>
        <p:nvPicPr>
          <p:cNvPr id="5" name="Picture 4" descr="A screenshot of a cell phone&#10;&#10;Description automatically generated">
            <a:extLst>
              <a:ext uri="{FF2B5EF4-FFF2-40B4-BE49-F238E27FC236}">
                <a16:creationId xmlns:a16="http://schemas.microsoft.com/office/drawing/2014/main" id="{15F9C3ED-EE60-4357-8F43-57FD0B082141}"/>
              </a:ext>
            </a:extLst>
          </p:cNvPr>
          <p:cNvPicPr>
            <a:picLocks noChangeAspect="1"/>
          </p:cNvPicPr>
          <p:nvPr/>
        </p:nvPicPr>
        <p:blipFill>
          <a:blip r:embed="rId2"/>
          <a:stretch>
            <a:fillRect/>
          </a:stretch>
        </p:blipFill>
        <p:spPr>
          <a:xfrm>
            <a:off x="571500" y="1027907"/>
            <a:ext cx="6883754" cy="5569236"/>
          </a:xfrm>
          <a:prstGeom prst="rect">
            <a:avLst/>
          </a:prstGeom>
        </p:spPr>
      </p:pic>
    </p:spTree>
    <p:extLst>
      <p:ext uri="{BB962C8B-B14F-4D97-AF65-F5344CB8AC3E}">
        <p14:creationId xmlns:p14="http://schemas.microsoft.com/office/powerpoint/2010/main" val="1952484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EC0E-A8A5-41D2-A09F-8FB5F0A3FC1A}"/>
              </a:ext>
            </a:extLst>
          </p:cNvPr>
          <p:cNvSpPr>
            <a:spLocks noGrp="1"/>
          </p:cNvSpPr>
          <p:nvPr>
            <p:ph type="title"/>
          </p:nvPr>
        </p:nvSpPr>
        <p:spPr>
          <a:xfrm>
            <a:off x="409575" y="184151"/>
            <a:ext cx="8105775" cy="1501774"/>
          </a:xfrm>
        </p:spPr>
        <p:txBody>
          <a:bodyPr/>
          <a:lstStyle/>
          <a:p>
            <a:r>
              <a:rPr lang="zh-CN" altLang="en-US" dirty="0">
                <a:solidFill>
                  <a:schemeClr val="accent6"/>
                </a:solidFill>
              </a:rPr>
              <a:t>南您师范大学，旅游及文化学院研</a:t>
            </a:r>
            <a:endParaRPr lang="en-US" dirty="0">
              <a:solidFill>
                <a:schemeClr val="accent6"/>
              </a:solidFill>
            </a:endParaRPr>
          </a:p>
        </p:txBody>
      </p:sp>
      <p:pic>
        <p:nvPicPr>
          <p:cNvPr id="6" name="Content Placeholder 5" descr="A screenshot of a cell phone&#10;&#10;Description automatically generated">
            <a:extLst>
              <a:ext uri="{FF2B5EF4-FFF2-40B4-BE49-F238E27FC236}">
                <a16:creationId xmlns:a16="http://schemas.microsoft.com/office/drawing/2014/main" id="{2B21CA76-04E7-4CF3-AF0F-B55187B8CECD}"/>
              </a:ext>
            </a:extLst>
          </p:cNvPr>
          <p:cNvPicPr>
            <a:picLocks noGrp="1" noChangeAspect="1"/>
          </p:cNvPicPr>
          <p:nvPr>
            <p:ph idx="1"/>
          </p:nvPr>
        </p:nvPicPr>
        <p:blipFill>
          <a:blip r:embed="rId2"/>
          <a:stretch>
            <a:fillRect/>
          </a:stretch>
        </p:blipFill>
        <p:spPr>
          <a:xfrm>
            <a:off x="110958" y="1277023"/>
            <a:ext cx="8404392" cy="5580977"/>
          </a:xfrm>
        </p:spPr>
      </p:pic>
    </p:spTree>
    <p:extLst>
      <p:ext uri="{BB962C8B-B14F-4D97-AF65-F5344CB8AC3E}">
        <p14:creationId xmlns:p14="http://schemas.microsoft.com/office/powerpoint/2010/main" val="2147917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770450" y="2088190"/>
            <a:ext cx="5271406" cy="1621906"/>
          </a:xfrm>
        </p:spPr>
        <p:txBody>
          <a:bodyPr>
            <a:noAutofit/>
          </a:bodyPr>
          <a:lstStyle/>
          <a:p>
            <a:r>
              <a:rPr lang="en-US" sz="2800" dirty="0"/>
              <a:t>Main text book is</a:t>
            </a:r>
            <a:br>
              <a:rPr lang="en-US" sz="2800" dirty="0"/>
            </a:br>
            <a:br>
              <a:rPr lang="en-US" sz="2800" dirty="0"/>
            </a:br>
            <a:r>
              <a:rPr lang="en-US" sz="2800" dirty="0"/>
              <a:t>Marketing and Designing the Tourist Experience</a:t>
            </a:r>
            <a:br>
              <a:rPr lang="en-US" sz="2800" dirty="0"/>
            </a:br>
            <a:r>
              <a:rPr lang="en-US" sz="2800" dirty="0">
                <a:sym typeface="Symbol" panose="05050102010706020507" pitchFamily="18" charset="2"/>
              </a:rPr>
              <a:t> </a:t>
            </a:r>
            <a:r>
              <a:rPr lang="en-US" sz="2800" dirty="0"/>
              <a:t>Isabelle </a:t>
            </a:r>
            <a:r>
              <a:rPr lang="en-US" sz="2800" dirty="0" err="1"/>
              <a:t>Frochot</a:t>
            </a:r>
            <a:r>
              <a:rPr lang="en-US" sz="2800" dirty="0"/>
              <a:t> and </a:t>
            </a:r>
            <a:r>
              <a:rPr lang="en-US" sz="2800" dirty="0" err="1"/>
              <a:t>Wided</a:t>
            </a:r>
            <a:r>
              <a:rPr lang="en-US" sz="2800" dirty="0"/>
              <a:t> </a:t>
            </a:r>
            <a:r>
              <a:rPr lang="en-US" sz="2800" dirty="0" err="1"/>
              <a:t>Batat</a:t>
            </a:r>
            <a:endParaRPr lang="en-US" sz="2800" dirty="0"/>
          </a:p>
        </p:txBody>
      </p:sp>
      <p:sp>
        <p:nvSpPr>
          <p:cNvPr id="13" name="Title 10"/>
          <p:cNvSpPr txBox="1">
            <a:spLocks/>
          </p:cNvSpPr>
          <p:nvPr/>
        </p:nvSpPr>
        <p:spPr>
          <a:xfrm>
            <a:off x="4489622" y="3754330"/>
            <a:ext cx="4514335" cy="749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dirty="0"/>
          </a:p>
        </p:txBody>
      </p:sp>
      <p:pic>
        <p:nvPicPr>
          <p:cNvPr id="3" name="Picture 2">
            <a:extLst>
              <a:ext uri="{FF2B5EF4-FFF2-40B4-BE49-F238E27FC236}">
                <a16:creationId xmlns:a16="http://schemas.microsoft.com/office/drawing/2014/main" id="{AF4EDF0A-C8D5-4D73-BAA3-1BE946958792}"/>
              </a:ext>
            </a:extLst>
          </p:cNvPr>
          <p:cNvPicPr>
            <a:picLocks noChangeAspect="1"/>
          </p:cNvPicPr>
          <p:nvPr/>
        </p:nvPicPr>
        <p:blipFill>
          <a:blip r:embed="rId2"/>
          <a:stretch>
            <a:fillRect/>
          </a:stretch>
        </p:blipFill>
        <p:spPr>
          <a:xfrm>
            <a:off x="388938" y="1062603"/>
            <a:ext cx="3065462" cy="4062299"/>
          </a:xfrm>
          <a:prstGeom prst="rect">
            <a:avLst/>
          </a:prstGeom>
        </p:spPr>
      </p:pic>
      <p:grpSp>
        <p:nvGrpSpPr>
          <p:cNvPr id="9" name="Group 8">
            <a:extLst>
              <a:ext uri="{FF2B5EF4-FFF2-40B4-BE49-F238E27FC236}">
                <a16:creationId xmlns:a16="http://schemas.microsoft.com/office/drawing/2014/main" id="{6D29999B-B164-4C9C-9A86-6D3B4305EAC3}"/>
              </a:ext>
            </a:extLst>
          </p:cNvPr>
          <p:cNvGrpSpPr/>
          <p:nvPr/>
        </p:nvGrpSpPr>
        <p:grpSpPr>
          <a:xfrm>
            <a:off x="0" y="5341937"/>
            <a:ext cx="9144000" cy="1516063"/>
            <a:chOff x="0" y="5341937"/>
            <a:chExt cx="9144000" cy="1516063"/>
          </a:xfrm>
        </p:grpSpPr>
        <p:pic>
          <p:nvPicPr>
            <p:cNvPr id="10" name="Picture 4" descr="ÐÐ¾ÑÐ¾Ð¶ÐµÐµ Ð¸Ð·Ð¾Ð±ÑÐ°Ð¶ÐµÐ½Ð¸Ðµ">
              <a:extLst>
                <a:ext uri="{FF2B5EF4-FFF2-40B4-BE49-F238E27FC236}">
                  <a16:creationId xmlns:a16="http://schemas.microsoft.com/office/drawing/2014/main" id="{25011ED1-0C0C-4DA4-8ABC-F66A258720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mir-s3-cdn-cf.behance.net/project_modules/disp/22f8fe33889697.5605ea4c1cb4e.jpg">
              <a:extLst>
                <a:ext uri="{FF2B5EF4-FFF2-40B4-BE49-F238E27FC236}">
                  <a16:creationId xmlns:a16="http://schemas.microsoft.com/office/drawing/2014/main" id="{1A0542FF-AD1F-41DA-8D1E-7AFB7D2CF3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15735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56A20-0695-4B92-B604-5DAEAC95F486}"/>
              </a:ext>
            </a:extLst>
          </p:cNvPr>
          <p:cNvSpPr>
            <a:spLocks noGrp="1"/>
          </p:cNvSpPr>
          <p:nvPr>
            <p:ph type="title"/>
          </p:nvPr>
        </p:nvSpPr>
        <p:spPr/>
        <p:txBody>
          <a:bodyPr/>
          <a:lstStyle/>
          <a:p>
            <a:r>
              <a:rPr lang="en-US" dirty="0">
                <a:solidFill>
                  <a:schemeClr val="accent2"/>
                </a:solidFill>
              </a:rPr>
              <a:t>How the teaching process goes</a:t>
            </a:r>
            <a:endParaRPr lang="ru-RU" dirty="0">
              <a:solidFill>
                <a:schemeClr val="accent2"/>
              </a:solidFill>
            </a:endParaRPr>
          </a:p>
        </p:txBody>
      </p:sp>
      <p:sp>
        <p:nvSpPr>
          <p:cNvPr id="3" name="Content Placeholder 2">
            <a:extLst>
              <a:ext uri="{FF2B5EF4-FFF2-40B4-BE49-F238E27FC236}">
                <a16:creationId xmlns:a16="http://schemas.microsoft.com/office/drawing/2014/main" id="{96E52E72-7BE8-4323-9089-55DC437730B3}"/>
              </a:ext>
            </a:extLst>
          </p:cNvPr>
          <p:cNvSpPr>
            <a:spLocks noGrp="1"/>
          </p:cNvSpPr>
          <p:nvPr>
            <p:ph idx="1"/>
          </p:nvPr>
        </p:nvSpPr>
        <p:spPr/>
        <p:txBody>
          <a:bodyPr>
            <a:normAutofit fontScale="92500" lnSpcReduction="20000"/>
          </a:bodyPr>
          <a:lstStyle/>
          <a:p>
            <a:pPr algn="just"/>
            <a:r>
              <a:rPr lang="en-US" sz="2800" dirty="0"/>
              <a:t>Lectures</a:t>
            </a:r>
          </a:p>
          <a:p>
            <a:pPr marL="0" indent="0" algn="just">
              <a:buNone/>
            </a:pPr>
            <a:r>
              <a:rPr lang="en-US" sz="2800" dirty="0"/>
              <a:t>PPTs with expected learning outcomes in the beginning.</a:t>
            </a:r>
          </a:p>
          <a:p>
            <a:pPr marL="0" indent="0" algn="just">
              <a:buNone/>
            </a:pPr>
            <a:r>
              <a:rPr lang="en-US" sz="2800" dirty="0"/>
              <a:t>Answering the rising questions and active participation in the lecture process. </a:t>
            </a:r>
          </a:p>
          <a:p>
            <a:pPr marL="0" indent="0" algn="just">
              <a:buNone/>
            </a:pPr>
            <a:r>
              <a:rPr lang="en-US" sz="2800" dirty="0"/>
              <a:t>One-two videos illustrating the main points of the content</a:t>
            </a:r>
          </a:p>
          <a:p>
            <a:pPr algn="just"/>
            <a:r>
              <a:rPr lang="en-US" sz="2800" dirty="0"/>
              <a:t>Seminars </a:t>
            </a:r>
          </a:p>
          <a:p>
            <a:pPr marL="0" indent="0" algn="just">
              <a:buNone/>
            </a:pPr>
            <a:r>
              <a:rPr lang="en-US" sz="2800" dirty="0"/>
              <a:t>Business cases from all over the world to discuss.</a:t>
            </a:r>
          </a:p>
          <a:p>
            <a:pPr marL="0" indent="0" algn="just">
              <a:buNone/>
            </a:pPr>
            <a:r>
              <a:rPr lang="en-US" sz="2800" dirty="0"/>
              <a:t>Brief video about the case.</a:t>
            </a:r>
          </a:p>
          <a:p>
            <a:pPr marL="0" indent="0" algn="just">
              <a:buNone/>
            </a:pPr>
            <a:r>
              <a:rPr lang="en-US" sz="2800" dirty="0"/>
              <a:t>Work in the groups</a:t>
            </a:r>
            <a:endParaRPr lang="ru-RU" sz="2800" dirty="0"/>
          </a:p>
        </p:txBody>
      </p:sp>
      <p:grpSp>
        <p:nvGrpSpPr>
          <p:cNvPr id="4" name="Group 3">
            <a:extLst>
              <a:ext uri="{FF2B5EF4-FFF2-40B4-BE49-F238E27FC236}">
                <a16:creationId xmlns:a16="http://schemas.microsoft.com/office/drawing/2014/main" id="{56BE4ADA-328D-4D71-84ED-485DB4AE882A}"/>
              </a:ext>
            </a:extLst>
          </p:cNvPr>
          <p:cNvGrpSpPr/>
          <p:nvPr/>
        </p:nvGrpSpPr>
        <p:grpSpPr>
          <a:xfrm>
            <a:off x="0" y="53419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91741AE9-AAF1-4DFB-BD77-BF96492666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4E1A6C6C-2AAF-411D-8E2A-520F77CE08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282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72EA-4FA7-47C7-B133-8D3BA00FA82C}"/>
              </a:ext>
            </a:extLst>
          </p:cNvPr>
          <p:cNvSpPr>
            <a:spLocks noGrp="1"/>
          </p:cNvSpPr>
          <p:nvPr>
            <p:ph type="title"/>
          </p:nvPr>
        </p:nvSpPr>
        <p:spPr/>
        <p:txBody>
          <a:bodyPr/>
          <a:lstStyle/>
          <a:p>
            <a:r>
              <a:rPr lang="en-GB" dirty="0">
                <a:solidFill>
                  <a:schemeClr val="accent2"/>
                </a:solidFill>
              </a:rPr>
              <a:t>Welcome to a new course.</a:t>
            </a:r>
            <a:endParaRPr lang="en-US" dirty="0">
              <a:solidFill>
                <a:schemeClr val="accent2"/>
              </a:solidFill>
            </a:endParaRPr>
          </a:p>
        </p:txBody>
      </p:sp>
      <p:sp>
        <p:nvSpPr>
          <p:cNvPr id="3" name="Content Placeholder 2">
            <a:extLst>
              <a:ext uri="{FF2B5EF4-FFF2-40B4-BE49-F238E27FC236}">
                <a16:creationId xmlns:a16="http://schemas.microsoft.com/office/drawing/2014/main" id="{BE88B33A-CBE9-4BFC-AE89-40ECC7B35DB2}"/>
              </a:ext>
            </a:extLst>
          </p:cNvPr>
          <p:cNvSpPr>
            <a:spLocks noGrp="1"/>
          </p:cNvSpPr>
          <p:nvPr>
            <p:ph idx="1"/>
          </p:nvPr>
        </p:nvSpPr>
        <p:spPr/>
        <p:txBody>
          <a:bodyPr>
            <a:normAutofit/>
          </a:bodyPr>
          <a:lstStyle/>
          <a:p>
            <a:pPr marL="0" indent="0" algn="just">
              <a:buNone/>
            </a:pPr>
            <a:r>
              <a:rPr lang="en-US" sz="2800" dirty="0"/>
              <a:t>Visitor attraction experience is one of the essential courses of your bachelor program in tourism management.</a:t>
            </a:r>
          </a:p>
          <a:p>
            <a:pPr marL="0" indent="0" algn="just">
              <a:buNone/>
            </a:pPr>
            <a:endParaRPr lang="en-US" sz="2800" dirty="0"/>
          </a:p>
        </p:txBody>
      </p:sp>
      <p:grpSp>
        <p:nvGrpSpPr>
          <p:cNvPr id="4" name="Group 3">
            <a:extLst>
              <a:ext uri="{FF2B5EF4-FFF2-40B4-BE49-F238E27FC236}">
                <a16:creationId xmlns:a16="http://schemas.microsoft.com/office/drawing/2014/main" id="{5F3F105D-C1AC-492E-9897-2EAF3B389A50}"/>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590EFB94-5C29-4C43-A3A2-168F51F433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F9A43769-1FF9-498C-8C67-3F8BF5C19F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17858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C877685-5D0E-48F9-9B3C-166F462B9265}"/>
              </a:ext>
            </a:extLst>
          </p:cNvPr>
          <p:cNvGrpSpPr/>
          <p:nvPr/>
        </p:nvGrpSpPr>
        <p:grpSpPr>
          <a:xfrm>
            <a:off x="0" y="53419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06CDBC8C-ECAD-4426-92CF-225664C74D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4D49FF0C-FE62-4B25-B651-2CDB913B46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75BB7455-17C6-4581-8739-048A76505CD7}"/>
              </a:ext>
            </a:extLst>
          </p:cNvPr>
          <p:cNvSpPr>
            <a:spLocks noGrp="1"/>
          </p:cNvSpPr>
          <p:nvPr>
            <p:ph type="title"/>
          </p:nvPr>
        </p:nvSpPr>
        <p:spPr/>
        <p:txBody>
          <a:bodyPr/>
          <a:lstStyle/>
          <a:p>
            <a:r>
              <a:rPr lang="en-US" b="1" dirty="0">
                <a:solidFill>
                  <a:schemeClr val="accent2"/>
                </a:solidFill>
              </a:rPr>
              <a:t>Assessment method</a:t>
            </a:r>
            <a:endParaRPr lang="ru-RU" dirty="0">
              <a:solidFill>
                <a:schemeClr val="accent2"/>
              </a:solidFill>
            </a:endParaRPr>
          </a:p>
        </p:txBody>
      </p:sp>
      <p:sp>
        <p:nvSpPr>
          <p:cNvPr id="3" name="Content Placeholder 2">
            <a:extLst>
              <a:ext uri="{FF2B5EF4-FFF2-40B4-BE49-F238E27FC236}">
                <a16:creationId xmlns:a16="http://schemas.microsoft.com/office/drawing/2014/main" id="{0EEB435B-4E1A-49DD-8AFD-E26D0402A483}"/>
              </a:ext>
            </a:extLst>
          </p:cNvPr>
          <p:cNvSpPr>
            <a:spLocks noGrp="1"/>
          </p:cNvSpPr>
          <p:nvPr>
            <p:ph idx="1"/>
          </p:nvPr>
        </p:nvSpPr>
        <p:spPr/>
        <p:txBody>
          <a:bodyPr>
            <a:normAutofit lnSpcReduction="10000"/>
          </a:bodyPr>
          <a:lstStyle/>
          <a:p>
            <a:pPr marL="0" indent="0">
              <a:buNone/>
            </a:pPr>
            <a:r>
              <a:rPr lang="en-US" sz="2400" b="1" dirty="0"/>
              <a:t> </a:t>
            </a:r>
            <a:r>
              <a:rPr lang="en-US" sz="2400" dirty="0"/>
              <a:t>Students' achievements are measured and evaluated by:</a:t>
            </a:r>
            <a:endParaRPr lang="ru-RU" sz="2400" dirty="0"/>
          </a:p>
          <a:p>
            <a:pPr lvl="0"/>
            <a:r>
              <a:rPr lang="en-US" sz="2400" dirty="0"/>
              <a:t>the ability to develop a critical appreciation of the role of marketing in tourism industry;</a:t>
            </a:r>
            <a:endParaRPr lang="ru-RU" sz="2400" dirty="0"/>
          </a:p>
          <a:p>
            <a:pPr lvl="0"/>
            <a:r>
              <a:rPr lang="en-US" sz="2400" dirty="0"/>
              <a:t>the ability to develop team working skills, in particular: organization, negotiation, delegation;</a:t>
            </a:r>
            <a:endParaRPr lang="ru-RU" sz="2400" dirty="0"/>
          </a:p>
          <a:p>
            <a:pPr lvl="0"/>
            <a:r>
              <a:rPr lang="en-US" sz="2400" dirty="0"/>
              <a:t>the ability to build team work; co-operation; leadership; following.</a:t>
            </a:r>
            <a:endParaRPr lang="ru-RU" sz="2400" dirty="0"/>
          </a:p>
          <a:p>
            <a:pPr marL="0" indent="0">
              <a:buNone/>
            </a:pPr>
            <a:r>
              <a:rPr lang="en-US" sz="2400" dirty="0"/>
              <a:t>Students’ achievement will be graded according to the faculty and university standard using percentages: 0%- 59% (fail); 60%-100% (pass).</a:t>
            </a:r>
            <a:endParaRPr lang="ru-RU" sz="2400" dirty="0"/>
          </a:p>
          <a:p>
            <a:r>
              <a:rPr lang="en-US" sz="2400" dirty="0"/>
              <a:t>Ratio of mark (the respective sum to 100%) </a:t>
            </a:r>
            <a:endParaRPr lang="ru-RU" sz="2400" dirty="0"/>
          </a:p>
          <a:p>
            <a:endParaRPr lang="ru-RU" sz="2400" dirty="0"/>
          </a:p>
        </p:txBody>
      </p:sp>
    </p:spTree>
    <p:extLst>
      <p:ext uri="{BB962C8B-B14F-4D97-AF65-F5344CB8AC3E}">
        <p14:creationId xmlns:p14="http://schemas.microsoft.com/office/powerpoint/2010/main" val="863824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2F303E-826F-4635-BFA4-DDD445FE4AD9}"/>
              </a:ext>
            </a:extLst>
          </p:cNvPr>
          <p:cNvGrpSpPr/>
          <p:nvPr/>
        </p:nvGrpSpPr>
        <p:grpSpPr>
          <a:xfrm>
            <a:off x="0" y="53419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0350E42F-4750-4A02-91C1-2CA17DC405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ir-s3-cdn-cf.behance.net/project_modules/disp/22f8fe33889697.5605ea4c1cb4e.jpg">
              <a:extLst>
                <a:ext uri="{FF2B5EF4-FFF2-40B4-BE49-F238E27FC236}">
                  <a16:creationId xmlns:a16="http://schemas.microsoft.com/office/drawing/2014/main" id="{DFE4F01A-DE08-4E36-8E20-FE49A232CA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73294932-680E-4060-BF90-3B144176CB04}"/>
              </a:ext>
            </a:extLst>
          </p:cNvPr>
          <p:cNvSpPr>
            <a:spLocks noGrp="1"/>
          </p:cNvSpPr>
          <p:nvPr>
            <p:ph type="title"/>
          </p:nvPr>
        </p:nvSpPr>
        <p:spPr/>
        <p:txBody>
          <a:bodyPr/>
          <a:lstStyle/>
          <a:p>
            <a:r>
              <a:rPr lang="en-GB" dirty="0">
                <a:solidFill>
                  <a:schemeClr val="accent2"/>
                </a:solidFill>
              </a:rPr>
              <a:t>Assessments</a:t>
            </a:r>
            <a:endParaRPr lang="ru-RU" dirty="0">
              <a:solidFill>
                <a:schemeClr val="accent2"/>
              </a:solidFill>
            </a:endParaRPr>
          </a:p>
        </p:txBody>
      </p:sp>
      <p:sp>
        <p:nvSpPr>
          <p:cNvPr id="6" name="Content Placeholder 5">
            <a:extLst>
              <a:ext uri="{FF2B5EF4-FFF2-40B4-BE49-F238E27FC236}">
                <a16:creationId xmlns:a16="http://schemas.microsoft.com/office/drawing/2014/main" id="{145BAF95-0734-4890-A149-CE1A3ABAFE76}"/>
              </a:ext>
            </a:extLst>
          </p:cNvPr>
          <p:cNvSpPr>
            <a:spLocks noGrp="1"/>
          </p:cNvSpPr>
          <p:nvPr>
            <p:ph idx="1"/>
          </p:nvPr>
        </p:nvSpPr>
        <p:spPr/>
        <p:txBody>
          <a:bodyPr>
            <a:normAutofit/>
          </a:bodyPr>
          <a:lstStyle/>
          <a:p>
            <a:pPr marL="0" indent="0" algn="just">
              <a:lnSpc>
                <a:spcPct val="107000"/>
              </a:lnSpc>
              <a:spcAft>
                <a:spcPts val="0"/>
              </a:spcAft>
              <a:buNone/>
            </a:pPr>
            <a:r>
              <a:rPr lang="en-US" sz="2800" dirty="0">
                <a:latin typeface="+mj-lt"/>
              </a:rPr>
              <a:t>Written exam (mandatory) [50%] </a:t>
            </a:r>
            <a:endParaRPr lang="ru-RU" sz="2800" dirty="0">
              <a:latin typeface="+mj-lt"/>
            </a:endParaRPr>
          </a:p>
          <a:p>
            <a:pPr marL="0" indent="0" algn="just">
              <a:lnSpc>
                <a:spcPct val="107000"/>
              </a:lnSpc>
              <a:spcAft>
                <a:spcPts val="0"/>
              </a:spcAft>
              <a:buNone/>
            </a:pPr>
            <a:r>
              <a:rPr lang="en-US" sz="2800" dirty="0">
                <a:latin typeface="+mj-lt"/>
              </a:rPr>
              <a:t>Team project based on case study assessment (presentation and report are mandatory) [30%]</a:t>
            </a:r>
            <a:endParaRPr lang="ru-RU" sz="2800" dirty="0">
              <a:latin typeface="+mj-lt"/>
            </a:endParaRPr>
          </a:p>
          <a:p>
            <a:pPr marL="0" indent="0" algn="just">
              <a:lnSpc>
                <a:spcPct val="107000"/>
              </a:lnSpc>
              <a:spcAft>
                <a:spcPts val="0"/>
              </a:spcAft>
              <a:buNone/>
            </a:pPr>
            <a:r>
              <a:rPr lang="en-US" sz="2800" dirty="0">
                <a:latin typeface="+mj-lt"/>
              </a:rPr>
              <a:t>Short individual papers [20%]</a:t>
            </a:r>
            <a:endParaRPr lang="ru-RU" sz="2800" dirty="0">
              <a:latin typeface="+mj-lt"/>
            </a:endParaRPr>
          </a:p>
          <a:p>
            <a:pPr marL="0" indent="0" algn="just">
              <a:lnSpc>
                <a:spcPct val="107000"/>
              </a:lnSpc>
              <a:spcAft>
                <a:spcPts val="0"/>
              </a:spcAft>
              <a:buNone/>
            </a:pPr>
            <a:r>
              <a:rPr lang="en-US" sz="2800" dirty="0">
                <a:latin typeface="+mj-lt"/>
              </a:rPr>
              <a:t>Examination is based upon a written comprehensive individual exam, group assignments and short individual papers.</a:t>
            </a:r>
            <a:endParaRPr lang="ru-RU" sz="2800" dirty="0">
              <a:latin typeface="+mj-lt"/>
            </a:endParaRPr>
          </a:p>
        </p:txBody>
      </p:sp>
    </p:spTree>
    <p:extLst>
      <p:ext uri="{BB962C8B-B14F-4D97-AF65-F5344CB8AC3E}">
        <p14:creationId xmlns:p14="http://schemas.microsoft.com/office/powerpoint/2010/main" val="875883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2F303E-826F-4635-BFA4-DDD445FE4AD9}"/>
              </a:ext>
            </a:extLst>
          </p:cNvPr>
          <p:cNvGrpSpPr/>
          <p:nvPr/>
        </p:nvGrpSpPr>
        <p:grpSpPr>
          <a:xfrm>
            <a:off x="0" y="53419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0350E42F-4750-4A02-91C1-2CA17DC405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ir-s3-cdn-cf.behance.net/project_modules/disp/22f8fe33889697.5605ea4c1cb4e.jpg">
              <a:extLst>
                <a:ext uri="{FF2B5EF4-FFF2-40B4-BE49-F238E27FC236}">
                  <a16:creationId xmlns:a16="http://schemas.microsoft.com/office/drawing/2014/main" id="{DFE4F01A-DE08-4E36-8E20-FE49A232CA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73294932-680E-4060-BF90-3B144176CB04}"/>
              </a:ext>
            </a:extLst>
          </p:cNvPr>
          <p:cNvSpPr>
            <a:spLocks noGrp="1"/>
          </p:cNvSpPr>
          <p:nvPr>
            <p:ph type="title"/>
          </p:nvPr>
        </p:nvSpPr>
        <p:spPr/>
        <p:txBody>
          <a:bodyPr/>
          <a:lstStyle/>
          <a:p>
            <a:r>
              <a:rPr lang="en-GB" dirty="0">
                <a:solidFill>
                  <a:schemeClr val="accent2"/>
                </a:solidFill>
              </a:rPr>
              <a:t>Assessments</a:t>
            </a:r>
            <a:endParaRPr lang="ru-RU" dirty="0">
              <a:solidFill>
                <a:schemeClr val="accent2"/>
              </a:solidFill>
            </a:endParaRPr>
          </a:p>
        </p:txBody>
      </p:sp>
      <p:sp>
        <p:nvSpPr>
          <p:cNvPr id="6" name="Content Placeholder 5">
            <a:extLst>
              <a:ext uri="{FF2B5EF4-FFF2-40B4-BE49-F238E27FC236}">
                <a16:creationId xmlns:a16="http://schemas.microsoft.com/office/drawing/2014/main" id="{145BAF95-0734-4890-A149-CE1A3ABAFE76}"/>
              </a:ext>
            </a:extLst>
          </p:cNvPr>
          <p:cNvSpPr>
            <a:spLocks noGrp="1"/>
          </p:cNvSpPr>
          <p:nvPr>
            <p:ph idx="1"/>
          </p:nvPr>
        </p:nvSpPr>
        <p:spPr/>
        <p:txBody>
          <a:bodyPr>
            <a:normAutofit/>
          </a:bodyPr>
          <a:lstStyle/>
          <a:p>
            <a:pPr marL="0" indent="0" algn="just">
              <a:lnSpc>
                <a:spcPct val="107000"/>
              </a:lnSpc>
              <a:spcAft>
                <a:spcPts val="0"/>
              </a:spcAft>
              <a:buNone/>
            </a:pPr>
            <a:r>
              <a:rPr lang="en-US" sz="2800" dirty="0"/>
              <a:t>The following grading system will be used:</a:t>
            </a:r>
            <a:endParaRPr lang="ru-RU" sz="2400" dirty="0"/>
          </a:p>
          <a:p>
            <a:pPr algn="just">
              <a:lnSpc>
                <a:spcPct val="107000"/>
              </a:lnSpc>
              <a:spcAft>
                <a:spcPts val="0"/>
              </a:spcAft>
            </a:pPr>
            <a:r>
              <a:rPr lang="en-US" sz="2800" dirty="0"/>
              <a:t>Pass with distinction (75% or more)</a:t>
            </a:r>
            <a:endParaRPr lang="ru-RU" sz="2400" dirty="0"/>
          </a:p>
          <a:p>
            <a:pPr algn="just">
              <a:lnSpc>
                <a:spcPct val="107000"/>
              </a:lnSpc>
              <a:spcAft>
                <a:spcPts val="0"/>
              </a:spcAft>
            </a:pPr>
            <a:r>
              <a:rPr lang="en-US" sz="2800" dirty="0"/>
              <a:t>Pass (60% or more)</a:t>
            </a:r>
            <a:endParaRPr lang="ru-RU" sz="2400" dirty="0"/>
          </a:p>
          <a:p>
            <a:pPr algn="just">
              <a:lnSpc>
                <a:spcPct val="107000"/>
              </a:lnSpc>
              <a:spcAft>
                <a:spcPts val="0"/>
              </a:spcAft>
            </a:pPr>
            <a:r>
              <a:rPr lang="en-US" sz="2800" dirty="0"/>
              <a:t>Fail (less than 60%).</a:t>
            </a:r>
            <a:endParaRPr lang="ru-RU" sz="2400" dirty="0">
              <a:cs typeface="Times New Roman" panose="02020603050405020304" pitchFamily="18" charset="0"/>
            </a:endParaRPr>
          </a:p>
        </p:txBody>
      </p:sp>
    </p:spTree>
    <p:extLst>
      <p:ext uri="{BB962C8B-B14F-4D97-AF65-F5344CB8AC3E}">
        <p14:creationId xmlns:p14="http://schemas.microsoft.com/office/powerpoint/2010/main" val="3156746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7292FB0-C6D1-4D8B-9397-01A1CA002DFC}"/>
              </a:ext>
            </a:extLst>
          </p:cNvPr>
          <p:cNvGrpSpPr/>
          <p:nvPr/>
        </p:nvGrpSpPr>
        <p:grpSpPr>
          <a:xfrm>
            <a:off x="0" y="5341937"/>
            <a:ext cx="9144000" cy="1516063"/>
            <a:chOff x="0" y="5341937"/>
            <a:chExt cx="9144000" cy="1516063"/>
          </a:xfrm>
        </p:grpSpPr>
        <p:pic>
          <p:nvPicPr>
            <p:cNvPr id="6" name="Picture 5" descr="ÐÐ¾ÑÐ¾Ð¶ÐµÐµ Ð¸Ð·Ð¾Ð±ÑÐ°Ð¶ÐµÐ½Ð¸Ðµ">
              <a:extLst>
                <a:ext uri="{FF2B5EF4-FFF2-40B4-BE49-F238E27FC236}">
                  <a16:creationId xmlns:a16="http://schemas.microsoft.com/office/drawing/2014/main" id="{8D3D3322-FCAF-4463-AFE7-27367874C7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ir-s3-cdn-cf.behance.net/project_modules/disp/22f8fe33889697.5605ea4c1cb4e.jpg">
              <a:extLst>
                <a:ext uri="{FF2B5EF4-FFF2-40B4-BE49-F238E27FC236}">
                  <a16:creationId xmlns:a16="http://schemas.microsoft.com/office/drawing/2014/main" id="{79C9BF47-AC8B-4904-87B5-ABC2D5019C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EBA99A6B-A6E3-47FA-8BE2-5572416252CB}"/>
              </a:ext>
            </a:extLst>
          </p:cNvPr>
          <p:cNvSpPr>
            <a:spLocks noGrp="1"/>
          </p:cNvSpPr>
          <p:nvPr>
            <p:ph type="title"/>
          </p:nvPr>
        </p:nvSpPr>
        <p:spPr/>
        <p:txBody>
          <a:bodyPr/>
          <a:lstStyle/>
          <a:p>
            <a:r>
              <a:rPr lang="en-US" dirty="0">
                <a:solidFill>
                  <a:schemeClr val="accent2"/>
                </a:solidFill>
              </a:rPr>
              <a:t>The Extended content of the course</a:t>
            </a:r>
            <a:endParaRPr lang="ru-RU" dirty="0">
              <a:solidFill>
                <a:schemeClr val="accent2"/>
              </a:solidFill>
            </a:endParaRPr>
          </a:p>
        </p:txBody>
      </p:sp>
      <p:graphicFrame>
        <p:nvGraphicFramePr>
          <p:cNvPr id="4" name="Content Placeholder 3">
            <a:extLst>
              <a:ext uri="{FF2B5EF4-FFF2-40B4-BE49-F238E27FC236}">
                <a16:creationId xmlns:a16="http://schemas.microsoft.com/office/drawing/2014/main" id="{CE313D73-A4B0-4977-8269-015652C34F47}"/>
              </a:ext>
            </a:extLst>
          </p:cNvPr>
          <p:cNvGraphicFramePr>
            <a:graphicFrameLocks noGrp="1"/>
          </p:cNvGraphicFramePr>
          <p:nvPr>
            <p:ph idx="1"/>
            <p:extLst>
              <p:ext uri="{D42A27DB-BD31-4B8C-83A1-F6EECF244321}">
                <p14:modId xmlns:p14="http://schemas.microsoft.com/office/powerpoint/2010/main" val="95185006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7633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5339-6B3F-4E5A-B57B-1ACD9128E107}"/>
              </a:ext>
            </a:extLst>
          </p:cNvPr>
          <p:cNvSpPr>
            <a:spLocks noGrp="1"/>
          </p:cNvSpPr>
          <p:nvPr>
            <p:ph type="title"/>
          </p:nvPr>
        </p:nvSpPr>
        <p:spPr/>
        <p:txBody>
          <a:bodyPr/>
          <a:lstStyle/>
          <a:p>
            <a:r>
              <a:rPr lang="en-US" dirty="0">
                <a:solidFill>
                  <a:schemeClr val="accent2"/>
                </a:solidFill>
              </a:rPr>
              <a:t>Content</a:t>
            </a:r>
            <a:endParaRPr lang="ru-RU" dirty="0">
              <a:solidFill>
                <a:schemeClr val="accent2"/>
              </a:solidFill>
            </a:endParaRPr>
          </a:p>
        </p:txBody>
      </p:sp>
      <p:sp>
        <p:nvSpPr>
          <p:cNvPr id="3" name="Content Placeholder 2">
            <a:extLst>
              <a:ext uri="{FF2B5EF4-FFF2-40B4-BE49-F238E27FC236}">
                <a16:creationId xmlns:a16="http://schemas.microsoft.com/office/drawing/2014/main" id="{225A5BAA-A7D4-4784-998A-CE764694E442}"/>
              </a:ext>
            </a:extLst>
          </p:cNvPr>
          <p:cNvSpPr>
            <a:spLocks noGrp="1"/>
          </p:cNvSpPr>
          <p:nvPr>
            <p:ph idx="1"/>
          </p:nvPr>
        </p:nvSpPr>
        <p:spPr/>
        <p:txBody>
          <a:bodyPr>
            <a:normAutofit/>
          </a:bodyPr>
          <a:lstStyle/>
          <a:p>
            <a:pPr marL="0" indent="0" algn="just">
              <a:buNone/>
            </a:pPr>
            <a:r>
              <a:rPr lang="en-US" sz="2800" dirty="0"/>
              <a:t>1 A postmodern and cultural approach to understanding the new tourist/consumer </a:t>
            </a:r>
          </a:p>
          <a:p>
            <a:pPr marL="0" indent="0" algn="just">
              <a:buNone/>
            </a:pPr>
            <a:r>
              <a:rPr lang="en-US" sz="2800" dirty="0"/>
              <a:t>2 The experiential approach </a:t>
            </a:r>
          </a:p>
          <a:p>
            <a:pPr marL="0" indent="0" algn="just">
              <a:buNone/>
            </a:pPr>
            <a:r>
              <a:rPr lang="en-US" sz="2800" dirty="0"/>
              <a:t>3 Understanding the quality of the experience </a:t>
            </a:r>
          </a:p>
          <a:p>
            <a:pPr marL="0" indent="0" algn="just">
              <a:buNone/>
            </a:pPr>
            <a:r>
              <a:rPr lang="en-US" sz="2800" dirty="0"/>
              <a:t>4 Co-construction in tourism service delivery </a:t>
            </a:r>
          </a:p>
          <a:p>
            <a:pPr marL="0" indent="0" algn="just">
              <a:buNone/>
            </a:pPr>
            <a:r>
              <a:rPr lang="en-US" sz="2800" dirty="0"/>
              <a:t>5 The complexity of satisfaction measurement </a:t>
            </a:r>
          </a:p>
        </p:txBody>
      </p:sp>
      <p:grpSp>
        <p:nvGrpSpPr>
          <p:cNvPr id="4" name="Group 3">
            <a:extLst>
              <a:ext uri="{FF2B5EF4-FFF2-40B4-BE49-F238E27FC236}">
                <a16:creationId xmlns:a16="http://schemas.microsoft.com/office/drawing/2014/main" id="{72EDCE9B-123D-4E38-B241-3AD62724F3D3}"/>
              </a:ext>
            </a:extLst>
          </p:cNvPr>
          <p:cNvGrpSpPr/>
          <p:nvPr/>
        </p:nvGrpSpPr>
        <p:grpSpPr>
          <a:xfrm>
            <a:off x="0" y="53419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69D28421-D2D8-4369-B955-79AAFF6EFB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51937DC4-3F41-4DC9-BA39-6D7F2A53D6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92972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05339-6B3F-4E5A-B57B-1ACD9128E107}"/>
              </a:ext>
            </a:extLst>
          </p:cNvPr>
          <p:cNvSpPr>
            <a:spLocks noGrp="1"/>
          </p:cNvSpPr>
          <p:nvPr>
            <p:ph type="title"/>
          </p:nvPr>
        </p:nvSpPr>
        <p:spPr/>
        <p:txBody>
          <a:bodyPr/>
          <a:lstStyle/>
          <a:p>
            <a:r>
              <a:rPr lang="en-US" dirty="0">
                <a:solidFill>
                  <a:schemeClr val="accent2"/>
                </a:solidFill>
              </a:rPr>
              <a:t>Content</a:t>
            </a:r>
            <a:endParaRPr lang="ru-RU" dirty="0">
              <a:solidFill>
                <a:schemeClr val="accent2"/>
              </a:solidFill>
            </a:endParaRPr>
          </a:p>
        </p:txBody>
      </p:sp>
      <p:sp>
        <p:nvSpPr>
          <p:cNvPr id="3" name="Content Placeholder 2">
            <a:extLst>
              <a:ext uri="{FF2B5EF4-FFF2-40B4-BE49-F238E27FC236}">
                <a16:creationId xmlns:a16="http://schemas.microsoft.com/office/drawing/2014/main" id="{225A5BAA-A7D4-4784-998A-CE764694E442}"/>
              </a:ext>
            </a:extLst>
          </p:cNvPr>
          <p:cNvSpPr>
            <a:spLocks noGrp="1"/>
          </p:cNvSpPr>
          <p:nvPr>
            <p:ph idx="1"/>
          </p:nvPr>
        </p:nvSpPr>
        <p:spPr/>
        <p:txBody>
          <a:bodyPr>
            <a:normAutofit/>
          </a:bodyPr>
          <a:lstStyle/>
          <a:p>
            <a:pPr marL="0" indent="0" algn="just">
              <a:buNone/>
            </a:pPr>
            <a:r>
              <a:rPr lang="en-US" sz="2800" dirty="0"/>
              <a:t>6 The service experience escape </a:t>
            </a:r>
          </a:p>
          <a:p>
            <a:pPr marL="0" indent="0" algn="just">
              <a:buNone/>
            </a:pPr>
            <a:r>
              <a:rPr lang="en-US" sz="2800" dirty="0"/>
              <a:t>7 The influence of images in shaping the consumer experience</a:t>
            </a:r>
          </a:p>
          <a:p>
            <a:pPr marL="0" indent="0" algn="just">
              <a:buNone/>
            </a:pPr>
            <a:r>
              <a:rPr lang="en-US" sz="2800" dirty="0"/>
              <a:t>8 Authenticity and commodification</a:t>
            </a:r>
          </a:p>
          <a:p>
            <a:pPr marL="0" indent="0" algn="just">
              <a:buNone/>
            </a:pPr>
            <a:r>
              <a:rPr lang="en-US" sz="2800" dirty="0"/>
              <a:t>9 Using locals as ambassadors: how to create a true experience</a:t>
            </a:r>
          </a:p>
          <a:p>
            <a:pPr marL="0" indent="0" algn="just">
              <a:buNone/>
            </a:pPr>
            <a:r>
              <a:rPr lang="en-US" sz="2800" dirty="0"/>
              <a:t>10 Alternative methodologies for studying the tourism experience</a:t>
            </a:r>
            <a:endParaRPr lang="ru-RU" sz="2800" dirty="0"/>
          </a:p>
        </p:txBody>
      </p:sp>
      <p:grpSp>
        <p:nvGrpSpPr>
          <p:cNvPr id="5" name="Group 4">
            <a:extLst>
              <a:ext uri="{FF2B5EF4-FFF2-40B4-BE49-F238E27FC236}">
                <a16:creationId xmlns:a16="http://schemas.microsoft.com/office/drawing/2014/main" id="{DC7FA706-651F-47B3-B04D-EB9CDF24CF1A}"/>
              </a:ext>
            </a:extLst>
          </p:cNvPr>
          <p:cNvGrpSpPr/>
          <p:nvPr/>
        </p:nvGrpSpPr>
        <p:grpSpPr>
          <a:xfrm>
            <a:off x="0" y="5341937"/>
            <a:ext cx="9144000" cy="1516063"/>
            <a:chOff x="0" y="5341937"/>
            <a:chExt cx="9144000" cy="1516063"/>
          </a:xfrm>
        </p:grpSpPr>
        <p:pic>
          <p:nvPicPr>
            <p:cNvPr id="6" name="Picture 5" descr="ÐÐ¾ÑÐ¾Ð¶ÐµÐµ Ð¸Ð·Ð¾Ð±ÑÐ°Ð¶ÐµÐ½Ð¸Ðµ">
              <a:extLst>
                <a:ext uri="{FF2B5EF4-FFF2-40B4-BE49-F238E27FC236}">
                  <a16:creationId xmlns:a16="http://schemas.microsoft.com/office/drawing/2014/main" id="{81143B3C-ED38-45C7-9B8E-5470F9FA3D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ir-s3-cdn-cf.behance.net/project_modules/disp/22f8fe33889697.5605ea4c1cb4e.jpg">
              <a:extLst>
                <a:ext uri="{FF2B5EF4-FFF2-40B4-BE49-F238E27FC236}">
                  <a16:creationId xmlns:a16="http://schemas.microsoft.com/office/drawing/2014/main" id="{7F5A63D8-7D36-41DA-A0F0-491BCF626F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35892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AA5372-9A3E-4149-9BF5-929C22C062E4}"/>
              </a:ext>
            </a:extLst>
          </p:cNvPr>
          <p:cNvGrpSpPr/>
          <p:nvPr/>
        </p:nvGrpSpPr>
        <p:grpSpPr>
          <a:xfrm>
            <a:off x="0" y="53419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9D19A75A-63EC-4F5D-85A4-86D84FEF05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C0D7A737-0EB3-4FE6-8457-8D66A569DC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33A513AE-DBFD-4B25-9665-16DEE33619B1}"/>
              </a:ext>
            </a:extLst>
          </p:cNvPr>
          <p:cNvSpPr>
            <a:spLocks noGrp="1"/>
          </p:cNvSpPr>
          <p:nvPr>
            <p:ph type="title"/>
          </p:nvPr>
        </p:nvSpPr>
        <p:spPr/>
        <p:txBody>
          <a:bodyPr/>
          <a:lstStyle/>
          <a:p>
            <a:r>
              <a:rPr lang="en-US" dirty="0">
                <a:solidFill>
                  <a:schemeClr val="accent2"/>
                </a:solidFill>
              </a:rPr>
              <a:t>Introduction</a:t>
            </a:r>
            <a:endParaRPr lang="ru-RU" dirty="0">
              <a:solidFill>
                <a:schemeClr val="accent2"/>
              </a:solidFill>
            </a:endParaRPr>
          </a:p>
        </p:txBody>
      </p:sp>
      <p:sp>
        <p:nvSpPr>
          <p:cNvPr id="3" name="Content Placeholder 2">
            <a:extLst>
              <a:ext uri="{FF2B5EF4-FFF2-40B4-BE49-F238E27FC236}">
                <a16:creationId xmlns:a16="http://schemas.microsoft.com/office/drawing/2014/main" id="{DCE5E2A8-3D72-4666-BF42-46C704034FAB}"/>
              </a:ext>
            </a:extLst>
          </p:cNvPr>
          <p:cNvSpPr>
            <a:spLocks noGrp="1"/>
          </p:cNvSpPr>
          <p:nvPr>
            <p:ph idx="1"/>
          </p:nvPr>
        </p:nvSpPr>
        <p:spPr/>
        <p:txBody>
          <a:bodyPr>
            <a:noAutofit/>
          </a:bodyPr>
          <a:lstStyle/>
          <a:p>
            <a:pPr marL="0" indent="0" algn="just">
              <a:lnSpc>
                <a:spcPct val="100000"/>
              </a:lnSpc>
              <a:spcBef>
                <a:spcPts val="0"/>
              </a:spcBef>
              <a:buNone/>
            </a:pPr>
            <a:r>
              <a:rPr lang="en-US" sz="2800" dirty="0"/>
              <a:t>Experience is a concept that is unavoidable in contemporary </a:t>
            </a:r>
            <a:r>
              <a:rPr lang="en-US" sz="2800" b="1" dirty="0"/>
              <a:t>marketing strategies</a:t>
            </a:r>
            <a:r>
              <a:rPr lang="en-US" sz="2800" dirty="0"/>
              <a:t>. When selling cars or new smartphones, sellers and marketers use this concept profusely, to the point that most products are now sold as a </a:t>
            </a:r>
            <a:r>
              <a:rPr lang="en-US" sz="2800" b="1" dirty="0"/>
              <a:t>consumption experience</a:t>
            </a:r>
            <a:r>
              <a:rPr lang="en-US" sz="2800" dirty="0"/>
              <a:t>.</a:t>
            </a:r>
          </a:p>
          <a:p>
            <a:pPr marL="0" indent="0" algn="just">
              <a:lnSpc>
                <a:spcPct val="100000"/>
              </a:lnSpc>
              <a:spcBef>
                <a:spcPts val="0"/>
              </a:spcBef>
              <a:buNone/>
            </a:pPr>
            <a:r>
              <a:rPr lang="en-US" sz="2800" dirty="0"/>
              <a:t> An area where this notion of experience has played a significant role is in the provision of culture, art, leisure and tourism </a:t>
            </a:r>
            <a:r>
              <a:rPr lang="en-US" sz="2800" b="1" dirty="0"/>
              <a:t>(known as hedonist consumption).</a:t>
            </a:r>
          </a:p>
        </p:txBody>
      </p:sp>
    </p:spTree>
    <p:extLst>
      <p:ext uri="{BB962C8B-B14F-4D97-AF65-F5344CB8AC3E}">
        <p14:creationId xmlns:p14="http://schemas.microsoft.com/office/powerpoint/2010/main" val="2450143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BAA5372-9A3E-4149-9BF5-929C22C062E4}"/>
              </a:ext>
            </a:extLst>
          </p:cNvPr>
          <p:cNvGrpSpPr/>
          <p:nvPr/>
        </p:nvGrpSpPr>
        <p:grpSpPr>
          <a:xfrm>
            <a:off x="0" y="53419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9D19A75A-63EC-4F5D-85A4-86D84FEF05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C0D7A737-0EB3-4FE6-8457-8D66A569DC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33A513AE-DBFD-4B25-9665-16DEE33619B1}"/>
              </a:ext>
            </a:extLst>
          </p:cNvPr>
          <p:cNvSpPr>
            <a:spLocks noGrp="1"/>
          </p:cNvSpPr>
          <p:nvPr>
            <p:ph type="title"/>
          </p:nvPr>
        </p:nvSpPr>
        <p:spPr/>
        <p:txBody>
          <a:bodyPr/>
          <a:lstStyle/>
          <a:p>
            <a:r>
              <a:rPr lang="en-US" dirty="0">
                <a:solidFill>
                  <a:schemeClr val="accent2"/>
                </a:solidFill>
              </a:rPr>
              <a:t>Introduction</a:t>
            </a:r>
            <a:endParaRPr lang="ru-RU" dirty="0">
              <a:solidFill>
                <a:schemeClr val="accent2"/>
              </a:solidFill>
            </a:endParaRPr>
          </a:p>
        </p:txBody>
      </p:sp>
      <p:sp>
        <p:nvSpPr>
          <p:cNvPr id="3" name="Content Placeholder 2">
            <a:extLst>
              <a:ext uri="{FF2B5EF4-FFF2-40B4-BE49-F238E27FC236}">
                <a16:creationId xmlns:a16="http://schemas.microsoft.com/office/drawing/2014/main" id="{DCE5E2A8-3D72-4666-BF42-46C704034FAB}"/>
              </a:ext>
            </a:extLst>
          </p:cNvPr>
          <p:cNvSpPr>
            <a:spLocks noGrp="1"/>
          </p:cNvSpPr>
          <p:nvPr>
            <p:ph idx="1"/>
          </p:nvPr>
        </p:nvSpPr>
        <p:spPr/>
        <p:txBody>
          <a:bodyPr>
            <a:noAutofit/>
          </a:bodyPr>
          <a:lstStyle/>
          <a:p>
            <a:pPr marL="0" indent="0" algn="just">
              <a:buNone/>
            </a:pPr>
            <a:r>
              <a:rPr lang="en-US" sz="2400" dirty="0"/>
              <a:t>Though the experiential approach and tourism researchers have demonstrated </a:t>
            </a:r>
            <a:r>
              <a:rPr lang="en-US" sz="2400" b="1" dirty="0"/>
              <a:t>the superiority of emotions in the understanding of the experiences </a:t>
            </a:r>
            <a:r>
              <a:rPr lang="en-US" sz="2400" dirty="0"/>
              <a:t>and their conceptualization, it cannot be ignored that tourism products </a:t>
            </a:r>
            <a:r>
              <a:rPr lang="en-US" sz="2400" b="1" dirty="0"/>
              <a:t>remain physical entities that are designed, physically </a:t>
            </a:r>
            <a:r>
              <a:rPr lang="en-US" sz="2400" b="1" dirty="0" err="1"/>
              <a:t>conceptualised</a:t>
            </a:r>
            <a:r>
              <a:rPr lang="en-US" sz="2400" b="1" dirty="0"/>
              <a:t> and humanely managed. </a:t>
            </a:r>
          </a:p>
          <a:p>
            <a:pPr marL="0" indent="0" algn="just">
              <a:buNone/>
            </a:pPr>
            <a:r>
              <a:rPr lang="en-US" sz="2400" dirty="0"/>
              <a:t>Therefore, the course aims to try </a:t>
            </a:r>
            <a:r>
              <a:rPr lang="en-US" sz="2400" b="1" dirty="0"/>
              <a:t>to bridge the gap between utilitarian and experiential approaches: </a:t>
            </a:r>
            <a:r>
              <a:rPr lang="en-US" sz="2400" dirty="0"/>
              <a:t>the tangible dimensions of the service delivery are seen as enhancers that will allow consumers to experience more fully the emotions and experiential benefits of the tourism product.</a:t>
            </a:r>
          </a:p>
        </p:txBody>
      </p:sp>
    </p:spTree>
    <p:extLst>
      <p:ext uri="{BB962C8B-B14F-4D97-AF65-F5344CB8AC3E}">
        <p14:creationId xmlns:p14="http://schemas.microsoft.com/office/powerpoint/2010/main" val="2576385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9732A-90E7-4C94-AD37-FE50BFC8C9EA}"/>
              </a:ext>
            </a:extLst>
          </p:cNvPr>
          <p:cNvGrpSpPr/>
          <p:nvPr/>
        </p:nvGrpSpPr>
        <p:grpSpPr>
          <a:xfrm>
            <a:off x="0" y="53419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CD0116EA-6D91-41B0-BAB7-0BE0D7F3EC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69DA6EC3-35FA-404B-AD97-44BC84EA97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1B61063D-0BB9-42FB-9D30-405D070AADA5}"/>
              </a:ext>
            </a:extLst>
          </p:cNvPr>
          <p:cNvSpPr>
            <a:spLocks noGrp="1"/>
          </p:cNvSpPr>
          <p:nvPr>
            <p:ph type="title"/>
          </p:nvPr>
        </p:nvSpPr>
        <p:spPr/>
        <p:txBody>
          <a:bodyPr/>
          <a:lstStyle/>
          <a:p>
            <a:r>
              <a:rPr lang="en-GB" dirty="0">
                <a:solidFill>
                  <a:schemeClr val="accent2"/>
                </a:solidFill>
              </a:rPr>
              <a:t>Introduction block.</a:t>
            </a:r>
            <a:br>
              <a:rPr lang="en-GB" dirty="0">
                <a:solidFill>
                  <a:schemeClr val="accent2"/>
                </a:solidFill>
              </a:rPr>
            </a:br>
            <a:r>
              <a:rPr lang="en-GB" dirty="0">
                <a:solidFill>
                  <a:schemeClr val="accent2"/>
                </a:solidFill>
              </a:rPr>
              <a:t>The summary of the lecture</a:t>
            </a:r>
            <a:endParaRPr lang="ru-RU" dirty="0">
              <a:solidFill>
                <a:schemeClr val="accent2"/>
              </a:solidFill>
            </a:endParaRPr>
          </a:p>
        </p:txBody>
      </p:sp>
      <p:sp>
        <p:nvSpPr>
          <p:cNvPr id="3" name="Content Placeholder 2">
            <a:extLst>
              <a:ext uri="{FF2B5EF4-FFF2-40B4-BE49-F238E27FC236}">
                <a16:creationId xmlns:a16="http://schemas.microsoft.com/office/drawing/2014/main" id="{76A0B331-391C-4D1E-8CDB-3FB8642B98DD}"/>
              </a:ext>
            </a:extLst>
          </p:cNvPr>
          <p:cNvSpPr>
            <a:spLocks noGrp="1"/>
          </p:cNvSpPr>
          <p:nvPr>
            <p:ph idx="1"/>
          </p:nvPr>
        </p:nvSpPr>
        <p:spPr/>
        <p:txBody>
          <a:bodyPr>
            <a:normAutofit fontScale="92500" lnSpcReduction="20000"/>
          </a:bodyPr>
          <a:lstStyle/>
          <a:p>
            <a:pPr marL="0" indent="0" algn="just">
              <a:buNone/>
            </a:pPr>
            <a:r>
              <a:rPr lang="en-US" sz="2800" dirty="0"/>
              <a:t>The first lecture will clarify the broad framework within which the theories presented are nested. </a:t>
            </a:r>
          </a:p>
          <a:p>
            <a:pPr marL="0" indent="0" algn="just">
              <a:buNone/>
            </a:pPr>
            <a:r>
              <a:rPr lang="en-US" sz="2800" dirty="0"/>
              <a:t>The postmodern paradigm, which emerged as a critique of modernism, will be explained. Modernism foundations will be outlined in order to explain how post-modernism emerged, and its implications in terms of the consumer experience. </a:t>
            </a:r>
          </a:p>
          <a:p>
            <a:pPr marL="0" indent="0" algn="just">
              <a:buNone/>
            </a:pPr>
            <a:r>
              <a:rPr lang="en-US" sz="2800" dirty="0"/>
              <a:t>The links to the Consumer Culture theory will then be addressed, explaining how this approach takes into account the cultural and symbolic dimensions of consumption practices. Social representations and cultural practices will be presented to help readers make sense of the new consumption phenomenon observed in the contemporary world.</a:t>
            </a:r>
          </a:p>
          <a:p>
            <a:pPr algn="just"/>
            <a:endParaRPr lang="ru-RU" sz="2800" dirty="0"/>
          </a:p>
        </p:txBody>
      </p:sp>
    </p:spTree>
    <p:extLst>
      <p:ext uri="{BB962C8B-B14F-4D97-AF65-F5344CB8AC3E}">
        <p14:creationId xmlns:p14="http://schemas.microsoft.com/office/powerpoint/2010/main" val="246344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260F-7DDA-46D5-A636-D6511C6CE4A8}"/>
              </a:ext>
            </a:extLst>
          </p:cNvPr>
          <p:cNvSpPr>
            <a:spLocks noGrp="1"/>
          </p:cNvSpPr>
          <p:nvPr>
            <p:ph type="title"/>
          </p:nvPr>
        </p:nvSpPr>
        <p:spPr/>
        <p:txBody>
          <a:bodyPr/>
          <a:lstStyle/>
          <a:p>
            <a:r>
              <a:rPr lang="en-GB" dirty="0"/>
              <a:t>2</a:t>
            </a:r>
            <a:endParaRPr lang="ru-RU" dirty="0"/>
          </a:p>
        </p:txBody>
      </p:sp>
      <p:sp>
        <p:nvSpPr>
          <p:cNvPr id="3" name="Content Placeholder 2">
            <a:extLst>
              <a:ext uri="{FF2B5EF4-FFF2-40B4-BE49-F238E27FC236}">
                <a16:creationId xmlns:a16="http://schemas.microsoft.com/office/drawing/2014/main" id="{B12C56E4-5102-4DD2-9936-1763C593BC9C}"/>
              </a:ext>
            </a:extLst>
          </p:cNvPr>
          <p:cNvSpPr>
            <a:spLocks noGrp="1"/>
          </p:cNvSpPr>
          <p:nvPr>
            <p:ph idx="1"/>
          </p:nvPr>
        </p:nvSpPr>
        <p:spPr/>
        <p:txBody>
          <a:bodyPr>
            <a:normAutofit/>
          </a:bodyPr>
          <a:lstStyle/>
          <a:p>
            <a:pPr algn="just"/>
            <a:r>
              <a:rPr lang="en-US" sz="2800" baseline="-25000" dirty="0"/>
              <a:t>The second lecture will narrow down this framework by presenting the experiential theories. We start by addressing the limits of traditional marketing models, especially the rational side of consumers and their aim to </a:t>
            </a:r>
            <a:r>
              <a:rPr lang="en-US" sz="2800" baseline="-25000" dirty="0" err="1"/>
              <a:t>maximise</a:t>
            </a:r>
            <a:r>
              <a:rPr lang="en-US" sz="2800" baseline="-25000" dirty="0"/>
              <a:t> utility. From this critic can be understood the emergence of experiential theories that aimed to develop new models to explain consumption practices in specific areas such as culture, art, leisure and tourism. The principles and variables of this approach will be detailed and the evolution of this approach over the last three decades will be presented.</a:t>
            </a:r>
          </a:p>
          <a:p>
            <a:pPr algn="just"/>
            <a:endParaRPr lang="ru-RU" sz="2800" dirty="0"/>
          </a:p>
        </p:txBody>
      </p:sp>
      <p:grpSp>
        <p:nvGrpSpPr>
          <p:cNvPr id="4" name="Group 3">
            <a:extLst>
              <a:ext uri="{FF2B5EF4-FFF2-40B4-BE49-F238E27FC236}">
                <a16:creationId xmlns:a16="http://schemas.microsoft.com/office/drawing/2014/main" id="{0A5821DC-59C9-46EF-8E33-D37CE0755A5C}"/>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022E61BA-33E1-4BC7-8CC9-54D6537DAE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663E6448-E7BD-4E58-AC33-36EEB9BA11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331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3">
            <a:extLst>
              <a:ext uri="{FF2B5EF4-FFF2-40B4-BE49-F238E27FC236}">
                <a16:creationId xmlns:a16="http://schemas.microsoft.com/office/drawing/2014/main" id="{8FADA3B7-F46B-4731-AF93-15027F503CF5}"/>
              </a:ext>
            </a:extLst>
          </p:cNvPr>
          <p:cNvPicPr>
            <a:picLocks noChangeAspect="1"/>
          </p:cNvPicPr>
          <p:nvPr/>
        </p:nvPicPr>
        <p:blipFill>
          <a:blip r:embed="rId2"/>
          <a:stretch>
            <a:fillRect/>
          </a:stretch>
        </p:blipFill>
        <p:spPr>
          <a:xfrm>
            <a:off x="0" y="654754"/>
            <a:ext cx="9144000" cy="6508611"/>
          </a:xfrm>
          <a:prstGeom prst="rect">
            <a:avLst/>
          </a:prstGeom>
        </p:spPr>
      </p:pic>
      <p:pic>
        <p:nvPicPr>
          <p:cNvPr id="10" name="Content Placeholder 9" descr="A screenshot of a social media post&#10;&#10;Description automatically generated">
            <a:extLst>
              <a:ext uri="{FF2B5EF4-FFF2-40B4-BE49-F238E27FC236}">
                <a16:creationId xmlns:a16="http://schemas.microsoft.com/office/drawing/2014/main" id="{BEBF8F85-F58C-4FC7-B487-01491DA21AD9}"/>
              </a:ext>
            </a:extLst>
          </p:cNvPr>
          <p:cNvPicPr>
            <a:picLocks noGrp="1" noChangeAspect="1"/>
          </p:cNvPicPr>
          <p:nvPr>
            <p:ph idx="1"/>
          </p:nvPr>
        </p:nvPicPr>
        <p:blipFill>
          <a:blip r:embed="rId3"/>
          <a:stretch>
            <a:fillRect/>
          </a:stretch>
        </p:blipFill>
        <p:spPr>
          <a:xfrm>
            <a:off x="0" y="652896"/>
            <a:ext cx="9144000" cy="6752924"/>
          </a:xfrm>
        </p:spPr>
      </p:pic>
      <p:sp>
        <p:nvSpPr>
          <p:cNvPr id="4" name="Slide Number Placeholder 2">
            <a:extLst>
              <a:ext uri="{FF2B5EF4-FFF2-40B4-BE49-F238E27FC236}">
                <a16:creationId xmlns:a16="http://schemas.microsoft.com/office/drawing/2014/main" id="{66E51209-0788-4956-8C94-BE591AF10B76}"/>
              </a:ext>
            </a:extLst>
          </p:cNvPr>
          <p:cNvSpPr txBox="1">
            <a:spLocks/>
          </p:cNvSpPr>
          <p:nvPr/>
        </p:nvSpPr>
        <p:spPr>
          <a:xfrm>
            <a:off x="8072438" y="6519863"/>
            <a:ext cx="676275" cy="338137"/>
          </a:xfrm>
          <a:prstGeom prst="rect">
            <a:avLst/>
          </a:prstGeom>
        </p:spPr>
        <p:txBody>
          <a:bodyPr vert="horz" lIns="0" tIns="0" rIns="0" bIns="0" rtlCol="0" anchor="ctr"/>
          <a:lstStyle>
            <a:defPPr>
              <a:defRPr lang="sv-SE"/>
            </a:defPPr>
            <a:lvl1pPr marL="0" algn="l" defTabSz="914400" rtl="0" eaLnBrk="1" latinLnBrk="0" hangingPunct="1">
              <a:defRPr sz="700" kern="1200" cap="all" baseline="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E3CB781-82D6-44C0-9436-64F1EAEBF515}" type="slidenum">
              <a:rPr lang="en-GB" altLang="ru-RU" smtClean="0"/>
              <a:pPr>
                <a:defRPr/>
              </a:pPr>
              <a:t>4</a:t>
            </a:fld>
            <a:endParaRPr lang="en-GB" altLang="ru-RU"/>
          </a:p>
        </p:txBody>
      </p:sp>
      <p:pic>
        <p:nvPicPr>
          <p:cNvPr id="6" name="Рисунок 10">
            <a:extLst>
              <a:ext uri="{FF2B5EF4-FFF2-40B4-BE49-F238E27FC236}">
                <a16:creationId xmlns:a16="http://schemas.microsoft.com/office/drawing/2014/main" id="{B5D90834-F0CD-445C-9709-5F38DD069731}"/>
              </a:ext>
            </a:extLst>
          </p:cNvPr>
          <p:cNvPicPr>
            <a:picLocks noChangeAspect="1"/>
          </p:cNvPicPr>
          <p:nvPr/>
        </p:nvPicPr>
        <p:blipFill>
          <a:blip r:embed="rId4"/>
          <a:stretch>
            <a:fillRect/>
          </a:stretch>
        </p:blipFill>
        <p:spPr>
          <a:xfrm>
            <a:off x="0" y="0"/>
            <a:ext cx="2971800" cy="895350"/>
          </a:xfrm>
          <a:prstGeom prst="rect">
            <a:avLst/>
          </a:prstGeom>
        </p:spPr>
      </p:pic>
    </p:spTree>
    <p:extLst>
      <p:ext uri="{BB962C8B-B14F-4D97-AF65-F5344CB8AC3E}">
        <p14:creationId xmlns:p14="http://schemas.microsoft.com/office/powerpoint/2010/main" val="1942760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0EB3F6B-DDE4-458E-86E6-064845504D8E}"/>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8E936028-8BB2-4188-A1BB-D108FAE353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49E2CCDF-EFC4-493C-84FA-29CBC0A8F4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708EC03B-B3D6-4744-A436-582910704BF1}"/>
              </a:ext>
            </a:extLst>
          </p:cNvPr>
          <p:cNvSpPr>
            <a:spLocks noGrp="1"/>
          </p:cNvSpPr>
          <p:nvPr>
            <p:ph type="title"/>
          </p:nvPr>
        </p:nvSpPr>
        <p:spPr/>
        <p:txBody>
          <a:bodyPr/>
          <a:lstStyle/>
          <a:p>
            <a:r>
              <a:rPr lang="en-US" dirty="0"/>
              <a:t>3</a:t>
            </a:r>
            <a:endParaRPr lang="ru-RU" dirty="0"/>
          </a:p>
        </p:txBody>
      </p:sp>
      <p:sp>
        <p:nvSpPr>
          <p:cNvPr id="3" name="Content Placeholder 2">
            <a:extLst>
              <a:ext uri="{FF2B5EF4-FFF2-40B4-BE49-F238E27FC236}">
                <a16:creationId xmlns:a16="http://schemas.microsoft.com/office/drawing/2014/main" id="{3D68AAB5-E324-40EE-B030-0873073B1038}"/>
              </a:ext>
            </a:extLst>
          </p:cNvPr>
          <p:cNvSpPr>
            <a:spLocks noGrp="1"/>
          </p:cNvSpPr>
          <p:nvPr>
            <p:ph idx="1"/>
          </p:nvPr>
        </p:nvSpPr>
        <p:spPr/>
        <p:txBody>
          <a:bodyPr>
            <a:normAutofit/>
          </a:bodyPr>
          <a:lstStyle/>
          <a:p>
            <a:pPr algn="just"/>
            <a:r>
              <a:rPr lang="en-US" sz="2800" baseline="-25000" dirty="0"/>
              <a:t>If experiential theories and tourism researchers have now established the dominant role of emotions in the tourism experience, it is essential to keep in mind that tourism services are also provided through a service delivery based on physical elements. Lecture 3 will explore those elements by addressing the specificities of the service delivery, the evaluation of service quality and service guarantees. While those approaches have been </a:t>
            </a:r>
            <a:r>
              <a:rPr lang="en-US" sz="2800" baseline="-25000" dirty="0" err="1"/>
              <a:t>criticised</a:t>
            </a:r>
            <a:r>
              <a:rPr lang="en-US" sz="2800" baseline="-25000" dirty="0"/>
              <a:t>, they remain powerful management tools to improve service delivery and the authors felt that it was important to address them. The chapter will also discuss the limits of traditional services' marketing models in a tourism context. For instance, can tourists elaborate precise evaluations of services during or following a long service encounter? Is evaluation, in a holiday context, different from other types of products and services? Finally, the notion of indirect service that </a:t>
            </a:r>
            <a:r>
              <a:rPr lang="en-US" sz="2800" baseline="-25000" dirty="0" err="1"/>
              <a:t>characterises</a:t>
            </a:r>
            <a:r>
              <a:rPr lang="en-US" sz="2800" baseline="-25000" dirty="0"/>
              <a:t> tourism service provision will be detailed.</a:t>
            </a:r>
          </a:p>
          <a:p>
            <a:pPr algn="just"/>
            <a:endParaRPr lang="ru-RU" sz="4000" dirty="0"/>
          </a:p>
        </p:txBody>
      </p:sp>
    </p:spTree>
    <p:extLst>
      <p:ext uri="{BB962C8B-B14F-4D97-AF65-F5344CB8AC3E}">
        <p14:creationId xmlns:p14="http://schemas.microsoft.com/office/powerpoint/2010/main" val="2711304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1A23D-3E7D-4CD3-9978-CC0A49C57926}"/>
              </a:ext>
            </a:extLst>
          </p:cNvPr>
          <p:cNvSpPr>
            <a:spLocks noGrp="1"/>
          </p:cNvSpPr>
          <p:nvPr>
            <p:ph type="title"/>
          </p:nvPr>
        </p:nvSpPr>
        <p:spPr/>
        <p:txBody>
          <a:bodyPr/>
          <a:lstStyle/>
          <a:p>
            <a:r>
              <a:rPr lang="en-GB" dirty="0"/>
              <a:t>4</a:t>
            </a:r>
            <a:endParaRPr lang="ru-RU" dirty="0"/>
          </a:p>
        </p:txBody>
      </p:sp>
      <p:sp>
        <p:nvSpPr>
          <p:cNvPr id="3" name="Content Placeholder 2">
            <a:extLst>
              <a:ext uri="{FF2B5EF4-FFF2-40B4-BE49-F238E27FC236}">
                <a16:creationId xmlns:a16="http://schemas.microsoft.com/office/drawing/2014/main" id="{9E9C114E-9579-4953-AE34-AA0E216AF890}"/>
              </a:ext>
            </a:extLst>
          </p:cNvPr>
          <p:cNvSpPr>
            <a:spLocks noGrp="1"/>
          </p:cNvSpPr>
          <p:nvPr>
            <p:ph idx="1"/>
          </p:nvPr>
        </p:nvSpPr>
        <p:spPr/>
        <p:txBody>
          <a:bodyPr>
            <a:normAutofit/>
          </a:bodyPr>
          <a:lstStyle/>
          <a:p>
            <a:pPr algn="just"/>
            <a:r>
              <a:rPr lang="en-US" sz="2800" baseline="-25000" dirty="0"/>
              <a:t>Moving on from the recognition of the importance of the indirect service delivery in tourism, Lecture 4 will present more recent approaches that are extremely useful to the understanding of tourism experiences. The Service Dominant Logic and the Consumer Dominant Logic will be addressed with a focus on the recognition of consumers' roles as co-producers of the experience. The newer recognition of the independence that tourists might seek in their experience will also be addressed with the notion of auto-construction. The chapter will finish with a</a:t>
            </a:r>
            <a:r>
              <a:rPr lang="en-US" baseline="-25000" dirty="0"/>
              <a:t> </a:t>
            </a:r>
            <a:r>
              <a:rPr lang="en-US" sz="2800" baseline="-25000" dirty="0"/>
              <a:t>presentation of a service continuum which provides a framework for understanding how services alternate between a totally serviced delivery to autonomous consumption situations.</a:t>
            </a:r>
          </a:p>
          <a:p>
            <a:pPr algn="just"/>
            <a:endParaRPr lang="en-US" sz="2800" baseline="-25000" dirty="0"/>
          </a:p>
          <a:p>
            <a:pPr marL="0" indent="0" algn="just">
              <a:buNone/>
            </a:pPr>
            <a:endParaRPr lang="ru-RU" sz="2800" dirty="0"/>
          </a:p>
        </p:txBody>
      </p:sp>
      <p:grpSp>
        <p:nvGrpSpPr>
          <p:cNvPr id="4" name="Group 3">
            <a:extLst>
              <a:ext uri="{FF2B5EF4-FFF2-40B4-BE49-F238E27FC236}">
                <a16:creationId xmlns:a16="http://schemas.microsoft.com/office/drawing/2014/main" id="{D385EE19-0B72-4B96-BCF2-381CAAB2C51D}"/>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319806F2-789E-44B1-ADEF-397915DAD1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BA308D5E-1843-4876-A819-4C743DA976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58050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0339C-0A5C-40FF-B8AE-0025B46A514E}"/>
              </a:ext>
            </a:extLst>
          </p:cNvPr>
          <p:cNvSpPr>
            <a:spLocks noGrp="1"/>
          </p:cNvSpPr>
          <p:nvPr>
            <p:ph type="title"/>
          </p:nvPr>
        </p:nvSpPr>
        <p:spPr/>
        <p:txBody>
          <a:bodyPr/>
          <a:lstStyle/>
          <a:p>
            <a:r>
              <a:rPr lang="en-GB" dirty="0"/>
              <a:t>5</a:t>
            </a:r>
            <a:endParaRPr lang="ru-RU" dirty="0"/>
          </a:p>
        </p:txBody>
      </p:sp>
      <p:sp>
        <p:nvSpPr>
          <p:cNvPr id="3" name="Content Placeholder 2">
            <a:extLst>
              <a:ext uri="{FF2B5EF4-FFF2-40B4-BE49-F238E27FC236}">
                <a16:creationId xmlns:a16="http://schemas.microsoft.com/office/drawing/2014/main" id="{32F2DD9A-6927-48E9-B5AA-8CDC12FD37BA}"/>
              </a:ext>
            </a:extLst>
          </p:cNvPr>
          <p:cNvSpPr>
            <a:spLocks noGrp="1"/>
          </p:cNvSpPr>
          <p:nvPr>
            <p:ph idx="1"/>
          </p:nvPr>
        </p:nvSpPr>
        <p:spPr/>
        <p:txBody>
          <a:bodyPr>
            <a:normAutofit/>
          </a:bodyPr>
          <a:lstStyle/>
          <a:p>
            <a:pPr algn="just"/>
            <a:r>
              <a:rPr lang="en-US" sz="2800" baseline="-25000" dirty="0"/>
              <a:t>Having presented both the utilitarian and the experiential visions of the service delivery, Lecture 5 will address how satisfaction might be evaluated in an experiential context. Evaluating satisfaction in such a situation is a thorny question that researchers have debated for several decades. The chapter will again address the role of emotions in the conception of satisfaction. The specificities of satisfaction formation in an experiential context will also be addressed by advancing the possibility that tourists might develop satisfaction strategies. In an experiential context, the inability that individuals might have in voicing specific expectations will also be raised. Finally the chapter will present the notions of flow and immersion which represent central notions for understanding the consumer experience and satisfaction elicitations.</a:t>
            </a:r>
          </a:p>
          <a:p>
            <a:pPr algn="just"/>
            <a:endParaRPr lang="ru-RU" sz="2800" dirty="0"/>
          </a:p>
        </p:txBody>
      </p:sp>
      <p:grpSp>
        <p:nvGrpSpPr>
          <p:cNvPr id="4" name="Group 3">
            <a:extLst>
              <a:ext uri="{FF2B5EF4-FFF2-40B4-BE49-F238E27FC236}">
                <a16:creationId xmlns:a16="http://schemas.microsoft.com/office/drawing/2014/main" id="{4D95D7DD-2B6C-4DF5-BD3A-E09D14EB0B39}"/>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754911CE-C7AD-4F26-A1DE-B8E8560E55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D9109907-1246-425A-8A03-5515C65BE2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19872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F77E-EA9F-4D96-8E31-E1BEF81F3404}"/>
              </a:ext>
            </a:extLst>
          </p:cNvPr>
          <p:cNvSpPr>
            <a:spLocks noGrp="1"/>
          </p:cNvSpPr>
          <p:nvPr>
            <p:ph type="title"/>
          </p:nvPr>
        </p:nvSpPr>
        <p:spPr/>
        <p:txBody>
          <a:bodyPr/>
          <a:lstStyle/>
          <a:p>
            <a:r>
              <a:rPr lang="en-GB" dirty="0"/>
              <a:t>6</a:t>
            </a:r>
            <a:endParaRPr lang="ru-RU" dirty="0"/>
          </a:p>
        </p:txBody>
      </p:sp>
      <p:sp>
        <p:nvSpPr>
          <p:cNvPr id="3" name="Content Placeholder 2">
            <a:extLst>
              <a:ext uri="{FF2B5EF4-FFF2-40B4-BE49-F238E27FC236}">
                <a16:creationId xmlns:a16="http://schemas.microsoft.com/office/drawing/2014/main" id="{377843AB-BE39-4302-AE53-0A09E5CEF171}"/>
              </a:ext>
            </a:extLst>
          </p:cNvPr>
          <p:cNvSpPr>
            <a:spLocks noGrp="1"/>
          </p:cNvSpPr>
          <p:nvPr>
            <p:ph idx="1"/>
          </p:nvPr>
        </p:nvSpPr>
        <p:spPr/>
        <p:txBody>
          <a:bodyPr>
            <a:normAutofit/>
          </a:bodyPr>
          <a:lstStyle/>
          <a:p>
            <a:pPr algn="just"/>
            <a:r>
              <a:rPr lang="en-US" sz="2800" baseline="-25000" dirty="0"/>
              <a:t>Lecture 6 will address the fact that the physical surrounding can play a central role in the achievement of the experience. It will further detail those elements by looking at how the </a:t>
            </a:r>
            <a:r>
              <a:rPr lang="en-US" sz="2800" baseline="-25000" dirty="0" err="1"/>
              <a:t>experiencescape</a:t>
            </a:r>
            <a:r>
              <a:rPr lang="en-US" sz="2800" baseline="-25000" dirty="0"/>
              <a:t> and atmospherics play a major role in determining the consumers' experience. The notion of theming the </a:t>
            </a:r>
            <a:r>
              <a:rPr lang="en-US" sz="2800" baseline="-25000" dirty="0" err="1"/>
              <a:t>servicescape</a:t>
            </a:r>
            <a:r>
              <a:rPr lang="en-US" sz="2800" baseline="-25000" dirty="0"/>
              <a:t>, through positioning and design, will be presented. Conceptions of theming at a local (resort) and global (landscape) levels will also be addressed.</a:t>
            </a:r>
          </a:p>
          <a:p>
            <a:pPr algn="just"/>
            <a:endParaRPr lang="ru-RU" sz="2800" dirty="0"/>
          </a:p>
        </p:txBody>
      </p:sp>
      <p:grpSp>
        <p:nvGrpSpPr>
          <p:cNvPr id="4" name="Group 3">
            <a:extLst>
              <a:ext uri="{FF2B5EF4-FFF2-40B4-BE49-F238E27FC236}">
                <a16:creationId xmlns:a16="http://schemas.microsoft.com/office/drawing/2014/main" id="{53133A39-D523-43ED-91D4-4202DDF9DB99}"/>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386C1F51-A005-410E-83E1-0C5B3DEE64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BD849742-B33F-4B22-8B6D-F211204EC5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75415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A8D8-3F00-4D95-9819-FCAD585EAC50}"/>
              </a:ext>
            </a:extLst>
          </p:cNvPr>
          <p:cNvSpPr>
            <a:spLocks noGrp="1"/>
          </p:cNvSpPr>
          <p:nvPr>
            <p:ph type="title"/>
          </p:nvPr>
        </p:nvSpPr>
        <p:spPr/>
        <p:txBody>
          <a:bodyPr/>
          <a:lstStyle/>
          <a:p>
            <a:r>
              <a:rPr lang="en-GB" dirty="0"/>
              <a:t>7</a:t>
            </a:r>
            <a:endParaRPr lang="ru-RU" dirty="0"/>
          </a:p>
        </p:txBody>
      </p:sp>
      <p:sp>
        <p:nvSpPr>
          <p:cNvPr id="3" name="Content Placeholder 2">
            <a:extLst>
              <a:ext uri="{FF2B5EF4-FFF2-40B4-BE49-F238E27FC236}">
                <a16:creationId xmlns:a16="http://schemas.microsoft.com/office/drawing/2014/main" id="{48283A9F-F77D-486F-84C4-0888F39511CF}"/>
              </a:ext>
            </a:extLst>
          </p:cNvPr>
          <p:cNvSpPr>
            <a:spLocks noGrp="1"/>
          </p:cNvSpPr>
          <p:nvPr>
            <p:ph idx="1"/>
          </p:nvPr>
        </p:nvSpPr>
        <p:spPr/>
        <p:txBody>
          <a:bodyPr>
            <a:normAutofit/>
          </a:bodyPr>
          <a:lstStyle/>
          <a:p>
            <a:pPr algn="just"/>
            <a:r>
              <a:rPr lang="en-US" sz="2800" baseline="-25000" dirty="0"/>
              <a:t>The notion of </a:t>
            </a:r>
            <a:r>
              <a:rPr lang="en-US" sz="2800" baseline="-25000" dirty="0" err="1"/>
              <a:t>servicescape</a:t>
            </a:r>
            <a:r>
              <a:rPr lang="en-US" sz="2800" baseline="-25000" dirty="0"/>
              <a:t> is closely connected to the concept of image, which will be the object of lecture 7. Image is a fascinating but yet complex notion that will be defined and illustrated in the first part of the chapter. The chapter will then present how image has been defined in the tourism context and which elements play a part in its construction. Those elements will be addressed with some detail, investigating the impact of different media in its construction and the role that films also play in the production of image. The variables and models that can be used will also be extensively reviewed, as the concept of image measurement can be particularly complex.</a:t>
            </a:r>
          </a:p>
        </p:txBody>
      </p:sp>
      <p:grpSp>
        <p:nvGrpSpPr>
          <p:cNvPr id="4" name="Group 3">
            <a:extLst>
              <a:ext uri="{FF2B5EF4-FFF2-40B4-BE49-F238E27FC236}">
                <a16:creationId xmlns:a16="http://schemas.microsoft.com/office/drawing/2014/main" id="{1D750E84-89ED-4188-9717-C5CAD7F4A7F1}"/>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80018E20-55E3-401B-8AC3-1D463B3616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A0D5A7A9-F08F-404B-93F5-E30324DE98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1334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4988-6A19-441E-BEA3-D9BA12D7B57A}"/>
              </a:ext>
            </a:extLst>
          </p:cNvPr>
          <p:cNvSpPr>
            <a:spLocks noGrp="1"/>
          </p:cNvSpPr>
          <p:nvPr>
            <p:ph type="title"/>
          </p:nvPr>
        </p:nvSpPr>
        <p:spPr/>
        <p:txBody>
          <a:bodyPr/>
          <a:lstStyle/>
          <a:p>
            <a:r>
              <a:rPr lang="en-GB" dirty="0"/>
              <a:t>8</a:t>
            </a:r>
            <a:endParaRPr lang="ru-RU" dirty="0"/>
          </a:p>
        </p:txBody>
      </p:sp>
      <p:sp>
        <p:nvSpPr>
          <p:cNvPr id="3" name="Content Placeholder 2">
            <a:extLst>
              <a:ext uri="{FF2B5EF4-FFF2-40B4-BE49-F238E27FC236}">
                <a16:creationId xmlns:a16="http://schemas.microsoft.com/office/drawing/2014/main" id="{7F90BAEF-E419-42BB-92DB-7441C632C3A2}"/>
              </a:ext>
            </a:extLst>
          </p:cNvPr>
          <p:cNvSpPr>
            <a:spLocks noGrp="1"/>
          </p:cNvSpPr>
          <p:nvPr>
            <p:ph idx="1"/>
          </p:nvPr>
        </p:nvSpPr>
        <p:spPr/>
        <p:txBody>
          <a:bodyPr>
            <a:normAutofit/>
          </a:bodyPr>
          <a:lstStyle/>
          <a:p>
            <a:pPr algn="just"/>
            <a:r>
              <a:rPr lang="en-US" sz="2800" baseline="-25000" dirty="0"/>
              <a:t>Lecture 8 will look at the complex notion of authenticity. Authenticity is also an essential element in the construction of the experience, but its </a:t>
            </a:r>
            <a:r>
              <a:rPr lang="en-US" sz="2800" baseline="-25000" dirty="0" err="1"/>
              <a:t>conceptualisation</a:t>
            </a:r>
            <a:r>
              <a:rPr lang="en-US" sz="2800" baseline="-25000" dirty="0"/>
              <a:t> and meanings are complex. This chapter will first identify what authenticity means and how tourists perceive the notion of authenticity. The various conceptions of authenticity will be reviewed, especially by looking at staged and </a:t>
            </a:r>
            <a:r>
              <a:rPr lang="en-US" sz="2800" baseline="-25000" dirty="0" err="1"/>
              <a:t>unstaged</a:t>
            </a:r>
            <a:r>
              <a:rPr lang="en-US" sz="2800" baseline="-25000" dirty="0"/>
              <a:t> authenticity. The chapter will conclude with a detailed analysis of Las Vegas and will investigate the extent to which it can be seen as an authentic or unauthentic tourism destination.</a:t>
            </a:r>
          </a:p>
          <a:p>
            <a:pPr algn="just"/>
            <a:endParaRPr lang="ru-RU" sz="2800" dirty="0"/>
          </a:p>
        </p:txBody>
      </p:sp>
      <p:grpSp>
        <p:nvGrpSpPr>
          <p:cNvPr id="4" name="Group 3">
            <a:extLst>
              <a:ext uri="{FF2B5EF4-FFF2-40B4-BE49-F238E27FC236}">
                <a16:creationId xmlns:a16="http://schemas.microsoft.com/office/drawing/2014/main" id="{36217F6B-DDA5-4650-8B0D-00CDDA4B6708}"/>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867F0837-4070-4E0E-924F-7573EE0D8B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D6D60427-6DB3-4FCF-ABF1-C07FA2C622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82645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F6B45-AD1A-4352-9E26-F3D57FB7EABA}"/>
              </a:ext>
            </a:extLst>
          </p:cNvPr>
          <p:cNvSpPr>
            <a:spLocks noGrp="1"/>
          </p:cNvSpPr>
          <p:nvPr>
            <p:ph type="title"/>
          </p:nvPr>
        </p:nvSpPr>
        <p:spPr/>
        <p:txBody>
          <a:bodyPr/>
          <a:lstStyle/>
          <a:p>
            <a:r>
              <a:rPr lang="en-GB" dirty="0"/>
              <a:t>9</a:t>
            </a:r>
            <a:endParaRPr lang="ru-RU" dirty="0"/>
          </a:p>
        </p:txBody>
      </p:sp>
      <p:sp>
        <p:nvSpPr>
          <p:cNvPr id="3" name="Content Placeholder 2">
            <a:extLst>
              <a:ext uri="{FF2B5EF4-FFF2-40B4-BE49-F238E27FC236}">
                <a16:creationId xmlns:a16="http://schemas.microsoft.com/office/drawing/2014/main" id="{C96AB6A3-0AA8-40A5-A55A-AF4466A40C9B}"/>
              </a:ext>
            </a:extLst>
          </p:cNvPr>
          <p:cNvSpPr>
            <a:spLocks noGrp="1"/>
          </p:cNvSpPr>
          <p:nvPr>
            <p:ph idx="1"/>
          </p:nvPr>
        </p:nvSpPr>
        <p:spPr/>
        <p:txBody>
          <a:bodyPr>
            <a:normAutofit/>
          </a:bodyPr>
          <a:lstStyle/>
          <a:p>
            <a:pPr algn="just"/>
            <a:r>
              <a:rPr lang="en-US" sz="2800" baseline="-25000" dirty="0"/>
              <a:t>Within the experience, another element that impacts on visitors' emotions is their connections with local amenities and inhabitants. Lecture 9 will address this aspect, which is another dimension of the authenticity as it implies direct contacts with local inhabitants. It also means that tourists are gradually seeking a more genuine and informal type of information provision. Examples of this are found in a review of accommodation service provisions such as </a:t>
            </a:r>
            <a:r>
              <a:rPr lang="en-US" sz="2800" baseline="-25000" dirty="0" err="1"/>
              <a:t>gites</a:t>
            </a:r>
            <a:r>
              <a:rPr lang="en-US" sz="2800" baseline="-25000" dirty="0"/>
              <a:t> and bed and breakfasts. The role of local guides will then be reviewed. Examples of guides in local parks and of homeless guides in London will show that the notion of tourists' guiding is evolving.</a:t>
            </a:r>
          </a:p>
          <a:p>
            <a:pPr algn="just"/>
            <a:endParaRPr lang="en-US" sz="2800" baseline="-25000" dirty="0"/>
          </a:p>
          <a:p>
            <a:pPr algn="just"/>
            <a:endParaRPr lang="ru-RU" sz="2800" dirty="0"/>
          </a:p>
        </p:txBody>
      </p:sp>
      <p:grpSp>
        <p:nvGrpSpPr>
          <p:cNvPr id="4" name="Group 3">
            <a:extLst>
              <a:ext uri="{FF2B5EF4-FFF2-40B4-BE49-F238E27FC236}">
                <a16:creationId xmlns:a16="http://schemas.microsoft.com/office/drawing/2014/main" id="{EE797604-BE99-4FEA-A421-8B483DFD40C5}"/>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3411BA09-0FC0-4710-8B7E-68AF6A8ACD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57470E20-C40A-4130-8FBC-9068941B0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18322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6449-20F5-4F7D-AB19-D541BFCF39AD}"/>
              </a:ext>
            </a:extLst>
          </p:cNvPr>
          <p:cNvSpPr>
            <a:spLocks noGrp="1"/>
          </p:cNvSpPr>
          <p:nvPr>
            <p:ph type="title"/>
          </p:nvPr>
        </p:nvSpPr>
        <p:spPr/>
        <p:txBody>
          <a:bodyPr/>
          <a:lstStyle/>
          <a:p>
            <a:r>
              <a:rPr lang="en-GB" dirty="0"/>
              <a:t>10</a:t>
            </a:r>
            <a:endParaRPr lang="ru-RU" dirty="0"/>
          </a:p>
        </p:txBody>
      </p:sp>
      <p:sp>
        <p:nvSpPr>
          <p:cNvPr id="3" name="Content Placeholder 2">
            <a:extLst>
              <a:ext uri="{FF2B5EF4-FFF2-40B4-BE49-F238E27FC236}">
                <a16:creationId xmlns:a16="http://schemas.microsoft.com/office/drawing/2014/main" id="{688E9DA0-7C01-44AA-AF90-C8FE88496715}"/>
              </a:ext>
            </a:extLst>
          </p:cNvPr>
          <p:cNvSpPr>
            <a:spLocks noGrp="1"/>
          </p:cNvSpPr>
          <p:nvPr>
            <p:ph idx="1"/>
          </p:nvPr>
        </p:nvSpPr>
        <p:spPr/>
        <p:txBody>
          <a:bodyPr>
            <a:normAutofit/>
          </a:bodyPr>
          <a:lstStyle/>
          <a:p>
            <a:pPr algn="just"/>
            <a:r>
              <a:rPr lang="en-US" sz="2800" baseline="-25000" dirty="0"/>
              <a:t>The last lecture 10 will present different forms of methodologies that can be developed to study and </a:t>
            </a:r>
            <a:r>
              <a:rPr lang="en-US" sz="2800" baseline="-25000" dirty="0" err="1"/>
              <a:t>analyse</a:t>
            </a:r>
            <a:r>
              <a:rPr lang="en-US" sz="2800" baseline="-25000" dirty="0"/>
              <a:t> experiences. Since quantitative methodologies have been fairly widely explored, the chapter will concentrate on qualitative methodologies. Presentation of different forms of data collection will be listed and examples will be presented including online qualitative data collection and new smartphone applications that provide very innovative tools to </a:t>
            </a:r>
            <a:r>
              <a:rPr lang="en-US" sz="2800" baseline="-25000" dirty="0" err="1"/>
              <a:t>analyse</a:t>
            </a:r>
            <a:r>
              <a:rPr lang="en-US" sz="2800" baseline="-25000" dirty="0"/>
              <a:t> the experience as it is taking place.</a:t>
            </a:r>
          </a:p>
          <a:p>
            <a:pPr algn="just"/>
            <a:endParaRPr lang="ru-RU" sz="2800" dirty="0"/>
          </a:p>
        </p:txBody>
      </p:sp>
      <p:grpSp>
        <p:nvGrpSpPr>
          <p:cNvPr id="4" name="Group 3">
            <a:extLst>
              <a:ext uri="{FF2B5EF4-FFF2-40B4-BE49-F238E27FC236}">
                <a16:creationId xmlns:a16="http://schemas.microsoft.com/office/drawing/2014/main" id="{53D5E006-24D1-4828-834D-27D4A6C96AF7}"/>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B3E9428A-4FED-4143-9CF1-B7BD87B912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1F742A5A-6094-4FA1-9072-29E01E786A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17818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50A06DA-9681-4CA6-9291-AA49D9C6FDFE}"/>
              </a:ext>
            </a:extLst>
          </p:cNvPr>
          <p:cNvGrpSpPr/>
          <p:nvPr/>
        </p:nvGrpSpPr>
        <p:grpSpPr>
          <a:xfrm>
            <a:off x="0" y="53419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C083D9E1-7D33-49F4-997F-3DA5F58C53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99106FC5-E4F7-4396-B7AC-335DE5C0BD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041780B4-1BE0-46A6-8B7C-A1CE6996263F}"/>
              </a:ext>
            </a:extLst>
          </p:cNvPr>
          <p:cNvSpPr>
            <a:spLocks noGrp="1"/>
          </p:cNvSpPr>
          <p:nvPr>
            <p:ph type="title"/>
          </p:nvPr>
        </p:nvSpPr>
        <p:spPr/>
        <p:txBody>
          <a:bodyPr>
            <a:normAutofit fontScale="90000"/>
          </a:bodyPr>
          <a:lstStyle/>
          <a:p>
            <a:r>
              <a:rPr lang="en-US" dirty="0">
                <a:solidFill>
                  <a:schemeClr val="accent2"/>
                </a:solidFill>
              </a:rPr>
              <a:t>Lecture 1</a:t>
            </a:r>
            <a:br>
              <a:rPr lang="en-US" dirty="0">
                <a:solidFill>
                  <a:schemeClr val="accent2"/>
                </a:solidFill>
              </a:rPr>
            </a:br>
            <a:r>
              <a:rPr lang="en-US" dirty="0">
                <a:solidFill>
                  <a:schemeClr val="accent2"/>
                </a:solidFill>
              </a:rPr>
              <a:t>A postmodern and cultural approach to understanding the new tourist/consumer</a:t>
            </a:r>
            <a:endParaRPr lang="ru-RU" dirty="0">
              <a:solidFill>
                <a:schemeClr val="accent2"/>
              </a:solidFill>
            </a:endParaRPr>
          </a:p>
        </p:txBody>
      </p:sp>
      <p:sp>
        <p:nvSpPr>
          <p:cNvPr id="3" name="Content Placeholder 2">
            <a:extLst>
              <a:ext uri="{FF2B5EF4-FFF2-40B4-BE49-F238E27FC236}">
                <a16:creationId xmlns:a16="http://schemas.microsoft.com/office/drawing/2014/main" id="{1CA0D16C-ABAC-4D0B-A020-FE56D7C0846D}"/>
              </a:ext>
            </a:extLst>
          </p:cNvPr>
          <p:cNvSpPr>
            <a:spLocks noGrp="1"/>
          </p:cNvSpPr>
          <p:nvPr>
            <p:ph idx="1"/>
          </p:nvPr>
        </p:nvSpPr>
        <p:spPr/>
        <p:txBody>
          <a:bodyPr>
            <a:normAutofit/>
          </a:bodyPr>
          <a:lstStyle/>
          <a:p>
            <a:pPr algn="just"/>
            <a:r>
              <a:rPr lang="en-US" sz="2800" dirty="0"/>
              <a:t>This lecture explores postmodern society and consumer </a:t>
            </a:r>
            <a:r>
              <a:rPr lang="en-US" sz="2800" dirty="0" err="1"/>
              <a:t>behaviour</a:t>
            </a:r>
            <a:r>
              <a:rPr lang="en-US" sz="2800" dirty="0"/>
              <a:t> in experiential consumption fields such as tourism. The underlying idea is that the consumer society has changed over the past decades due to postmodernism, which has contributed to the emergence of a tourist who has new expectations of products and services.</a:t>
            </a:r>
          </a:p>
        </p:txBody>
      </p:sp>
    </p:spTree>
    <p:extLst>
      <p:ext uri="{BB962C8B-B14F-4D97-AF65-F5344CB8AC3E}">
        <p14:creationId xmlns:p14="http://schemas.microsoft.com/office/powerpoint/2010/main" val="3710350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50A06DA-9681-4CA6-9291-AA49D9C6FDFE}"/>
              </a:ext>
            </a:extLst>
          </p:cNvPr>
          <p:cNvGrpSpPr/>
          <p:nvPr/>
        </p:nvGrpSpPr>
        <p:grpSpPr>
          <a:xfrm>
            <a:off x="0" y="53419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C083D9E1-7D33-49F4-997F-3DA5F58C53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99106FC5-E4F7-4396-B7AC-335DE5C0BD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041780B4-1BE0-46A6-8B7C-A1CE6996263F}"/>
              </a:ext>
            </a:extLst>
          </p:cNvPr>
          <p:cNvSpPr>
            <a:spLocks noGrp="1"/>
          </p:cNvSpPr>
          <p:nvPr>
            <p:ph type="title"/>
          </p:nvPr>
        </p:nvSpPr>
        <p:spPr/>
        <p:txBody>
          <a:bodyPr>
            <a:normAutofit fontScale="90000"/>
          </a:bodyPr>
          <a:lstStyle/>
          <a:p>
            <a:r>
              <a:rPr lang="en-US" dirty="0">
                <a:solidFill>
                  <a:schemeClr val="accent2"/>
                </a:solidFill>
              </a:rPr>
              <a:t>Lecture 1</a:t>
            </a:r>
            <a:br>
              <a:rPr lang="en-US" dirty="0">
                <a:solidFill>
                  <a:schemeClr val="accent2"/>
                </a:solidFill>
              </a:rPr>
            </a:br>
            <a:r>
              <a:rPr lang="en-US" dirty="0">
                <a:solidFill>
                  <a:schemeClr val="accent2"/>
                </a:solidFill>
              </a:rPr>
              <a:t>A postmodern and cultural approach to understanding the new tourist/consumer</a:t>
            </a:r>
            <a:endParaRPr lang="ru-RU" dirty="0">
              <a:solidFill>
                <a:schemeClr val="accent2"/>
              </a:solidFill>
            </a:endParaRPr>
          </a:p>
        </p:txBody>
      </p:sp>
      <p:sp>
        <p:nvSpPr>
          <p:cNvPr id="3" name="Content Placeholder 2">
            <a:extLst>
              <a:ext uri="{FF2B5EF4-FFF2-40B4-BE49-F238E27FC236}">
                <a16:creationId xmlns:a16="http://schemas.microsoft.com/office/drawing/2014/main" id="{1CA0D16C-ABAC-4D0B-A020-FE56D7C0846D}"/>
              </a:ext>
            </a:extLst>
          </p:cNvPr>
          <p:cNvSpPr>
            <a:spLocks noGrp="1"/>
          </p:cNvSpPr>
          <p:nvPr>
            <p:ph idx="1"/>
          </p:nvPr>
        </p:nvSpPr>
        <p:spPr/>
        <p:txBody>
          <a:bodyPr>
            <a:normAutofit lnSpcReduction="10000"/>
          </a:bodyPr>
          <a:lstStyle/>
          <a:p>
            <a:pPr algn="just"/>
            <a:r>
              <a:rPr lang="en-US" sz="2800" dirty="0"/>
              <a:t>The aim of this first part is to uncover the shift </a:t>
            </a:r>
            <a:r>
              <a:rPr lang="en-US" sz="2800" b="1" dirty="0"/>
              <a:t>from modernism to postmodernism and the implications of a postmodern and cultural approach to understanding the new tourist/ consumer. </a:t>
            </a:r>
            <a:r>
              <a:rPr lang="en-US" sz="2800" dirty="0"/>
              <a:t>The lecture looks at the foundations of the modern era and its critics, the emergence of a postmodern society and theories of postmodernism, such as the </a:t>
            </a:r>
            <a:r>
              <a:rPr lang="en-US" sz="2800" b="1" dirty="0"/>
              <a:t>Consumer Culture Theory (CCT), </a:t>
            </a:r>
            <a:r>
              <a:rPr lang="en-US" sz="2800" dirty="0"/>
              <a:t>which offer a conceptual framework for defining the main characteristics of the new tourist/consumer and postmodernism in tourism studies.</a:t>
            </a:r>
            <a:endParaRPr lang="ru-RU" sz="2800" dirty="0"/>
          </a:p>
        </p:txBody>
      </p:sp>
    </p:spTree>
    <p:extLst>
      <p:ext uri="{BB962C8B-B14F-4D97-AF65-F5344CB8AC3E}">
        <p14:creationId xmlns:p14="http://schemas.microsoft.com/office/powerpoint/2010/main" val="30603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2AF3CE-F0D3-4555-853A-75AE8530C25C}"/>
              </a:ext>
            </a:extLst>
          </p:cNvPr>
          <p:cNvPicPr>
            <a:picLocks noChangeAspect="1"/>
          </p:cNvPicPr>
          <p:nvPr/>
        </p:nvPicPr>
        <p:blipFill>
          <a:blip r:embed="rId2"/>
          <a:stretch>
            <a:fillRect/>
          </a:stretch>
        </p:blipFill>
        <p:spPr>
          <a:xfrm>
            <a:off x="-12163" y="1381125"/>
            <a:ext cx="9144000" cy="4758388"/>
          </a:xfrm>
          <a:prstGeom prst="rect">
            <a:avLst/>
          </a:prstGeom>
        </p:spPr>
      </p:pic>
      <p:pic>
        <p:nvPicPr>
          <p:cNvPr id="5" name="Рисунок 10">
            <a:extLst>
              <a:ext uri="{FF2B5EF4-FFF2-40B4-BE49-F238E27FC236}">
                <a16:creationId xmlns:a16="http://schemas.microsoft.com/office/drawing/2014/main" id="{49B0E262-7484-411A-AA80-6C725E3E9A09}"/>
              </a:ext>
            </a:extLst>
          </p:cNvPr>
          <p:cNvPicPr>
            <a:picLocks noChangeAspect="1"/>
          </p:cNvPicPr>
          <p:nvPr/>
        </p:nvPicPr>
        <p:blipFill>
          <a:blip r:embed="rId3"/>
          <a:stretch>
            <a:fillRect/>
          </a:stretch>
        </p:blipFill>
        <p:spPr>
          <a:xfrm>
            <a:off x="-1" y="-1"/>
            <a:ext cx="4584163" cy="1381126"/>
          </a:xfrm>
          <a:prstGeom prst="rect">
            <a:avLst/>
          </a:prstGeom>
        </p:spPr>
      </p:pic>
    </p:spTree>
    <p:extLst>
      <p:ext uri="{BB962C8B-B14F-4D97-AF65-F5344CB8AC3E}">
        <p14:creationId xmlns:p14="http://schemas.microsoft.com/office/powerpoint/2010/main" val="1432343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BBD7A1F-8F65-4997-8796-1AB607AEA96A}"/>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C280B338-83DF-486B-AE03-67BA94B4B0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5F73530A-924B-4E5D-9D72-E13C2B5B5D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8DE9D9-CD28-4E9A-A157-655DF0A2ECC5}"/>
              </a:ext>
            </a:extLst>
          </p:cNvPr>
          <p:cNvSpPr>
            <a:spLocks noGrp="1"/>
          </p:cNvSpPr>
          <p:nvPr>
            <p:ph type="title"/>
          </p:nvPr>
        </p:nvSpPr>
        <p:spPr/>
        <p:txBody>
          <a:bodyPr/>
          <a:lstStyle/>
          <a:p>
            <a:r>
              <a:rPr lang="en-GB" dirty="0">
                <a:solidFill>
                  <a:schemeClr val="accent2"/>
                </a:solidFill>
              </a:rPr>
              <a:t>Expected learning outcomes</a:t>
            </a:r>
            <a:endParaRPr lang="ru-RU" dirty="0">
              <a:solidFill>
                <a:schemeClr val="accent2"/>
              </a:solidFill>
            </a:endParaRPr>
          </a:p>
        </p:txBody>
      </p:sp>
      <p:sp>
        <p:nvSpPr>
          <p:cNvPr id="3" name="Content Placeholder 2">
            <a:extLst>
              <a:ext uri="{FF2B5EF4-FFF2-40B4-BE49-F238E27FC236}">
                <a16:creationId xmlns:a16="http://schemas.microsoft.com/office/drawing/2014/main" id="{22EECDBB-714D-4235-88DD-69E16D8B8D99}"/>
              </a:ext>
            </a:extLst>
          </p:cNvPr>
          <p:cNvSpPr>
            <a:spLocks noGrp="1"/>
          </p:cNvSpPr>
          <p:nvPr>
            <p:ph idx="1"/>
          </p:nvPr>
        </p:nvSpPr>
        <p:spPr/>
        <p:txBody>
          <a:bodyPr>
            <a:normAutofit lnSpcReduction="10000"/>
          </a:bodyPr>
          <a:lstStyle/>
          <a:p>
            <a:pPr marL="0" indent="0" algn="just">
              <a:buNone/>
            </a:pPr>
            <a:r>
              <a:rPr lang="en-US" sz="2800" dirty="0"/>
              <a:t>After studying this lecture students should be able to:</a:t>
            </a:r>
          </a:p>
          <a:p>
            <a:pPr algn="just"/>
            <a:r>
              <a:rPr lang="en-US" sz="2800" dirty="0"/>
              <a:t>Define the foundations of the postmodern consumer society and distinguish between the modern and postmodern eras.</a:t>
            </a:r>
          </a:p>
          <a:p>
            <a:pPr algn="just"/>
            <a:r>
              <a:rPr lang="en-US" sz="2800" dirty="0"/>
              <a:t>Define consumer expectations and discuss their relevance from a postmodern consumer </a:t>
            </a:r>
            <a:r>
              <a:rPr lang="en-US" sz="2800" dirty="0" err="1"/>
              <a:t>behaviour</a:t>
            </a:r>
            <a:r>
              <a:rPr lang="en-US" sz="2800" dirty="0"/>
              <a:t> perspective.</a:t>
            </a:r>
          </a:p>
          <a:p>
            <a:pPr algn="just"/>
            <a:r>
              <a:rPr lang="en-US" sz="2800" dirty="0"/>
              <a:t>Understand the main characteristics of the new consumer/tourist </a:t>
            </a:r>
            <a:r>
              <a:rPr lang="en-US" sz="2800" dirty="0" err="1"/>
              <a:t>behaviour</a:t>
            </a:r>
            <a:r>
              <a:rPr lang="en-US" sz="2800" dirty="0"/>
              <a:t> and the marketing implications related to them.</a:t>
            </a:r>
          </a:p>
        </p:txBody>
      </p:sp>
    </p:spTree>
    <p:extLst>
      <p:ext uri="{BB962C8B-B14F-4D97-AF65-F5344CB8AC3E}">
        <p14:creationId xmlns:p14="http://schemas.microsoft.com/office/powerpoint/2010/main" val="3329093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DB8D29-2C44-41B5-ACC2-E88739F0086D}"/>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67A30B65-EB6C-44A3-B39F-CFADF3F028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420F8417-D4E6-4776-801F-2D48A53E36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8DE9D9-CD28-4E9A-A157-655DF0A2ECC5}"/>
              </a:ext>
            </a:extLst>
          </p:cNvPr>
          <p:cNvSpPr>
            <a:spLocks noGrp="1"/>
          </p:cNvSpPr>
          <p:nvPr>
            <p:ph type="title"/>
          </p:nvPr>
        </p:nvSpPr>
        <p:spPr/>
        <p:txBody>
          <a:bodyPr/>
          <a:lstStyle/>
          <a:p>
            <a:r>
              <a:rPr lang="en-GB" dirty="0">
                <a:solidFill>
                  <a:schemeClr val="accent2"/>
                </a:solidFill>
              </a:rPr>
              <a:t>Expected learning outcomes</a:t>
            </a:r>
            <a:endParaRPr lang="ru-RU" dirty="0">
              <a:solidFill>
                <a:schemeClr val="accent2"/>
              </a:solidFill>
            </a:endParaRPr>
          </a:p>
        </p:txBody>
      </p:sp>
      <p:sp>
        <p:nvSpPr>
          <p:cNvPr id="3" name="Content Placeholder 2">
            <a:extLst>
              <a:ext uri="{FF2B5EF4-FFF2-40B4-BE49-F238E27FC236}">
                <a16:creationId xmlns:a16="http://schemas.microsoft.com/office/drawing/2014/main" id="{22EECDBB-714D-4235-88DD-69E16D8B8D99}"/>
              </a:ext>
            </a:extLst>
          </p:cNvPr>
          <p:cNvSpPr>
            <a:spLocks noGrp="1"/>
          </p:cNvSpPr>
          <p:nvPr>
            <p:ph idx="1"/>
          </p:nvPr>
        </p:nvSpPr>
        <p:spPr/>
        <p:txBody>
          <a:bodyPr>
            <a:normAutofit/>
          </a:bodyPr>
          <a:lstStyle/>
          <a:p>
            <a:pPr algn="just"/>
            <a:r>
              <a:rPr lang="en-US" sz="2800" dirty="0"/>
              <a:t>Compare and contrast the traditional consumer </a:t>
            </a:r>
            <a:r>
              <a:rPr lang="en-US" sz="2800" dirty="0" err="1"/>
              <a:t>behaviour</a:t>
            </a:r>
            <a:r>
              <a:rPr lang="en-US" sz="2800" dirty="0"/>
              <a:t> models and methodologies with their postmodern equivalents.</a:t>
            </a:r>
          </a:p>
          <a:p>
            <a:pPr algn="just"/>
            <a:r>
              <a:rPr lang="en-US" sz="2800" dirty="0"/>
              <a:t>Understand the aims of the Consumer Culture Theory and its importance for studying tourist experiences. </a:t>
            </a:r>
          </a:p>
          <a:p>
            <a:pPr algn="just"/>
            <a:r>
              <a:rPr lang="en-US" sz="2800" dirty="0"/>
              <a:t>Explain how personal experience, studied through a Consumer Cultural Approach, can influence consumer/tourist </a:t>
            </a:r>
            <a:r>
              <a:rPr lang="en-US" sz="2800" dirty="0" err="1"/>
              <a:t>behaviours</a:t>
            </a:r>
            <a:r>
              <a:rPr lang="en-US" sz="2800" dirty="0"/>
              <a:t> and expectations</a:t>
            </a:r>
            <a:endParaRPr lang="ru-RU" sz="2800" dirty="0"/>
          </a:p>
        </p:txBody>
      </p:sp>
    </p:spTree>
    <p:extLst>
      <p:ext uri="{BB962C8B-B14F-4D97-AF65-F5344CB8AC3E}">
        <p14:creationId xmlns:p14="http://schemas.microsoft.com/office/powerpoint/2010/main" val="2779017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AE52CAA-74DB-42AF-ABEC-823F14F68A66}"/>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B1942BEE-1445-4C68-8081-94827E1143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B0E17270-5AC7-4F35-85A9-6034A83736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63B63D7E-AA57-459D-AD6F-7D413CD20A3D}"/>
              </a:ext>
            </a:extLst>
          </p:cNvPr>
          <p:cNvSpPr>
            <a:spLocks noGrp="1"/>
          </p:cNvSpPr>
          <p:nvPr>
            <p:ph type="title"/>
          </p:nvPr>
        </p:nvSpPr>
        <p:spPr/>
        <p:txBody>
          <a:bodyPr/>
          <a:lstStyle/>
          <a:p>
            <a:r>
              <a:rPr lang="en-US" dirty="0">
                <a:solidFill>
                  <a:schemeClr val="accent2"/>
                </a:solidFill>
              </a:rPr>
              <a:t>From modernism to postmodernism</a:t>
            </a:r>
            <a:endParaRPr lang="ru-RU" dirty="0">
              <a:solidFill>
                <a:schemeClr val="accent2"/>
              </a:solidFill>
            </a:endParaRPr>
          </a:p>
        </p:txBody>
      </p:sp>
      <p:sp>
        <p:nvSpPr>
          <p:cNvPr id="3" name="Content Placeholder 2">
            <a:extLst>
              <a:ext uri="{FF2B5EF4-FFF2-40B4-BE49-F238E27FC236}">
                <a16:creationId xmlns:a16="http://schemas.microsoft.com/office/drawing/2014/main" id="{3275736A-6DB0-46FD-B185-E0047D0C4545}"/>
              </a:ext>
            </a:extLst>
          </p:cNvPr>
          <p:cNvSpPr>
            <a:spLocks noGrp="1"/>
          </p:cNvSpPr>
          <p:nvPr>
            <p:ph idx="1"/>
          </p:nvPr>
        </p:nvSpPr>
        <p:spPr/>
        <p:txBody>
          <a:bodyPr>
            <a:normAutofit lnSpcReduction="10000"/>
          </a:bodyPr>
          <a:lstStyle/>
          <a:p>
            <a:pPr algn="just"/>
            <a:r>
              <a:rPr lang="en-US" sz="2800" dirty="0"/>
              <a:t>In respect of the consumption field, it appears </a:t>
            </a:r>
            <a:r>
              <a:rPr lang="en-US" sz="2800" b="1" dirty="0"/>
              <a:t>that consumer society and postmodern society are near enough and may be considered as synonymous </a:t>
            </a:r>
            <a:r>
              <a:rPr lang="en-US" sz="2800" dirty="0"/>
              <a:t>(Falk and Campbell, 1997). This lecture begins with an explanation of the foundations of </a:t>
            </a:r>
            <a:r>
              <a:rPr lang="en-US" sz="2800" b="1" dirty="0"/>
              <a:t>modernism and postmodernism,</a:t>
            </a:r>
            <a:r>
              <a:rPr lang="en-US" sz="2800" dirty="0"/>
              <a:t> followed by a cultural critique of modernism based on the distinction between production and consumption. </a:t>
            </a:r>
            <a:r>
              <a:rPr lang="en-US" sz="2800" b="1" dirty="0"/>
              <a:t>An example of postmodernism in the tourism field will be highlighted at the end of this lecture. </a:t>
            </a:r>
            <a:endParaRPr lang="ru-RU" sz="2800" b="1" dirty="0"/>
          </a:p>
        </p:txBody>
      </p:sp>
    </p:spTree>
    <p:extLst>
      <p:ext uri="{BB962C8B-B14F-4D97-AF65-F5344CB8AC3E}">
        <p14:creationId xmlns:p14="http://schemas.microsoft.com/office/powerpoint/2010/main" val="1317534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4703-6269-4511-A26E-DF3F6E23AD06}"/>
              </a:ext>
            </a:extLst>
          </p:cNvPr>
          <p:cNvSpPr>
            <a:spLocks noGrp="1"/>
          </p:cNvSpPr>
          <p:nvPr>
            <p:ph type="title"/>
          </p:nvPr>
        </p:nvSpPr>
        <p:spPr/>
        <p:txBody>
          <a:bodyPr/>
          <a:lstStyle/>
          <a:p>
            <a:r>
              <a:rPr lang="en-GB" dirty="0">
                <a:solidFill>
                  <a:schemeClr val="accent2"/>
                </a:solidFill>
              </a:rPr>
              <a:t>Modern consumer society</a:t>
            </a:r>
            <a:endParaRPr lang="ru-RU" dirty="0">
              <a:solidFill>
                <a:schemeClr val="accent2"/>
              </a:solidFill>
            </a:endParaRPr>
          </a:p>
        </p:txBody>
      </p:sp>
      <p:sp>
        <p:nvSpPr>
          <p:cNvPr id="3" name="Content Placeholder 2">
            <a:extLst>
              <a:ext uri="{FF2B5EF4-FFF2-40B4-BE49-F238E27FC236}">
                <a16:creationId xmlns:a16="http://schemas.microsoft.com/office/drawing/2014/main" id="{F69ACDE2-F576-4C6C-AEAF-03A55F069487}"/>
              </a:ext>
            </a:extLst>
          </p:cNvPr>
          <p:cNvSpPr>
            <a:spLocks noGrp="1"/>
          </p:cNvSpPr>
          <p:nvPr>
            <p:ph idx="1"/>
          </p:nvPr>
        </p:nvSpPr>
        <p:spPr/>
        <p:txBody>
          <a:bodyPr>
            <a:normAutofit/>
          </a:bodyPr>
          <a:lstStyle/>
          <a:p>
            <a:pPr algn="just"/>
            <a:r>
              <a:rPr lang="en-US" sz="2800" dirty="0"/>
              <a:t>Modernity can be explained through two dimensions: economic and cultural. </a:t>
            </a:r>
          </a:p>
          <a:p>
            <a:pPr algn="just"/>
            <a:r>
              <a:rPr lang="en-US" sz="2800" dirty="0"/>
              <a:t>The economic aspect of modernity encompasses the </a:t>
            </a:r>
            <a:r>
              <a:rPr lang="en-US" sz="2800" b="1" dirty="0" err="1"/>
              <a:t>industrialisation</a:t>
            </a:r>
            <a:r>
              <a:rPr lang="en-US" sz="2800" b="1" dirty="0"/>
              <a:t> and the mass production era.</a:t>
            </a:r>
          </a:p>
        </p:txBody>
      </p:sp>
      <p:grpSp>
        <p:nvGrpSpPr>
          <p:cNvPr id="4" name="Group 3">
            <a:extLst>
              <a:ext uri="{FF2B5EF4-FFF2-40B4-BE49-F238E27FC236}">
                <a16:creationId xmlns:a16="http://schemas.microsoft.com/office/drawing/2014/main" id="{6013C514-36A8-4D8B-BC2F-BD5E8B250B6E}"/>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BA3267F2-9DF5-44D2-8AD5-B89195A2DD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A0851D5C-B7DB-4B4E-9555-7F1DC3907F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63503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9179-E9B2-40B1-A38B-CAAD5AA7D78C}"/>
              </a:ext>
            </a:extLst>
          </p:cNvPr>
          <p:cNvSpPr>
            <a:spLocks noGrp="1"/>
          </p:cNvSpPr>
          <p:nvPr>
            <p:ph type="title"/>
          </p:nvPr>
        </p:nvSpPr>
        <p:spPr/>
        <p:txBody>
          <a:bodyPr/>
          <a:lstStyle/>
          <a:p>
            <a:r>
              <a:rPr lang="en-GB" dirty="0">
                <a:solidFill>
                  <a:schemeClr val="accent2"/>
                </a:solidFill>
              </a:rPr>
              <a:t>Modern consumer society</a:t>
            </a:r>
            <a:endParaRPr lang="ru-RU" dirty="0">
              <a:solidFill>
                <a:schemeClr val="accent2"/>
              </a:solidFill>
            </a:endParaRPr>
          </a:p>
        </p:txBody>
      </p:sp>
      <p:sp>
        <p:nvSpPr>
          <p:cNvPr id="3" name="Content Placeholder 2">
            <a:extLst>
              <a:ext uri="{FF2B5EF4-FFF2-40B4-BE49-F238E27FC236}">
                <a16:creationId xmlns:a16="http://schemas.microsoft.com/office/drawing/2014/main" id="{430B18AA-7058-49CB-99C4-81B4EAA8DA21}"/>
              </a:ext>
            </a:extLst>
          </p:cNvPr>
          <p:cNvSpPr>
            <a:spLocks noGrp="1"/>
          </p:cNvSpPr>
          <p:nvPr>
            <p:ph idx="1"/>
          </p:nvPr>
        </p:nvSpPr>
        <p:spPr/>
        <p:txBody>
          <a:bodyPr>
            <a:normAutofit lnSpcReduction="10000"/>
          </a:bodyPr>
          <a:lstStyle/>
          <a:p>
            <a:pPr marL="0" indent="0" algn="just">
              <a:lnSpc>
                <a:spcPct val="120000"/>
              </a:lnSpc>
              <a:spcBef>
                <a:spcPts val="0"/>
              </a:spcBef>
              <a:buNone/>
            </a:pPr>
            <a:r>
              <a:rPr lang="en-US" sz="2800" b="1" dirty="0"/>
              <a:t>Definition of modernity, there are five main characteristics of modern society: </a:t>
            </a:r>
          </a:p>
          <a:p>
            <a:pPr algn="just">
              <a:lnSpc>
                <a:spcPct val="120000"/>
              </a:lnSpc>
              <a:spcBef>
                <a:spcPts val="0"/>
              </a:spcBef>
            </a:pPr>
            <a:r>
              <a:rPr lang="en-US" sz="2800" dirty="0"/>
              <a:t>Industrial mass production and hence organizational efforts are important to improve productivity;</a:t>
            </a:r>
          </a:p>
          <a:p>
            <a:pPr algn="just">
              <a:lnSpc>
                <a:spcPct val="120000"/>
              </a:lnSpc>
              <a:spcBef>
                <a:spcPts val="0"/>
              </a:spcBef>
            </a:pPr>
            <a:r>
              <a:rPr lang="en-US" sz="2800" dirty="0"/>
              <a:t>The belief in efficiency and progress and in productive time - in traditional, typically agricultural, societies time is cyclical, but in the modem society time is linear; </a:t>
            </a:r>
          </a:p>
        </p:txBody>
      </p:sp>
      <p:sp>
        <p:nvSpPr>
          <p:cNvPr id="4" name="Rectangle 3">
            <a:extLst>
              <a:ext uri="{FF2B5EF4-FFF2-40B4-BE49-F238E27FC236}">
                <a16:creationId xmlns:a16="http://schemas.microsoft.com/office/drawing/2014/main" id="{942CB97C-CAB8-4199-8B10-8EB5228CE1FC}"/>
              </a:ext>
            </a:extLst>
          </p:cNvPr>
          <p:cNvSpPr/>
          <p:nvPr/>
        </p:nvSpPr>
        <p:spPr>
          <a:xfrm>
            <a:off x="628650" y="6007465"/>
            <a:ext cx="7886700" cy="646331"/>
          </a:xfrm>
          <a:prstGeom prst="rect">
            <a:avLst/>
          </a:prstGeom>
        </p:spPr>
        <p:txBody>
          <a:bodyPr wrap="square">
            <a:spAutoFit/>
          </a:bodyPr>
          <a:lstStyle/>
          <a:p>
            <a:r>
              <a:rPr lang="en-US" dirty="0"/>
              <a:t>In marketing, the modern paradigm highlights the rationality of the consumer, who is able to identify, understand and satisfy his tangible needs</a:t>
            </a:r>
            <a:endParaRPr lang="ru-RU" dirty="0"/>
          </a:p>
        </p:txBody>
      </p:sp>
    </p:spTree>
    <p:extLst>
      <p:ext uri="{BB962C8B-B14F-4D97-AF65-F5344CB8AC3E}">
        <p14:creationId xmlns:p14="http://schemas.microsoft.com/office/powerpoint/2010/main" val="543149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9179-E9B2-40B1-A38B-CAAD5AA7D78C}"/>
              </a:ext>
            </a:extLst>
          </p:cNvPr>
          <p:cNvSpPr>
            <a:spLocks noGrp="1"/>
          </p:cNvSpPr>
          <p:nvPr>
            <p:ph type="title"/>
          </p:nvPr>
        </p:nvSpPr>
        <p:spPr/>
        <p:txBody>
          <a:bodyPr/>
          <a:lstStyle/>
          <a:p>
            <a:r>
              <a:rPr lang="en-GB" dirty="0">
                <a:solidFill>
                  <a:schemeClr val="accent2"/>
                </a:solidFill>
              </a:rPr>
              <a:t>Modern consumer society</a:t>
            </a:r>
            <a:endParaRPr lang="ru-RU" dirty="0">
              <a:solidFill>
                <a:schemeClr val="accent2"/>
              </a:solidFill>
            </a:endParaRPr>
          </a:p>
        </p:txBody>
      </p:sp>
      <p:sp>
        <p:nvSpPr>
          <p:cNvPr id="3" name="Content Placeholder 2">
            <a:extLst>
              <a:ext uri="{FF2B5EF4-FFF2-40B4-BE49-F238E27FC236}">
                <a16:creationId xmlns:a16="http://schemas.microsoft.com/office/drawing/2014/main" id="{430B18AA-7058-49CB-99C4-81B4EAA8DA21}"/>
              </a:ext>
            </a:extLst>
          </p:cNvPr>
          <p:cNvSpPr>
            <a:spLocks noGrp="1"/>
          </p:cNvSpPr>
          <p:nvPr>
            <p:ph idx="1"/>
          </p:nvPr>
        </p:nvSpPr>
        <p:spPr/>
        <p:txBody>
          <a:bodyPr>
            <a:normAutofit fontScale="92500" lnSpcReduction="20000"/>
          </a:bodyPr>
          <a:lstStyle/>
          <a:p>
            <a:pPr algn="just">
              <a:lnSpc>
                <a:spcPct val="120000"/>
              </a:lnSpc>
              <a:spcBef>
                <a:spcPts val="0"/>
              </a:spcBef>
            </a:pPr>
            <a:r>
              <a:rPr lang="en-US" sz="2800" dirty="0"/>
              <a:t>The use of scientific rationality and the experimental method to overcome the imperfections of nature and liberate mankind;</a:t>
            </a:r>
          </a:p>
          <a:p>
            <a:pPr algn="just">
              <a:lnSpc>
                <a:spcPct val="120000"/>
              </a:lnSpc>
              <a:spcBef>
                <a:spcPts val="0"/>
              </a:spcBef>
            </a:pPr>
            <a:r>
              <a:rPr lang="en-US" sz="2800" dirty="0"/>
              <a:t>A bureaucratic type of organization for the </a:t>
            </a:r>
            <a:r>
              <a:rPr lang="en-US" sz="2800" dirty="0" err="1"/>
              <a:t>optimisation</a:t>
            </a:r>
            <a:r>
              <a:rPr lang="en-US" sz="2800" dirty="0"/>
              <a:t> of the results; </a:t>
            </a:r>
          </a:p>
          <a:p>
            <a:pPr algn="just">
              <a:lnSpc>
                <a:spcPct val="120000"/>
              </a:lnSpc>
              <a:spcBef>
                <a:spcPts val="0"/>
              </a:spcBef>
            </a:pPr>
            <a:r>
              <a:rPr lang="en-US" sz="2800" dirty="0"/>
              <a:t>The hierarchy of bureaucracy, and the rational approach, required for production. In marketing, the modern paradigm highlights the rationality of the consumer, who is able to identify, understand and satisfy his tangible needs.</a:t>
            </a:r>
            <a:endParaRPr lang="ru-RU" sz="2800" dirty="0"/>
          </a:p>
        </p:txBody>
      </p:sp>
      <p:sp>
        <p:nvSpPr>
          <p:cNvPr id="4" name="Rectangle 3">
            <a:extLst>
              <a:ext uri="{FF2B5EF4-FFF2-40B4-BE49-F238E27FC236}">
                <a16:creationId xmlns:a16="http://schemas.microsoft.com/office/drawing/2014/main" id="{942CB97C-CAB8-4199-8B10-8EB5228CE1FC}"/>
              </a:ext>
            </a:extLst>
          </p:cNvPr>
          <p:cNvSpPr/>
          <p:nvPr/>
        </p:nvSpPr>
        <p:spPr>
          <a:xfrm>
            <a:off x="628650" y="6007465"/>
            <a:ext cx="7886700" cy="646331"/>
          </a:xfrm>
          <a:prstGeom prst="rect">
            <a:avLst/>
          </a:prstGeom>
        </p:spPr>
        <p:txBody>
          <a:bodyPr wrap="square">
            <a:spAutoFit/>
          </a:bodyPr>
          <a:lstStyle/>
          <a:p>
            <a:r>
              <a:rPr lang="en-US" dirty="0"/>
              <a:t>In marketing, the modern paradigm highlights the rationality of the consumer, who is able to identify, understand and satisfy his tangible needs</a:t>
            </a:r>
            <a:endParaRPr lang="ru-RU" dirty="0"/>
          </a:p>
        </p:txBody>
      </p:sp>
    </p:spTree>
    <p:extLst>
      <p:ext uri="{BB962C8B-B14F-4D97-AF65-F5344CB8AC3E}">
        <p14:creationId xmlns:p14="http://schemas.microsoft.com/office/powerpoint/2010/main" val="19178912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9F8D-C14A-4182-A81F-AD2FC675C4B8}"/>
              </a:ext>
            </a:extLst>
          </p:cNvPr>
          <p:cNvSpPr>
            <a:spLocks noGrp="1"/>
          </p:cNvSpPr>
          <p:nvPr>
            <p:ph type="title"/>
          </p:nvPr>
        </p:nvSpPr>
        <p:spPr/>
        <p:txBody>
          <a:bodyPr/>
          <a:lstStyle/>
          <a:p>
            <a:r>
              <a:rPr lang="en-US" dirty="0">
                <a:solidFill>
                  <a:schemeClr val="accent2"/>
                </a:solidFill>
              </a:rPr>
              <a:t>The foundations of modernism and its critique</a:t>
            </a:r>
            <a:endParaRPr lang="ru-RU" dirty="0">
              <a:solidFill>
                <a:schemeClr val="accent2"/>
              </a:solidFill>
            </a:endParaRPr>
          </a:p>
        </p:txBody>
      </p:sp>
      <p:sp>
        <p:nvSpPr>
          <p:cNvPr id="3" name="Content Placeholder 2">
            <a:extLst>
              <a:ext uri="{FF2B5EF4-FFF2-40B4-BE49-F238E27FC236}">
                <a16:creationId xmlns:a16="http://schemas.microsoft.com/office/drawing/2014/main" id="{828A9BCE-DB1A-46BD-AE5A-4F253F8D9C8E}"/>
              </a:ext>
            </a:extLst>
          </p:cNvPr>
          <p:cNvSpPr>
            <a:spLocks noGrp="1"/>
          </p:cNvSpPr>
          <p:nvPr>
            <p:ph idx="1"/>
          </p:nvPr>
        </p:nvSpPr>
        <p:spPr/>
        <p:txBody>
          <a:bodyPr>
            <a:normAutofit/>
          </a:bodyPr>
          <a:lstStyle/>
          <a:p>
            <a:pPr algn="just"/>
            <a:r>
              <a:rPr lang="en-US" sz="2800" dirty="0"/>
              <a:t>According to a modem perspective, art and architecture </a:t>
            </a:r>
            <a:r>
              <a:rPr lang="en-US" sz="2800" b="1" dirty="0"/>
              <a:t>follow tradition and have a primary emphasis on rationalism, functionalism and universalism </a:t>
            </a:r>
            <a:r>
              <a:rPr lang="en-US" sz="2800" dirty="0"/>
              <a:t>(Jencks, 1987). </a:t>
            </a:r>
          </a:p>
          <a:p>
            <a:pPr algn="just"/>
            <a:r>
              <a:rPr lang="en-US" sz="2800" dirty="0"/>
              <a:t>This logic has been criticized by </a:t>
            </a:r>
            <a:r>
              <a:rPr lang="en-US" sz="2800" b="1" dirty="0"/>
              <a:t>postmodernists who put an emphasis on expressive forms and symbolic representations. </a:t>
            </a:r>
          </a:p>
        </p:txBody>
      </p:sp>
      <p:grpSp>
        <p:nvGrpSpPr>
          <p:cNvPr id="4" name="Group 3">
            <a:extLst>
              <a:ext uri="{FF2B5EF4-FFF2-40B4-BE49-F238E27FC236}">
                <a16:creationId xmlns:a16="http://schemas.microsoft.com/office/drawing/2014/main" id="{23B82192-1D26-41F2-BB07-1170E49CEDBE}"/>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90584B0E-BAF2-4671-8E12-070A97EFB3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02DE45E9-1BC6-43C4-97B8-419BE98512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3252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80C4AF-5D3F-4D37-9BBE-64875304B1FE}"/>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A61177D8-515A-4B02-8ECF-5708114252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E2F1A652-4BB3-4C81-A96B-2697CB8EA9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99609F8D-C14A-4182-A81F-AD2FC675C4B8}"/>
              </a:ext>
            </a:extLst>
          </p:cNvPr>
          <p:cNvSpPr>
            <a:spLocks noGrp="1"/>
          </p:cNvSpPr>
          <p:nvPr>
            <p:ph type="title"/>
          </p:nvPr>
        </p:nvSpPr>
        <p:spPr/>
        <p:txBody>
          <a:bodyPr/>
          <a:lstStyle/>
          <a:p>
            <a:r>
              <a:rPr lang="en-US" dirty="0">
                <a:solidFill>
                  <a:schemeClr val="accent2"/>
                </a:solidFill>
              </a:rPr>
              <a:t>The foundations of modernism and its critique</a:t>
            </a:r>
            <a:endParaRPr lang="ru-RU" dirty="0">
              <a:solidFill>
                <a:schemeClr val="accent2"/>
              </a:solidFill>
            </a:endParaRPr>
          </a:p>
        </p:txBody>
      </p:sp>
      <p:sp>
        <p:nvSpPr>
          <p:cNvPr id="3" name="Content Placeholder 2">
            <a:extLst>
              <a:ext uri="{FF2B5EF4-FFF2-40B4-BE49-F238E27FC236}">
                <a16:creationId xmlns:a16="http://schemas.microsoft.com/office/drawing/2014/main" id="{828A9BCE-DB1A-46BD-AE5A-4F253F8D9C8E}"/>
              </a:ext>
            </a:extLst>
          </p:cNvPr>
          <p:cNvSpPr>
            <a:spLocks noGrp="1"/>
          </p:cNvSpPr>
          <p:nvPr>
            <p:ph idx="1"/>
          </p:nvPr>
        </p:nvSpPr>
        <p:spPr/>
        <p:txBody>
          <a:bodyPr>
            <a:normAutofit/>
          </a:bodyPr>
          <a:lstStyle/>
          <a:p>
            <a:pPr algn="just"/>
            <a:r>
              <a:rPr lang="en-US" sz="2800" dirty="0"/>
              <a:t>The second critique argues that the modern perspective does not fit with the quest for an </a:t>
            </a:r>
            <a:r>
              <a:rPr lang="en-US" sz="2800" b="1" dirty="0"/>
              <a:t>ethically ordered social life and the logic of rationality and technology</a:t>
            </a:r>
            <a:r>
              <a:rPr lang="en-US" sz="2800" dirty="0"/>
              <a:t>. Rosenau (1992) states that modernism has failed because the </a:t>
            </a:r>
            <a:r>
              <a:rPr lang="en-US" sz="2800" b="1" dirty="0"/>
              <a:t>material progress promised has turned out to be illusory and has had negative consequences such as poverty, inequality, human misery and violence </a:t>
            </a:r>
            <a:r>
              <a:rPr lang="en-US" sz="2800" dirty="0"/>
              <a:t>(</a:t>
            </a:r>
            <a:r>
              <a:rPr lang="en-US" sz="2800" dirty="0" err="1"/>
              <a:t>Firat</a:t>
            </a:r>
            <a:r>
              <a:rPr lang="en-US" sz="2800" dirty="0"/>
              <a:t> and Venkatesh, 1995). A</a:t>
            </a:r>
            <a:endParaRPr lang="ru-RU" sz="2800" dirty="0"/>
          </a:p>
        </p:txBody>
      </p:sp>
    </p:spTree>
    <p:extLst>
      <p:ext uri="{BB962C8B-B14F-4D97-AF65-F5344CB8AC3E}">
        <p14:creationId xmlns:p14="http://schemas.microsoft.com/office/powerpoint/2010/main" val="26627380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4D38-92E9-46B1-9C74-8782D6A088FC}"/>
              </a:ext>
            </a:extLst>
          </p:cNvPr>
          <p:cNvSpPr>
            <a:spLocks noGrp="1"/>
          </p:cNvSpPr>
          <p:nvPr>
            <p:ph type="title"/>
          </p:nvPr>
        </p:nvSpPr>
        <p:spPr/>
        <p:txBody>
          <a:bodyPr/>
          <a:lstStyle/>
          <a:p>
            <a:r>
              <a:rPr lang="en-US" dirty="0">
                <a:solidFill>
                  <a:schemeClr val="accent2"/>
                </a:solidFill>
              </a:rPr>
              <a:t>The emergence of a postmodernism consumer society</a:t>
            </a:r>
            <a:endParaRPr lang="ru-RU" dirty="0">
              <a:solidFill>
                <a:schemeClr val="accent2"/>
              </a:solidFill>
            </a:endParaRPr>
          </a:p>
        </p:txBody>
      </p:sp>
      <p:sp>
        <p:nvSpPr>
          <p:cNvPr id="3" name="Content Placeholder 2">
            <a:extLst>
              <a:ext uri="{FF2B5EF4-FFF2-40B4-BE49-F238E27FC236}">
                <a16:creationId xmlns:a16="http://schemas.microsoft.com/office/drawing/2014/main" id="{5B76C530-2B74-4340-8D75-43A88AEF571E}"/>
              </a:ext>
            </a:extLst>
          </p:cNvPr>
          <p:cNvSpPr>
            <a:spLocks noGrp="1"/>
          </p:cNvSpPr>
          <p:nvPr>
            <p:ph idx="1"/>
          </p:nvPr>
        </p:nvSpPr>
        <p:spPr/>
        <p:txBody>
          <a:bodyPr>
            <a:normAutofit/>
          </a:bodyPr>
          <a:lstStyle/>
          <a:p>
            <a:pPr algn="just"/>
            <a:r>
              <a:rPr lang="en-US" sz="2800" dirty="0"/>
              <a:t>The growth of the consumer society has contributed to the emergence of a new body of knowledge, </a:t>
            </a:r>
            <a:r>
              <a:rPr lang="en-US" sz="2800" b="1" dirty="0"/>
              <a:t>which examines consumption as a socio-cultural process</a:t>
            </a:r>
            <a:r>
              <a:rPr lang="en-US" sz="2800" dirty="0"/>
              <a:t>. According to </a:t>
            </a:r>
            <a:r>
              <a:rPr lang="en-US" sz="2800" dirty="0" err="1"/>
              <a:t>Firat</a:t>
            </a:r>
            <a:r>
              <a:rPr lang="en-US" sz="2800" dirty="0"/>
              <a:t> and Venkatesh (1995), this growth was simulated by four major moves:</a:t>
            </a:r>
          </a:p>
        </p:txBody>
      </p:sp>
      <p:grpSp>
        <p:nvGrpSpPr>
          <p:cNvPr id="4" name="Group 3">
            <a:extLst>
              <a:ext uri="{FF2B5EF4-FFF2-40B4-BE49-F238E27FC236}">
                <a16:creationId xmlns:a16="http://schemas.microsoft.com/office/drawing/2014/main" id="{5905543F-8E1C-4623-8DBF-BE25E3E396EC}"/>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786ADE7F-8EC3-404F-90D1-E5FAD176A0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0B0D8D1D-34AB-427B-BFCE-328D7ECFF8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0214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1636666-A0FD-4C87-9EF5-7F01EDCEB8C9}"/>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D84694E6-9D86-43D8-B9E3-8CC8BCB1D5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5910E540-C858-43E9-9019-85C27C3A2D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E1E74D38-92E9-46B1-9C74-8782D6A088FC}"/>
              </a:ext>
            </a:extLst>
          </p:cNvPr>
          <p:cNvSpPr>
            <a:spLocks noGrp="1"/>
          </p:cNvSpPr>
          <p:nvPr>
            <p:ph type="title"/>
          </p:nvPr>
        </p:nvSpPr>
        <p:spPr/>
        <p:txBody>
          <a:bodyPr/>
          <a:lstStyle/>
          <a:p>
            <a:r>
              <a:rPr lang="en-US" dirty="0">
                <a:solidFill>
                  <a:schemeClr val="accent2"/>
                </a:solidFill>
              </a:rPr>
              <a:t>The emergence of a postmodernism consumer society</a:t>
            </a:r>
            <a:endParaRPr lang="ru-RU" dirty="0">
              <a:solidFill>
                <a:schemeClr val="accent2"/>
              </a:solidFill>
            </a:endParaRPr>
          </a:p>
        </p:txBody>
      </p:sp>
      <p:sp>
        <p:nvSpPr>
          <p:cNvPr id="3" name="Content Placeholder 2">
            <a:extLst>
              <a:ext uri="{FF2B5EF4-FFF2-40B4-BE49-F238E27FC236}">
                <a16:creationId xmlns:a16="http://schemas.microsoft.com/office/drawing/2014/main" id="{5B76C530-2B74-4340-8D75-43A88AEF571E}"/>
              </a:ext>
            </a:extLst>
          </p:cNvPr>
          <p:cNvSpPr>
            <a:spLocks noGrp="1"/>
          </p:cNvSpPr>
          <p:nvPr>
            <p:ph idx="1"/>
          </p:nvPr>
        </p:nvSpPr>
        <p:spPr/>
        <p:txBody>
          <a:bodyPr>
            <a:normAutofit lnSpcReduction="10000"/>
          </a:bodyPr>
          <a:lstStyle/>
          <a:p>
            <a:pPr algn="just"/>
            <a:r>
              <a:rPr lang="en-US" sz="2800" dirty="0"/>
              <a:t>1 the separation of the private and the public domains; </a:t>
            </a:r>
          </a:p>
          <a:p>
            <a:pPr algn="just"/>
            <a:r>
              <a:rPr lang="en-US" sz="2800" dirty="0"/>
              <a:t>2 the construction of the consumer society through various public discourses and practices and by the media initiatives;</a:t>
            </a:r>
          </a:p>
          <a:p>
            <a:pPr algn="just"/>
            <a:r>
              <a:rPr lang="en-US" sz="2800" dirty="0"/>
              <a:t>3 the assignment of men to the domain of production and of women to the private domain, and the conversion of women into consumers;</a:t>
            </a:r>
          </a:p>
          <a:p>
            <a:pPr algn="just"/>
            <a:r>
              <a:rPr lang="en-US" sz="2800" dirty="0"/>
              <a:t>4 the conversion of consumers into shoppers by the use of marketing techniques.</a:t>
            </a:r>
            <a:endParaRPr lang="ru-RU" sz="2800" dirty="0"/>
          </a:p>
        </p:txBody>
      </p:sp>
    </p:spTree>
    <p:extLst>
      <p:ext uri="{BB962C8B-B14F-4D97-AF65-F5344CB8AC3E}">
        <p14:creationId xmlns:p14="http://schemas.microsoft.com/office/powerpoint/2010/main" val="2843998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622B-89C0-43D9-9555-E9C64B17EDBB}"/>
              </a:ext>
            </a:extLst>
          </p:cNvPr>
          <p:cNvSpPr>
            <a:spLocks noGrp="1"/>
          </p:cNvSpPr>
          <p:nvPr>
            <p:ph type="title"/>
          </p:nvPr>
        </p:nvSpPr>
        <p:spPr/>
        <p:txBody>
          <a:bodyPr>
            <a:normAutofit/>
          </a:bodyPr>
          <a:lstStyle/>
          <a:p>
            <a:r>
              <a:rPr lang="en-US" sz="2800" dirty="0">
                <a:solidFill>
                  <a:schemeClr val="accent2"/>
                </a:solidFill>
              </a:rPr>
              <a:t>Working experience in Academia and Business</a:t>
            </a:r>
            <a:endParaRPr lang="ru-RU" sz="2800" dirty="0">
              <a:solidFill>
                <a:schemeClr val="accent2"/>
              </a:solidFill>
            </a:endParaRPr>
          </a:p>
        </p:txBody>
      </p:sp>
      <p:sp>
        <p:nvSpPr>
          <p:cNvPr id="3" name="Content Placeholder 2">
            <a:extLst>
              <a:ext uri="{FF2B5EF4-FFF2-40B4-BE49-F238E27FC236}">
                <a16:creationId xmlns:a16="http://schemas.microsoft.com/office/drawing/2014/main" id="{46338EA7-FB71-4D6F-AEDB-F9DEC7805722}"/>
              </a:ext>
            </a:extLst>
          </p:cNvPr>
          <p:cNvSpPr>
            <a:spLocks noGrp="1"/>
          </p:cNvSpPr>
          <p:nvPr>
            <p:ph idx="1"/>
          </p:nvPr>
        </p:nvSpPr>
        <p:spPr/>
        <p:txBody>
          <a:bodyPr/>
          <a:lstStyle/>
          <a:p>
            <a:endParaRPr lang="ru-RU"/>
          </a:p>
        </p:txBody>
      </p:sp>
      <p:graphicFrame>
        <p:nvGraphicFramePr>
          <p:cNvPr id="4" name="Объект 8">
            <a:extLst>
              <a:ext uri="{FF2B5EF4-FFF2-40B4-BE49-F238E27FC236}">
                <a16:creationId xmlns:a16="http://schemas.microsoft.com/office/drawing/2014/main" id="{D8C0DA9B-2FB5-4569-9D54-215992CE7E43}"/>
              </a:ext>
            </a:extLst>
          </p:cNvPr>
          <p:cNvGraphicFramePr>
            <a:graphicFrameLocks noChangeAspect="1"/>
          </p:cNvGraphicFramePr>
          <p:nvPr/>
        </p:nvGraphicFramePr>
        <p:xfrm>
          <a:off x="696197" y="1750623"/>
          <a:ext cx="7745412" cy="3835400"/>
        </p:xfrm>
        <a:graphic>
          <a:graphicData uri="http://schemas.openxmlformats.org/presentationml/2006/ole">
            <mc:AlternateContent xmlns:mc="http://schemas.openxmlformats.org/markup-compatibility/2006">
              <mc:Choice xmlns:v="urn:schemas-microsoft-com:vml" Requires="v">
                <p:oleObj spid="_x0000_s1026" r:id="rId3" imgW="7745760" imgH="3834720" progId="">
                  <p:embed/>
                </p:oleObj>
              </mc:Choice>
              <mc:Fallback>
                <p:oleObj r:id="rId3" imgW="7745760" imgH="3834720" progId="">
                  <p:embed/>
                  <p:pic>
                    <p:nvPicPr>
                      <p:cNvPr id="4" name="Объект 8">
                        <a:extLst>
                          <a:ext uri="{FF2B5EF4-FFF2-40B4-BE49-F238E27FC236}">
                            <a16:creationId xmlns:a16="http://schemas.microsoft.com/office/drawing/2014/main" id="{D8C0DA9B-2FB5-4569-9D54-215992CE7E43}"/>
                          </a:ext>
                        </a:extLst>
                      </p:cNvPr>
                      <p:cNvPicPr/>
                      <p:nvPr/>
                    </p:nvPicPr>
                    <p:blipFill>
                      <a:blip r:embed="rId4"/>
                      <a:stretch>
                        <a:fillRect/>
                      </a:stretch>
                    </p:blipFill>
                    <p:spPr>
                      <a:xfrm>
                        <a:off x="696197" y="1750623"/>
                        <a:ext cx="7745412" cy="3835400"/>
                      </a:xfrm>
                      <a:prstGeom prst="rect">
                        <a:avLst/>
                      </a:prstGeom>
                    </p:spPr>
                  </p:pic>
                </p:oleObj>
              </mc:Fallback>
            </mc:AlternateContent>
          </a:graphicData>
        </a:graphic>
      </p:graphicFrame>
      <p:grpSp>
        <p:nvGrpSpPr>
          <p:cNvPr id="8" name="Group 7">
            <a:extLst>
              <a:ext uri="{FF2B5EF4-FFF2-40B4-BE49-F238E27FC236}">
                <a16:creationId xmlns:a16="http://schemas.microsoft.com/office/drawing/2014/main" id="{C1744E73-0F70-48A0-BC93-F96EDFD18F28}"/>
              </a:ext>
            </a:extLst>
          </p:cNvPr>
          <p:cNvGrpSpPr/>
          <p:nvPr/>
        </p:nvGrpSpPr>
        <p:grpSpPr>
          <a:xfrm>
            <a:off x="0" y="5380037"/>
            <a:ext cx="9144000" cy="1516063"/>
            <a:chOff x="0" y="5341937"/>
            <a:chExt cx="9144000" cy="1516063"/>
          </a:xfrm>
        </p:grpSpPr>
        <p:pic>
          <p:nvPicPr>
            <p:cNvPr id="9" name="Picture 4" descr="ÐÐ¾ÑÐ¾Ð¶ÐµÐµ Ð¸Ð·Ð¾Ð±ÑÐ°Ð¶ÐµÐ½Ð¸Ðµ">
              <a:extLst>
                <a:ext uri="{FF2B5EF4-FFF2-40B4-BE49-F238E27FC236}">
                  <a16:creationId xmlns:a16="http://schemas.microsoft.com/office/drawing/2014/main" id="{80D3E5EF-E110-4CF5-8B1F-010601F354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mir-s3-cdn-cf.behance.net/project_modules/disp/22f8fe33889697.5605ea4c1cb4e.jpg">
              <a:extLst>
                <a:ext uri="{FF2B5EF4-FFF2-40B4-BE49-F238E27FC236}">
                  <a16:creationId xmlns:a16="http://schemas.microsoft.com/office/drawing/2014/main" id="{B5E75CBD-404F-4296-830E-00A1DA66319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06223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2818-1DF2-466C-A8D3-638307E9EA76}"/>
              </a:ext>
            </a:extLst>
          </p:cNvPr>
          <p:cNvSpPr>
            <a:spLocks noGrp="1"/>
          </p:cNvSpPr>
          <p:nvPr>
            <p:ph type="title"/>
          </p:nvPr>
        </p:nvSpPr>
        <p:spPr/>
        <p:txBody>
          <a:bodyPr/>
          <a:lstStyle/>
          <a:p>
            <a:endParaRPr lang="ru-RU"/>
          </a:p>
        </p:txBody>
      </p:sp>
      <p:sp>
        <p:nvSpPr>
          <p:cNvPr id="3" name="Content Placeholder 2">
            <a:extLst>
              <a:ext uri="{FF2B5EF4-FFF2-40B4-BE49-F238E27FC236}">
                <a16:creationId xmlns:a16="http://schemas.microsoft.com/office/drawing/2014/main" id="{488255C4-56BA-422E-A6A8-097993CD134A}"/>
              </a:ext>
            </a:extLst>
          </p:cNvPr>
          <p:cNvSpPr>
            <a:spLocks noGrp="1"/>
          </p:cNvSpPr>
          <p:nvPr>
            <p:ph idx="1"/>
          </p:nvPr>
        </p:nvSpPr>
        <p:spPr/>
        <p:txBody>
          <a:bodyPr>
            <a:normAutofit/>
          </a:bodyPr>
          <a:lstStyle/>
          <a:p>
            <a:pPr algn="just"/>
            <a:r>
              <a:rPr lang="en-US" sz="2800" dirty="0"/>
              <a:t>The beginning of postmodern consumption </a:t>
            </a:r>
            <a:r>
              <a:rPr lang="en-US" sz="2800" b="1" dirty="0"/>
              <a:t>was closely related to culture, which is not nature but humanly constructed</a:t>
            </a:r>
            <a:r>
              <a:rPr lang="en-US" sz="2800" dirty="0"/>
              <a:t>. In opposition to the modem society that places economy and its norms of resource efficiency at the </a:t>
            </a:r>
            <a:r>
              <a:rPr lang="en-US" sz="2800" dirty="0" err="1"/>
              <a:t>centre</a:t>
            </a:r>
            <a:r>
              <a:rPr lang="en-US" sz="2800" dirty="0"/>
              <a:t> of the </a:t>
            </a:r>
            <a:r>
              <a:rPr lang="en-US" sz="2800" dirty="0" err="1"/>
              <a:t>reflexion</a:t>
            </a:r>
            <a:r>
              <a:rPr lang="en-US" sz="2800" dirty="0"/>
              <a:t>, the postmodern consumer society adopts a cultural position rather than a purely economic vision.</a:t>
            </a:r>
            <a:endParaRPr lang="ru-RU" sz="2800" dirty="0"/>
          </a:p>
        </p:txBody>
      </p:sp>
      <p:grpSp>
        <p:nvGrpSpPr>
          <p:cNvPr id="4" name="Group 3">
            <a:extLst>
              <a:ext uri="{FF2B5EF4-FFF2-40B4-BE49-F238E27FC236}">
                <a16:creationId xmlns:a16="http://schemas.microsoft.com/office/drawing/2014/main" id="{4A0E6DA8-837C-4D11-BEB8-3BB0C2F27B9B}"/>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2D3A2235-F3D4-4DCE-8A45-D6B723CC30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4C23B59A-20DE-43C4-B3AC-CC8FC64F89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1948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B893-C7E5-467D-9CF8-932559AEBDD4}"/>
              </a:ext>
            </a:extLst>
          </p:cNvPr>
          <p:cNvSpPr>
            <a:spLocks noGrp="1"/>
          </p:cNvSpPr>
          <p:nvPr>
            <p:ph type="title"/>
          </p:nvPr>
        </p:nvSpPr>
        <p:spPr/>
        <p:txBody>
          <a:bodyPr/>
          <a:lstStyle/>
          <a:p>
            <a:r>
              <a:rPr lang="en-GB" dirty="0">
                <a:solidFill>
                  <a:schemeClr val="accent2"/>
                </a:solidFill>
              </a:rPr>
              <a:t>Marketing consumption field</a:t>
            </a:r>
            <a:endParaRPr lang="ru-RU" dirty="0">
              <a:solidFill>
                <a:schemeClr val="accent2"/>
              </a:solidFill>
            </a:endParaRPr>
          </a:p>
        </p:txBody>
      </p:sp>
      <p:sp>
        <p:nvSpPr>
          <p:cNvPr id="3" name="Content Placeholder 2">
            <a:extLst>
              <a:ext uri="{FF2B5EF4-FFF2-40B4-BE49-F238E27FC236}">
                <a16:creationId xmlns:a16="http://schemas.microsoft.com/office/drawing/2014/main" id="{23A0FB16-3FFA-4021-9960-106ECD27B806}"/>
              </a:ext>
            </a:extLst>
          </p:cNvPr>
          <p:cNvSpPr>
            <a:spLocks noGrp="1"/>
          </p:cNvSpPr>
          <p:nvPr>
            <p:ph idx="1"/>
          </p:nvPr>
        </p:nvSpPr>
        <p:spPr/>
        <p:txBody>
          <a:bodyPr>
            <a:normAutofit/>
          </a:bodyPr>
          <a:lstStyle/>
          <a:p>
            <a:pPr algn="just"/>
            <a:r>
              <a:rPr lang="en-US" sz="2800" dirty="0"/>
              <a:t>In the marketing and consumption fields, there have been A postmodern and cultural approach to understanding the new tourist/consumer  many more or less successful attempts to define the main foundations of the postmodern paradigm (Brown, 2006). The most compelling work was made by the two marketing gurus, </a:t>
            </a:r>
            <a:r>
              <a:rPr lang="en-US" sz="2800" dirty="0" err="1"/>
              <a:t>Firat</a:t>
            </a:r>
            <a:r>
              <a:rPr lang="en-US" sz="2800" dirty="0"/>
              <a:t> and Venkatesh, back in 1995</a:t>
            </a:r>
            <a:r>
              <a:rPr lang="ru-RU" sz="2800" dirty="0"/>
              <a:t>.</a:t>
            </a:r>
            <a:r>
              <a:rPr lang="en-GB" sz="2800" dirty="0"/>
              <a:t> </a:t>
            </a:r>
            <a:endParaRPr lang="ru-RU" sz="2800" dirty="0"/>
          </a:p>
        </p:txBody>
      </p:sp>
      <p:grpSp>
        <p:nvGrpSpPr>
          <p:cNvPr id="4" name="Group 3">
            <a:extLst>
              <a:ext uri="{FF2B5EF4-FFF2-40B4-BE49-F238E27FC236}">
                <a16:creationId xmlns:a16="http://schemas.microsoft.com/office/drawing/2014/main" id="{35AC4BFF-560A-4B70-A6B6-B67AD8B4B6AA}"/>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9F664B25-4B32-4BEB-838A-0474AB7415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EEC86C9A-B6AF-4E0D-B415-E19CC9D865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05303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0B1F5-91DC-4873-877B-1595A6B51FDF}"/>
              </a:ext>
            </a:extLst>
          </p:cNvPr>
          <p:cNvSpPr>
            <a:spLocks noGrp="1"/>
          </p:cNvSpPr>
          <p:nvPr>
            <p:ph type="title"/>
          </p:nvPr>
        </p:nvSpPr>
        <p:spPr/>
        <p:txBody>
          <a:bodyPr/>
          <a:lstStyle/>
          <a:p>
            <a:r>
              <a:rPr lang="en-GB" dirty="0">
                <a:solidFill>
                  <a:schemeClr val="accent2"/>
                </a:solidFill>
              </a:rPr>
              <a:t>Continuation of the lecture </a:t>
            </a:r>
            <a:br>
              <a:rPr lang="en-GB" dirty="0">
                <a:solidFill>
                  <a:schemeClr val="accent2"/>
                </a:solidFill>
              </a:rPr>
            </a:br>
            <a:r>
              <a:rPr lang="en-GB" dirty="0">
                <a:solidFill>
                  <a:schemeClr val="accent2"/>
                </a:solidFill>
              </a:rPr>
              <a:t>18-09-2019</a:t>
            </a:r>
            <a:endParaRPr lang="en-US" dirty="0">
              <a:solidFill>
                <a:schemeClr val="accent2"/>
              </a:solidFill>
            </a:endParaRPr>
          </a:p>
        </p:txBody>
      </p:sp>
      <p:sp>
        <p:nvSpPr>
          <p:cNvPr id="3" name="Content Placeholder 2">
            <a:extLst>
              <a:ext uri="{FF2B5EF4-FFF2-40B4-BE49-F238E27FC236}">
                <a16:creationId xmlns:a16="http://schemas.microsoft.com/office/drawing/2014/main" id="{19F8B68C-154C-4CB3-9248-673E941BE15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32504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B893-C7E5-467D-9CF8-932559AEBDD4}"/>
              </a:ext>
            </a:extLst>
          </p:cNvPr>
          <p:cNvSpPr>
            <a:spLocks noGrp="1"/>
          </p:cNvSpPr>
          <p:nvPr>
            <p:ph type="title"/>
          </p:nvPr>
        </p:nvSpPr>
        <p:spPr/>
        <p:txBody>
          <a:bodyPr/>
          <a:lstStyle/>
          <a:p>
            <a:pPr algn="just"/>
            <a:r>
              <a:rPr lang="en-GB" dirty="0">
                <a:solidFill>
                  <a:schemeClr val="accent2"/>
                </a:solidFill>
              </a:rPr>
              <a:t>They </a:t>
            </a:r>
            <a:r>
              <a:rPr lang="en-US" dirty="0">
                <a:solidFill>
                  <a:schemeClr val="accent2"/>
                </a:solidFill>
              </a:rPr>
              <a:t>defined postmodern marketing according to five main themes: </a:t>
            </a:r>
          </a:p>
        </p:txBody>
      </p:sp>
      <p:sp>
        <p:nvSpPr>
          <p:cNvPr id="3" name="Content Placeholder 2">
            <a:extLst>
              <a:ext uri="{FF2B5EF4-FFF2-40B4-BE49-F238E27FC236}">
                <a16:creationId xmlns:a16="http://schemas.microsoft.com/office/drawing/2014/main" id="{23A0FB16-3FFA-4021-9960-106ECD27B806}"/>
              </a:ext>
            </a:extLst>
          </p:cNvPr>
          <p:cNvSpPr>
            <a:spLocks noGrp="1"/>
          </p:cNvSpPr>
          <p:nvPr>
            <p:ph idx="1"/>
          </p:nvPr>
        </p:nvSpPr>
        <p:spPr/>
        <p:txBody>
          <a:bodyPr>
            <a:normAutofit/>
          </a:bodyPr>
          <a:lstStyle/>
          <a:p>
            <a:pPr algn="just"/>
            <a:r>
              <a:rPr lang="en-US" sz="2800" dirty="0"/>
              <a:t>hyperreality,</a:t>
            </a:r>
          </a:p>
          <a:p>
            <a:pPr algn="just"/>
            <a:r>
              <a:rPr lang="en-US" sz="2800" dirty="0"/>
              <a:t>fragmentation, </a:t>
            </a:r>
          </a:p>
          <a:p>
            <a:pPr algn="just"/>
            <a:r>
              <a:rPr lang="en-US" sz="2800" dirty="0"/>
              <a:t>reversed production and consumption,</a:t>
            </a:r>
          </a:p>
          <a:p>
            <a:pPr algn="just"/>
            <a:r>
              <a:rPr lang="en-US" sz="2800" dirty="0" err="1"/>
              <a:t>decentred</a:t>
            </a:r>
            <a:r>
              <a:rPr lang="en-US" sz="2800" dirty="0"/>
              <a:t> subjects </a:t>
            </a:r>
          </a:p>
          <a:p>
            <a:pPr algn="just"/>
            <a:r>
              <a:rPr lang="en-US" sz="2800" dirty="0"/>
              <a:t>and the juxtaposition of opposites. </a:t>
            </a:r>
            <a:endParaRPr lang="ru-RU" sz="2800" dirty="0"/>
          </a:p>
        </p:txBody>
      </p:sp>
      <p:grpSp>
        <p:nvGrpSpPr>
          <p:cNvPr id="4" name="Group 3">
            <a:extLst>
              <a:ext uri="{FF2B5EF4-FFF2-40B4-BE49-F238E27FC236}">
                <a16:creationId xmlns:a16="http://schemas.microsoft.com/office/drawing/2014/main" id="{5023F992-C814-45B1-8691-71E1150E0184}"/>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0191088A-E650-49AE-94B7-EA66B78F76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F8D9AB48-22AF-4D70-A6FC-99569A9BE5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31687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E02E5AB-E563-487F-B5EE-E18172297D48}"/>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76A9A5DA-CC13-4E10-BDA5-5A04811574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1EDEF37D-D73A-44C1-8F16-0646A1B0DB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C5A65CE7-5DC6-4AEA-A340-A947A967F7D9}"/>
              </a:ext>
            </a:extLst>
          </p:cNvPr>
          <p:cNvSpPr>
            <a:spLocks noGrp="1"/>
          </p:cNvSpPr>
          <p:nvPr>
            <p:ph type="title"/>
          </p:nvPr>
        </p:nvSpPr>
        <p:spPr/>
        <p:txBody>
          <a:bodyPr/>
          <a:lstStyle/>
          <a:p>
            <a:r>
              <a:rPr lang="en-GB" dirty="0">
                <a:solidFill>
                  <a:schemeClr val="accent2"/>
                </a:solidFill>
              </a:rPr>
              <a:t>Themes’ descriptions</a:t>
            </a:r>
            <a:endParaRPr lang="ru-RU" dirty="0">
              <a:solidFill>
                <a:schemeClr val="accent2"/>
              </a:solidFill>
            </a:endParaRPr>
          </a:p>
        </p:txBody>
      </p:sp>
      <p:sp>
        <p:nvSpPr>
          <p:cNvPr id="3" name="Content Placeholder 2">
            <a:extLst>
              <a:ext uri="{FF2B5EF4-FFF2-40B4-BE49-F238E27FC236}">
                <a16:creationId xmlns:a16="http://schemas.microsoft.com/office/drawing/2014/main" id="{D03D3BD8-36A9-42C3-B501-157A6D60BF3C}"/>
              </a:ext>
            </a:extLst>
          </p:cNvPr>
          <p:cNvSpPr>
            <a:spLocks noGrp="1"/>
          </p:cNvSpPr>
          <p:nvPr>
            <p:ph idx="1"/>
          </p:nvPr>
        </p:nvSpPr>
        <p:spPr/>
        <p:txBody>
          <a:bodyPr>
            <a:normAutofit/>
          </a:bodyPr>
          <a:lstStyle/>
          <a:p>
            <a:pPr algn="just"/>
            <a:r>
              <a:rPr lang="en-US" sz="2800" dirty="0"/>
              <a:t>Hyperreality. In the tourism sector, hyperreality is an important element, as tourists want to live hyperreal and extraordinary experiences (Macao, Las-</a:t>
            </a:r>
            <a:r>
              <a:rPr lang="en-US" sz="2800" dirty="0" err="1"/>
              <a:t>vegas</a:t>
            </a:r>
            <a:r>
              <a:rPr lang="en-US" sz="2800" dirty="0"/>
              <a:t>)</a:t>
            </a:r>
          </a:p>
          <a:p>
            <a:pPr algn="just"/>
            <a:r>
              <a:rPr lang="en-US" sz="2800" dirty="0"/>
              <a:t>Fragmentation. Therefore, there is a fragmentation of life, experience, society and, most important, of the narratives (Lyotard, 1992). Fragmentation means the replacement of the single reality by multiple realities all claiming legitimacy.</a:t>
            </a:r>
          </a:p>
        </p:txBody>
      </p:sp>
    </p:spTree>
    <p:extLst>
      <p:ext uri="{BB962C8B-B14F-4D97-AF65-F5344CB8AC3E}">
        <p14:creationId xmlns:p14="http://schemas.microsoft.com/office/powerpoint/2010/main" val="1986224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EF1935-8A8F-466B-94D2-512B2E9421C1}"/>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A5411E72-B1D3-482C-9BF2-BE6D36C0E1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DF203981-450F-4260-BD13-2937D75C45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29C3C8EC-96FD-47B7-907F-121E6642A3FC}"/>
              </a:ext>
            </a:extLst>
          </p:cNvPr>
          <p:cNvSpPr>
            <a:spLocks noGrp="1"/>
          </p:cNvSpPr>
          <p:nvPr>
            <p:ph type="title"/>
          </p:nvPr>
        </p:nvSpPr>
        <p:spPr/>
        <p:txBody>
          <a:bodyPr/>
          <a:lstStyle/>
          <a:p>
            <a:r>
              <a:rPr lang="en-US" dirty="0">
                <a:solidFill>
                  <a:schemeClr val="accent2"/>
                </a:solidFill>
              </a:rPr>
              <a:t>Reversed production and consumption</a:t>
            </a:r>
            <a:endParaRPr lang="ru-RU" dirty="0">
              <a:solidFill>
                <a:schemeClr val="accent2"/>
              </a:solidFill>
            </a:endParaRPr>
          </a:p>
        </p:txBody>
      </p:sp>
      <p:sp>
        <p:nvSpPr>
          <p:cNvPr id="3" name="Content Placeholder 2">
            <a:extLst>
              <a:ext uri="{FF2B5EF4-FFF2-40B4-BE49-F238E27FC236}">
                <a16:creationId xmlns:a16="http://schemas.microsoft.com/office/drawing/2014/main" id="{A9F46B84-F836-41EA-8FF4-00B7ABB54E4C}"/>
              </a:ext>
            </a:extLst>
          </p:cNvPr>
          <p:cNvSpPr>
            <a:spLocks noGrp="1"/>
          </p:cNvSpPr>
          <p:nvPr>
            <p:ph idx="1"/>
          </p:nvPr>
        </p:nvSpPr>
        <p:spPr/>
        <p:txBody>
          <a:bodyPr>
            <a:normAutofit lnSpcReduction="10000"/>
          </a:bodyPr>
          <a:lstStyle/>
          <a:p>
            <a:pPr algn="just"/>
            <a:r>
              <a:rPr lang="en-US" sz="2800" b="1" dirty="0"/>
              <a:t>In the modem view, there is a natural distinction between consumption and production. </a:t>
            </a:r>
            <a:r>
              <a:rPr lang="en-US" sz="2800" dirty="0"/>
              <a:t>In this sense, each act of product induces an act of consumption, and vice versa. The postmodern philosophy goes beyond this simplistic view based on oppositional dichotomies such as object/subject or production/consumption. Indeed, the postmodern consumer is active within his consumption experiences, where he can co-create and co-produce meanings of products or advertising.</a:t>
            </a:r>
            <a:endParaRPr lang="ru-RU" sz="2800" dirty="0"/>
          </a:p>
        </p:txBody>
      </p:sp>
    </p:spTree>
    <p:extLst>
      <p:ext uri="{BB962C8B-B14F-4D97-AF65-F5344CB8AC3E}">
        <p14:creationId xmlns:p14="http://schemas.microsoft.com/office/powerpoint/2010/main" val="3934808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F2952-54D0-400C-AD42-B9A80EB16E91}"/>
              </a:ext>
            </a:extLst>
          </p:cNvPr>
          <p:cNvSpPr>
            <a:spLocks noGrp="1"/>
          </p:cNvSpPr>
          <p:nvPr>
            <p:ph type="title"/>
          </p:nvPr>
        </p:nvSpPr>
        <p:spPr/>
        <p:txBody>
          <a:bodyPr/>
          <a:lstStyle/>
          <a:p>
            <a:r>
              <a:rPr lang="en-US" dirty="0">
                <a:solidFill>
                  <a:schemeClr val="accent2"/>
                </a:solidFill>
              </a:rPr>
              <a:t>Juxtaposition of opposites</a:t>
            </a:r>
            <a:endParaRPr lang="ru-RU" dirty="0">
              <a:solidFill>
                <a:schemeClr val="accent2"/>
              </a:solidFill>
            </a:endParaRPr>
          </a:p>
        </p:txBody>
      </p:sp>
      <p:sp>
        <p:nvSpPr>
          <p:cNvPr id="3" name="Content Placeholder 2">
            <a:extLst>
              <a:ext uri="{FF2B5EF4-FFF2-40B4-BE49-F238E27FC236}">
                <a16:creationId xmlns:a16="http://schemas.microsoft.com/office/drawing/2014/main" id="{D46BFE8B-BF71-4D23-A30B-04A866E074CE}"/>
              </a:ext>
            </a:extLst>
          </p:cNvPr>
          <p:cNvSpPr>
            <a:spLocks noGrp="1"/>
          </p:cNvSpPr>
          <p:nvPr>
            <p:ph idx="1"/>
          </p:nvPr>
        </p:nvSpPr>
        <p:spPr/>
        <p:txBody>
          <a:bodyPr>
            <a:normAutofit/>
          </a:bodyPr>
          <a:lstStyle/>
          <a:p>
            <a:pPr algn="just"/>
            <a:r>
              <a:rPr lang="en-US" sz="2800" dirty="0"/>
              <a:t>The purpose is to combine different dimensions and pleasures by abandoning the received rules in each field. This may be achieved by pastiche, by bricolage, by mixing and matching opposites, or by combinations of contradictory styles</a:t>
            </a:r>
            <a:endParaRPr lang="ru-RU" sz="2800" dirty="0"/>
          </a:p>
        </p:txBody>
      </p:sp>
      <p:grpSp>
        <p:nvGrpSpPr>
          <p:cNvPr id="4" name="Group 3">
            <a:extLst>
              <a:ext uri="{FF2B5EF4-FFF2-40B4-BE49-F238E27FC236}">
                <a16:creationId xmlns:a16="http://schemas.microsoft.com/office/drawing/2014/main" id="{EFFA0002-523D-426A-BD8D-3B2156214251}"/>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7A08C714-D330-4BE3-8091-D1F0B311B7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B3C5802B-10D4-4419-9EB1-8657F3F572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35481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64BC-E49B-4D15-BE63-8E27921A2A7F}"/>
              </a:ext>
            </a:extLst>
          </p:cNvPr>
          <p:cNvSpPr>
            <a:spLocks noGrp="1"/>
          </p:cNvSpPr>
          <p:nvPr>
            <p:ph type="title"/>
          </p:nvPr>
        </p:nvSpPr>
        <p:spPr/>
        <p:txBody>
          <a:bodyPr/>
          <a:lstStyle/>
          <a:p>
            <a:r>
              <a:rPr lang="en-US" dirty="0">
                <a:solidFill>
                  <a:schemeClr val="accent2"/>
                </a:solidFill>
              </a:rPr>
              <a:t>Towards a consumer culture theory approach</a:t>
            </a:r>
            <a:endParaRPr lang="ru-RU" dirty="0">
              <a:solidFill>
                <a:schemeClr val="accent2"/>
              </a:solidFill>
            </a:endParaRPr>
          </a:p>
        </p:txBody>
      </p:sp>
      <p:sp>
        <p:nvSpPr>
          <p:cNvPr id="3" name="Content Placeholder 2">
            <a:extLst>
              <a:ext uri="{FF2B5EF4-FFF2-40B4-BE49-F238E27FC236}">
                <a16:creationId xmlns:a16="http://schemas.microsoft.com/office/drawing/2014/main" id="{1CCFDC6F-2AC0-4459-B477-694B30469497}"/>
              </a:ext>
            </a:extLst>
          </p:cNvPr>
          <p:cNvSpPr>
            <a:spLocks noGrp="1"/>
          </p:cNvSpPr>
          <p:nvPr>
            <p:ph idx="1"/>
          </p:nvPr>
        </p:nvSpPr>
        <p:spPr/>
        <p:txBody>
          <a:bodyPr/>
          <a:lstStyle/>
          <a:p>
            <a:endParaRPr lang="ru-RU"/>
          </a:p>
        </p:txBody>
      </p:sp>
      <p:grpSp>
        <p:nvGrpSpPr>
          <p:cNvPr id="4" name="Group 3">
            <a:extLst>
              <a:ext uri="{FF2B5EF4-FFF2-40B4-BE49-F238E27FC236}">
                <a16:creationId xmlns:a16="http://schemas.microsoft.com/office/drawing/2014/main" id="{C494D595-7EB2-459F-AE48-56A7C2F1CFA3}"/>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27A712F3-D39B-460D-BB05-3A1DCC9EEA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1856C2D7-909F-44B3-A606-43402551EF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789401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F569D-4941-4F87-9B54-F74EE49B23BF}"/>
              </a:ext>
            </a:extLst>
          </p:cNvPr>
          <p:cNvSpPr>
            <a:spLocks noGrp="1"/>
          </p:cNvSpPr>
          <p:nvPr>
            <p:ph type="title"/>
          </p:nvPr>
        </p:nvSpPr>
        <p:spPr/>
        <p:txBody>
          <a:bodyPr>
            <a:normAutofit fontScale="90000"/>
          </a:bodyPr>
          <a:lstStyle/>
          <a:p>
            <a:r>
              <a:rPr lang="en-US" dirty="0">
                <a:solidFill>
                  <a:schemeClr val="accent2"/>
                </a:solidFill>
              </a:rPr>
              <a:t>Definition of the consumer expectations and their relevance from a postmodern consumer </a:t>
            </a:r>
            <a:r>
              <a:rPr lang="en-US" dirty="0" err="1">
                <a:solidFill>
                  <a:schemeClr val="accent2"/>
                </a:solidFill>
              </a:rPr>
              <a:t>behaviour</a:t>
            </a:r>
            <a:r>
              <a:rPr lang="en-US" dirty="0">
                <a:solidFill>
                  <a:schemeClr val="accent2"/>
                </a:solidFill>
              </a:rPr>
              <a:t> perspective.</a:t>
            </a:r>
            <a:endParaRPr lang="ru-RU" dirty="0">
              <a:solidFill>
                <a:schemeClr val="accent2"/>
              </a:solidFill>
            </a:endParaRPr>
          </a:p>
        </p:txBody>
      </p:sp>
      <p:sp>
        <p:nvSpPr>
          <p:cNvPr id="3" name="Content Placeholder 2">
            <a:extLst>
              <a:ext uri="{FF2B5EF4-FFF2-40B4-BE49-F238E27FC236}">
                <a16:creationId xmlns:a16="http://schemas.microsoft.com/office/drawing/2014/main" id="{221A7BBD-FBDE-4455-ADEB-E89DD69BB6B8}"/>
              </a:ext>
            </a:extLst>
          </p:cNvPr>
          <p:cNvSpPr>
            <a:spLocks noGrp="1"/>
          </p:cNvSpPr>
          <p:nvPr>
            <p:ph idx="1"/>
          </p:nvPr>
        </p:nvSpPr>
        <p:spPr/>
        <p:txBody>
          <a:bodyPr/>
          <a:lstStyle/>
          <a:p>
            <a:pPr algn="just"/>
            <a:r>
              <a:rPr lang="en-US" sz="3200" dirty="0"/>
              <a:t>Who is the new consumer/tourist?</a:t>
            </a:r>
          </a:p>
          <a:p>
            <a:pPr marL="0" indent="0" algn="just">
              <a:buNone/>
            </a:pPr>
            <a:r>
              <a:rPr lang="en-US" sz="2800" b="1" dirty="0"/>
              <a:t>Researchers have highlighted the concept of the subjective consumer. </a:t>
            </a:r>
            <a:r>
              <a:rPr lang="en-US" sz="2800" dirty="0"/>
              <a:t>In addition to this idea, the concept of the 'new consumer is now considered as a topic of research in marketing to better understand consumer </a:t>
            </a:r>
            <a:r>
              <a:rPr lang="en-US" sz="2800" dirty="0" err="1"/>
              <a:t>behaviour</a:t>
            </a:r>
            <a:r>
              <a:rPr lang="en-US" sz="2800" dirty="0"/>
              <a:t>, </a:t>
            </a:r>
            <a:r>
              <a:rPr lang="en-US" sz="2800" b="1" dirty="0"/>
              <a:t>the characteristics of his consumption and meanings of his consumption experiences</a:t>
            </a:r>
            <a:endParaRPr lang="ru-RU" sz="2800" b="1" dirty="0"/>
          </a:p>
        </p:txBody>
      </p:sp>
      <p:grpSp>
        <p:nvGrpSpPr>
          <p:cNvPr id="4" name="Group 3">
            <a:extLst>
              <a:ext uri="{FF2B5EF4-FFF2-40B4-BE49-F238E27FC236}">
                <a16:creationId xmlns:a16="http://schemas.microsoft.com/office/drawing/2014/main" id="{0D041775-F4A9-44E2-A167-1CEDFED5BB91}"/>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E9A4460E-D06E-4126-958A-AC7C161583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163345A4-55BF-4939-9A17-E2313037AE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592511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316CF9A-25DA-47C5-B7D5-5E44ADA865C3}"/>
              </a:ext>
            </a:extLst>
          </p:cNvPr>
          <p:cNvGrpSpPr/>
          <p:nvPr/>
        </p:nvGrpSpPr>
        <p:grpSpPr>
          <a:xfrm>
            <a:off x="0" y="5380037"/>
            <a:ext cx="9144000" cy="1516063"/>
            <a:chOff x="0" y="5341937"/>
            <a:chExt cx="9144000" cy="1516063"/>
          </a:xfrm>
        </p:grpSpPr>
        <p:pic>
          <p:nvPicPr>
            <p:cNvPr id="6" name="Picture 4" descr="ÐÐ¾ÑÐ¾Ð¶ÐµÐµ Ð¸Ð·Ð¾Ð±ÑÐ°Ð¶ÐµÐ½Ð¸Ðµ">
              <a:extLst>
                <a:ext uri="{FF2B5EF4-FFF2-40B4-BE49-F238E27FC236}">
                  <a16:creationId xmlns:a16="http://schemas.microsoft.com/office/drawing/2014/main" id="{10757566-BA26-49EF-B121-9062E17B0B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ir-s3-cdn-cf.behance.net/project_modules/disp/22f8fe33889697.5605ea4c1cb4e.jpg">
              <a:extLst>
                <a:ext uri="{FF2B5EF4-FFF2-40B4-BE49-F238E27FC236}">
                  <a16:creationId xmlns:a16="http://schemas.microsoft.com/office/drawing/2014/main" id="{7C94C1BB-3305-49D6-A54A-FA572ACB9D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37D3D63F-E7E0-4273-A0F5-5044AF0C145E}"/>
              </a:ext>
            </a:extLst>
          </p:cNvPr>
          <p:cNvSpPr>
            <a:spLocks noGrp="1"/>
          </p:cNvSpPr>
          <p:nvPr>
            <p:ph type="title"/>
          </p:nvPr>
        </p:nvSpPr>
        <p:spPr/>
        <p:txBody>
          <a:bodyPr/>
          <a:lstStyle/>
          <a:p>
            <a:r>
              <a:rPr lang="en-GB" dirty="0">
                <a:solidFill>
                  <a:schemeClr val="accent2"/>
                </a:solidFill>
              </a:rPr>
              <a:t>New tourist</a:t>
            </a:r>
            <a:endParaRPr lang="ru-RU" dirty="0">
              <a:solidFill>
                <a:schemeClr val="accent2"/>
              </a:solidFill>
            </a:endParaRPr>
          </a:p>
        </p:txBody>
      </p:sp>
      <p:sp>
        <p:nvSpPr>
          <p:cNvPr id="3" name="Content Placeholder 2">
            <a:extLst>
              <a:ext uri="{FF2B5EF4-FFF2-40B4-BE49-F238E27FC236}">
                <a16:creationId xmlns:a16="http://schemas.microsoft.com/office/drawing/2014/main" id="{5F5C9B89-D9B0-476E-91B0-A0D1CB94E111}"/>
              </a:ext>
            </a:extLst>
          </p:cNvPr>
          <p:cNvSpPr>
            <a:spLocks noGrp="1"/>
          </p:cNvSpPr>
          <p:nvPr>
            <p:ph idx="1"/>
          </p:nvPr>
        </p:nvSpPr>
        <p:spPr/>
        <p:txBody>
          <a:bodyPr/>
          <a:lstStyle/>
          <a:p>
            <a:endParaRPr lang="ru-RU"/>
          </a:p>
        </p:txBody>
      </p:sp>
      <p:pic>
        <p:nvPicPr>
          <p:cNvPr id="4" name="Picture 3">
            <a:extLst>
              <a:ext uri="{FF2B5EF4-FFF2-40B4-BE49-F238E27FC236}">
                <a16:creationId xmlns:a16="http://schemas.microsoft.com/office/drawing/2014/main" id="{29D251D2-13D6-41FA-ADFE-62D7136DD756}"/>
              </a:ext>
            </a:extLst>
          </p:cNvPr>
          <p:cNvPicPr>
            <a:picLocks noChangeAspect="1"/>
          </p:cNvPicPr>
          <p:nvPr/>
        </p:nvPicPr>
        <p:blipFill>
          <a:blip r:embed="rId4"/>
          <a:stretch>
            <a:fillRect/>
          </a:stretch>
        </p:blipFill>
        <p:spPr>
          <a:xfrm>
            <a:off x="242410" y="1712914"/>
            <a:ext cx="8659179" cy="4464049"/>
          </a:xfrm>
          <a:prstGeom prst="rect">
            <a:avLst/>
          </a:prstGeom>
        </p:spPr>
      </p:pic>
    </p:spTree>
    <p:extLst>
      <p:ext uri="{BB962C8B-B14F-4D97-AF65-F5344CB8AC3E}">
        <p14:creationId xmlns:p14="http://schemas.microsoft.com/office/powerpoint/2010/main" val="148892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40081" y="188913"/>
            <a:ext cx="7892360" cy="719137"/>
          </a:xfrm>
        </p:spPr>
        <p:txBody>
          <a:bodyPr>
            <a:normAutofit fontScale="90000"/>
          </a:bodyPr>
          <a:lstStyle/>
          <a:p>
            <a:pPr algn="ctr"/>
            <a:r>
              <a:rPr lang="en-GB" altLang="en-US" sz="2400" dirty="0"/>
              <a:t> Nanning        Umea  and My home city</a:t>
            </a:r>
            <a:br>
              <a:rPr lang="en-GB" altLang="en-US" sz="2400" dirty="0"/>
            </a:br>
            <a:r>
              <a:rPr lang="en-GB" altLang="en-US" sz="2400" dirty="0"/>
              <a:t>+26</a:t>
            </a:r>
            <a:r>
              <a:rPr lang="en-US" dirty="0"/>
              <a:t>°C</a:t>
            </a:r>
            <a:r>
              <a:rPr lang="en-GB" altLang="en-US" sz="2400" dirty="0"/>
              <a:t>                  +7                        -47.5</a:t>
            </a:r>
            <a:r>
              <a:rPr lang="en-US" dirty="0"/>
              <a:t>°C</a:t>
            </a:r>
            <a:endParaRPr lang="en-GB" altLang="en-US" sz="2400" dirty="0"/>
          </a:p>
        </p:txBody>
      </p:sp>
      <p:graphicFrame>
        <p:nvGraphicFramePr>
          <p:cNvPr id="13316" name="Объект 3"/>
          <p:cNvGraphicFramePr>
            <a:graphicFrameLocks noChangeAspect="1"/>
          </p:cNvGraphicFramePr>
          <p:nvPr/>
        </p:nvGraphicFramePr>
        <p:xfrm>
          <a:off x="0" y="2205038"/>
          <a:ext cx="9144000" cy="4679950"/>
        </p:xfrm>
        <a:graphic>
          <a:graphicData uri="http://schemas.openxmlformats.org/presentationml/2006/ole">
            <mc:AlternateContent xmlns:mc="http://schemas.openxmlformats.org/markup-compatibility/2006">
              <mc:Choice xmlns:v="urn:schemas-microsoft-com:vml" Requires="v">
                <p:oleObj spid="_x0000_s2050" r:id="rId4" imgW="34958730" imgH="17777778" progId="">
                  <p:embed/>
                </p:oleObj>
              </mc:Choice>
              <mc:Fallback>
                <p:oleObj r:id="rId4" imgW="34958730" imgH="17777778" progId="">
                  <p:embed/>
                  <p:pic>
                    <p:nvPicPr>
                      <p:cNvPr id="13316" name="Объект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05038"/>
                        <a:ext cx="9144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25781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674A-41BB-4DED-9823-FFBD4D18F18F}"/>
              </a:ext>
            </a:extLst>
          </p:cNvPr>
          <p:cNvSpPr>
            <a:spLocks noGrp="1"/>
          </p:cNvSpPr>
          <p:nvPr>
            <p:ph type="title"/>
          </p:nvPr>
        </p:nvSpPr>
        <p:spPr/>
        <p:txBody>
          <a:bodyPr/>
          <a:lstStyle/>
          <a:p>
            <a:r>
              <a:rPr lang="en-US" dirty="0">
                <a:solidFill>
                  <a:schemeClr val="accent2"/>
                </a:solidFill>
              </a:rPr>
              <a:t>A consumer/tourist with responsible </a:t>
            </a:r>
            <a:r>
              <a:rPr lang="en-US" dirty="0" err="1">
                <a:solidFill>
                  <a:schemeClr val="accent2"/>
                </a:solidFill>
              </a:rPr>
              <a:t>behaviour</a:t>
            </a:r>
            <a:endParaRPr lang="ru-RU" dirty="0">
              <a:solidFill>
                <a:schemeClr val="accent2"/>
              </a:solidFill>
            </a:endParaRPr>
          </a:p>
        </p:txBody>
      </p:sp>
      <p:sp>
        <p:nvSpPr>
          <p:cNvPr id="3" name="Content Placeholder 2">
            <a:extLst>
              <a:ext uri="{FF2B5EF4-FFF2-40B4-BE49-F238E27FC236}">
                <a16:creationId xmlns:a16="http://schemas.microsoft.com/office/drawing/2014/main" id="{0F0BBC15-DE95-452E-9D81-5D100AFE7C4A}"/>
              </a:ext>
            </a:extLst>
          </p:cNvPr>
          <p:cNvSpPr>
            <a:spLocks noGrp="1"/>
          </p:cNvSpPr>
          <p:nvPr>
            <p:ph idx="1"/>
          </p:nvPr>
        </p:nvSpPr>
        <p:spPr/>
        <p:txBody>
          <a:bodyPr/>
          <a:lstStyle/>
          <a:p>
            <a:endParaRPr lang="ru-RU" dirty="0"/>
          </a:p>
        </p:txBody>
      </p:sp>
      <p:grpSp>
        <p:nvGrpSpPr>
          <p:cNvPr id="4" name="Group 3">
            <a:extLst>
              <a:ext uri="{FF2B5EF4-FFF2-40B4-BE49-F238E27FC236}">
                <a16:creationId xmlns:a16="http://schemas.microsoft.com/office/drawing/2014/main" id="{A27B21EB-9B6D-4667-A06E-4765A3C0D294}"/>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E3800093-AC22-4EC1-830D-CBCB731E48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1974D739-1B82-47C9-996B-8EFE88A902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37874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8ABB-C6BF-4FA0-A227-82C0484280B6}"/>
              </a:ext>
            </a:extLst>
          </p:cNvPr>
          <p:cNvSpPr>
            <a:spLocks noGrp="1"/>
          </p:cNvSpPr>
          <p:nvPr>
            <p:ph type="title"/>
          </p:nvPr>
        </p:nvSpPr>
        <p:spPr/>
        <p:txBody>
          <a:bodyPr/>
          <a:lstStyle/>
          <a:p>
            <a:r>
              <a:rPr lang="en-US" dirty="0">
                <a:solidFill>
                  <a:schemeClr val="accent2"/>
                </a:solidFill>
              </a:rPr>
              <a:t>A consumer/tourist with paradoxical </a:t>
            </a:r>
            <a:r>
              <a:rPr lang="en-US" dirty="0" err="1">
                <a:solidFill>
                  <a:schemeClr val="accent2"/>
                </a:solidFill>
              </a:rPr>
              <a:t>behaviour</a:t>
            </a:r>
            <a:r>
              <a:rPr lang="en-US" dirty="0">
                <a:solidFill>
                  <a:schemeClr val="accent2"/>
                </a:solidFill>
              </a:rPr>
              <a:t> </a:t>
            </a:r>
            <a:endParaRPr lang="ru-RU" dirty="0">
              <a:solidFill>
                <a:schemeClr val="accent2"/>
              </a:solidFill>
            </a:endParaRPr>
          </a:p>
        </p:txBody>
      </p:sp>
      <p:sp>
        <p:nvSpPr>
          <p:cNvPr id="3" name="Content Placeholder 2">
            <a:extLst>
              <a:ext uri="{FF2B5EF4-FFF2-40B4-BE49-F238E27FC236}">
                <a16:creationId xmlns:a16="http://schemas.microsoft.com/office/drawing/2014/main" id="{D42A1411-9F5E-4BCB-9465-D61C045C290D}"/>
              </a:ext>
            </a:extLst>
          </p:cNvPr>
          <p:cNvSpPr>
            <a:spLocks noGrp="1"/>
          </p:cNvSpPr>
          <p:nvPr>
            <p:ph idx="1"/>
          </p:nvPr>
        </p:nvSpPr>
        <p:spPr/>
        <p:txBody>
          <a:bodyPr/>
          <a:lstStyle/>
          <a:p>
            <a:endParaRPr lang="ru-RU"/>
          </a:p>
        </p:txBody>
      </p:sp>
      <p:grpSp>
        <p:nvGrpSpPr>
          <p:cNvPr id="4" name="Group 3">
            <a:extLst>
              <a:ext uri="{FF2B5EF4-FFF2-40B4-BE49-F238E27FC236}">
                <a16:creationId xmlns:a16="http://schemas.microsoft.com/office/drawing/2014/main" id="{63315625-B15B-4FA1-A46F-4F7BC06E35FD}"/>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D8770E7E-A92C-4726-A835-DEA9BAFBA8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261B1FB0-0E58-4DF0-8A5E-C271B9FF2C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81016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1361-CEA9-4604-912B-B05A868A46DB}"/>
              </a:ext>
            </a:extLst>
          </p:cNvPr>
          <p:cNvSpPr>
            <a:spLocks noGrp="1"/>
          </p:cNvSpPr>
          <p:nvPr>
            <p:ph type="title"/>
          </p:nvPr>
        </p:nvSpPr>
        <p:spPr/>
        <p:txBody>
          <a:bodyPr/>
          <a:lstStyle/>
          <a:p>
            <a:r>
              <a:rPr lang="en-US" dirty="0">
                <a:solidFill>
                  <a:schemeClr val="accent2"/>
                </a:solidFill>
              </a:rPr>
              <a:t>A consumer/tourist with an emotional and hedonistic </a:t>
            </a:r>
            <a:r>
              <a:rPr lang="en-US" dirty="0" err="1">
                <a:solidFill>
                  <a:schemeClr val="accent2"/>
                </a:solidFill>
              </a:rPr>
              <a:t>behaviour</a:t>
            </a:r>
            <a:endParaRPr lang="ru-RU" dirty="0">
              <a:solidFill>
                <a:schemeClr val="accent2"/>
              </a:solidFill>
            </a:endParaRPr>
          </a:p>
        </p:txBody>
      </p:sp>
      <p:sp>
        <p:nvSpPr>
          <p:cNvPr id="3" name="Content Placeholder 2">
            <a:extLst>
              <a:ext uri="{FF2B5EF4-FFF2-40B4-BE49-F238E27FC236}">
                <a16:creationId xmlns:a16="http://schemas.microsoft.com/office/drawing/2014/main" id="{C65638A3-6BF2-401C-AE47-8BD0912783E3}"/>
              </a:ext>
            </a:extLst>
          </p:cNvPr>
          <p:cNvSpPr>
            <a:spLocks noGrp="1"/>
          </p:cNvSpPr>
          <p:nvPr>
            <p:ph idx="1"/>
          </p:nvPr>
        </p:nvSpPr>
        <p:spPr/>
        <p:txBody>
          <a:bodyPr/>
          <a:lstStyle/>
          <a:p>
            <a:endParaRPr lang="ru-RU"/>
          </a:p>
        </p:txBody>
      </p:sp>
      <p:grpSp>
        <p:nvGrpSpPr>
          <p:cNvPr id="4" name="Group 3">
            <a:extLst>
              <a:ext uri="{FF2B5EF4-FFF2-40B4-BE49-F238E27FC236}">
                <a16:creationId xmlns:a16="http://schemas.microsoft.com/office/drawing/2014/main" id="{99F567B1-4B8A-4890-B3AE-F6081F229040}"/>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0FC42A5E-B6BD-4473-9BF0-B487BF4C43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394ABC85-1DEC-4CEC-8DA9-F533A45D36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994720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26E2D-6E30-467C-85AC-0F85D19011B6}"/>
              </a:ext>
            </a:extLst>
          </p:cNvPr>
          <p:cNvSpPr>
            <a:spLocks noGrp="1"/>
          </p:cNvSpPr>
          <p:nvPr>
            <p:ph type="title"/>
          </p:nvPr>
        </p:nvSpPr>
        <p:spPr/>
        <p:txBody>
          <a:bodyPr/>
          <a:lstStyle/>
          <a:p>
            <a:r>
              <a:rPr lang="en-US" dirty="0">
                <a:solidFill>
                  <a:schemeClr val="accent2"/>
                </a:solidFill>
              </a:rPr>
              <a:t>A consumer/tourist who is empowered and competent</a:t>
            </a:r>
            <a:endParaRPr lang="ru-RU" dirty="0">
              <a:solidFill>
                <a:schemeClr val="accent2"/>
              </a:solidFill>
            </a:endParaRPr>
          </a:p>
        </p:txBody>
      </p:sp>
      <p:sp>
        <p:nvSpPr>
          <p:cNvPr id="3" name="Content Placeholder 2">
            <a:extLst>
              <a:ext uri="{FF2B5EF4-FFF2-40B4-BE49-F238E27FC236}">
                <a16:creationId xmlns:a16="http://schemas.microsoft.com/office/drawing/2014/main" id="{3CD3EE7C-FF5B-4A1D-B0BA-8C9F0A9EACFD}"/>
              </a:ext>
            </a:extLst>
          </p:cNvPr>
          <p:cNvSpPr>
            <a:spLocks noGrp="1"/>
          </p:cNvSpPr>
          <p:nvPr>
            <p:ph idx="1"/>
          </p:nvPr>
        </p:nvSpPr>
        <p:spPr/>
        <p:txBody>
          <a:bodyPr/>
          <a:lstStyle/>
          <a:p>
            <a:endParaRPr lang="ru-RU"/>
          </a:p>
        </p:txBody>
      </p:sp>
      <p:grpSp>
        <p:nvGrpSpPr>
          <p:cNvPr id="4" name="Group 3">
            <a:extLst>
              <a:ext uri="{FF2B5EF4-FFF2-40B4-BE49-F238E27FC236}">
                <a16:creationId xmlns:a16="http://schemas.microsoft.com/office/drawing/2014/main" id="{1AF403F7-573B-4BE3-AD2D-A5BF0DFE5293}"/>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AC542AFC-70EA-4747-9834-7CC8BE6316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4C208710-87EE-43F0-A30C-754C15FB49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250765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54C9F0B-BCD9-48CB-B463-FB7847C5CB44}"/>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428D2C98-6202-4B2F-8C3A-5C45DC373E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74386C3A-35A0-4F5F-A257-739689E478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850C7695-E083-4EEF-9C6B-7B99EEDFA843}"/>
              </a:ext>
            </a:extLst>
          </p:cNvPr>
          <p:cNvSpPr>
            <a:spLocks noGrp="1"/>
          </p:cNvSpPr>
          <p:nvPr>
            <p:ph type="title"/>
          </p:nvPr>
        </p:nvSpPr>
        <p:spPr/>
        <p:txBody>
          <a:bodyPr/>
          <a:lstStyle/>
          <a:p>
            <a:r>
              <a:rPr lang="en-US" dirty="0">
                <a:solidFill>
                  <a:schemeClr val="accent2"/>
                </a:solidFill>
              </a:rPr>
              <a:t>A consumer/tourist who is co-producer</a:t>
            </a:r>
            <a:endParaRPr lang="ru-RU" dirty="0">
              <a:solidFill>
                <a:schemeClr val="accent2"/>
              </a:solidFill>
            </a:endParaRPr>
          </a:p>
        </p:txBody>
      </p:sp>
      <p:sp>
        <p:nvSpPr>
          <p:cNvPr id="3" name="Content Placeholder 2">
            <a:extLst>
              <a:ext uri="{FF2B5EF4-FFF2-40B4-BE49-F238E27FC236}">
                <a16:creationId xmlns:a16="http://schemas.microsoft.com/office/drawing/2014/main" id="{38E86651-5880-4C20-B7B8-AADF09841AC6}"/>
              </a:ext>
            </a:extLst>
          </p:cNvPr>
          <p:cNvSpPr>
            <a:spLocks noGrp="1"/>
          </p:cNvSpPr>
          <p:nvPr>
            <p:ph idx="1"/>
          </p:nvPr>
        </p:nvSpPr>
        <p:spPr/>
        <p:txBody>
          <a:bodyPr>
            <a:normAutofit/>
          </a:bodyPr>
          <a:lstStyle/>
          <a:p>
            <a:pPr algn="just"/>
            <a:r>
              <a:rPr lang="en-US" sz="2800" b="1" dirty="0"/>
              <a:t>The new consumer becomes a producer (Cova, 2008) able to create a new meaning for the company's offer (</a:t>
            </a:r>
            <a:r>
              <a:rPr lang="en-US" sz="2800" b="1" dirty="0" err="1"/>
              <a:t>Certeau</a:t>
            </a:r>
            <a:r>
              <a:rPr lang="en-US" sz="2800" b="1" dirty="0"/>
              <a:t>, 1990) to fit with his needs. </a:t>
            </a:r>
          </a:p>
          <a:p>
            <a:pPr algn="just"/>
            <a:r>
              <a:rPr lang="en-US" sz="2800" dirty="0"/>
              <a:t>The joint production of goods and services between the company and the customer is not new idea; </a:t>
            </a:r>
            <a:r>
              <a:rPr lang="en-US" sz="2800" b="1" dirty="0"/>
              <a:t>for example fast food or supermarkets have gained some of their success through customer participation in order to reduce production costs</a:t>
            </a:r>
            <a:endParaRPr lang="ru-RU" sz="2800" b="1" dirty="0"/>
          </a:p>
        </p:txBody>
      </p:sp>
    </p:spTree>
    <p:extLst>
      <p:ext uri="{BB962C8B-B14F-4D97-AF65-F5344CB8AC3E}">
        <p14:creationId xmlns:p14="http://schemas.microsoft.com/office/powerpoint/2010/main" val="15577514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CD04-B995-44B1-97B8-F4D04D7AFB4E}"/>
              </a:ext>
            </a:extLst>
          </p:cNvPr>
          <p:cNvSpPr>
            <a:spLocks noGrp="1"/>
          </p:cNvSpPr>
          <p:nvPr>
            <p:ph type="title"/>
          </p:nvPr>
        </p:nvSpPr>
        <p:spPr/>
        <p:txBody>
          <a:bodyPr/>
          <a:lstStyle/>
          <a:p>
            <a:r>
              <a:rPr lang="en-US" dirty="0">
                <a:solidFill>
                  <a:schemeClr val="accent2"/>
                </a:solidFill>
              </a:rPr>
              <a:t>Postmodernism and tourism studies</a:t>
            </a:r>
            <a:endParaRPr lang="ru-RU" dirty="0">
              <a:solidFill>
                <a:schemeClr val="accent2"/>
              </a:solidFill>
            </a:endParaRPr>
          </a:p>
        </p:txBody>
      </p:sp>
      <p:sp>
        <p:nvSpPr>
          <p:cNvPr id="3" name="Content Placeholder 2">
            <a:extLst>
              <a:ext uri="{FF2B5EF4-FFF2-40B4-BE49-F238E27FC236}">
                <a16:creationId xmlns:a16="http://schemas.microsoft.com/office/drawing/2014/main" id="{52B668A0-F9EC-479E-A378-B5FDF281FDBC}"/>
              </a:ext>
            </a:extLst>
          </p:cNvPr>
          <p:cNvSpPr>
            <a:spLocks noGrp="1"/>
          </p:cNvSpPr>
          <p:nvPr>
            <p:ph idx="1"/>
          </p:nvPr>
        </p:nvSpPr>
        <p:spPr/>
        <p:txBody>
          <a:bodyPr>
            <a:normAutofit/>
          </a:bodyPr>
          <a:lstStyle/>
          <a:p>
            <a:pPr algn="just"/>
            <a:r>
              <a:rPr lang="en-US" sz="2800" dirty="0"/>
              <a:t>In today's postmodern Western societies, tourist </a:t>
            </a:r>
            <a:r>
              <a:rPr lang="en-US" sz="2800" dirty="0" err="1"/>
              <a:t>behaviour</a:t>
            </a:r>
            <a:r>
              <a:rPr lang="en-US" sz="2800" dirty="0"/>
              <a:t> has significantly changed, </a:t>
            </a:r>
            <a:r>
              <a:rPr lang="en-US" sz="2800" b="1" dirty="0"/>
              <a:t>thanks to the use of information and communication technologies</a:t>
            </a:r>
            <a:r>
              <a:rPr lang="en-US" sz="2800" dirty="0"/>
              <a:t>. Travel reservations are more likely to be made without using travel agent's expertise. </a:t>
            </a:r>
          </a:p>
          <a:p>
            <a:pPr algn="just"/>
            <a:r>
              <a:rPr lang="en-US" sz="2800" b="1" dirty="0"/>
              <a:t>Furthermore, new tourism trends, such as individualism, related to the use of electronic media have emerged</a:t>
            </a:r>
            <a:endParaRPr lang="ru-RU" sz="2800" b="1" dirty="0"/>
          </a:p>
        </p:txBody>
      </p:sp>
      <p:grpSp>
        <p:nvGrpSpPr>
          <p:cNvPr id="4" name="Group 3">
            <a:extLst>
              <a:ext uri="{FF2B5EF4-FFF2-40B4-BE49-F238E27FC236}">
                <a16:creationId xmlns:a16="http://schemas.microsoft.com/office/drawing/2014/main" id="{E0FDD99B-287D-4155-BDD2-C93F096763C7}"/>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E61FFB1C-EC6B-4B04-A7AF-3A1B061B22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26A76923-D720-4E92-A108-6203E13EA3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524467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4906-BA5C-4BFE-806B-0DD8704C643F}"/>
              </a:ext>
            </a:extLst>
          </p:cNvPr>
          <p:cNvSpPr>
            <a:spLocks noGrp="1"/>
          </p:cNvSpPr>
          <p:nvPr>
            <p:ph type="title"/>
          </p:nvPr>
        </p:nvSpPr>
        <p:spPr/>
        <p:txBody>
          <a:bodyPr/>
          <a:lstStyle/>
          <a:p>
            <a:r>
              <a:rPr lang="en-US" dirty="0">
                <a:solidFill>
                  <a:schemeClr val="accent2"/>
                </a:solidFill>
              </a:rPr>
              <a:t>Towards a consumer culture theory approach </a:t>
            </a:r>
            <a:endParaRPr lang="ru-RU" dirty="0">
              <a:solidFill>
                <a:schemeClr val="accent2"/>
              </a:solidFill>
            </a:endParaRPr>
          </a:p>
        </p:txBody>
      </p:sp>
      <p:sp>
        <p:nvSpPr>
          <p:cNvPr id="3" name="Content Placeholder 2">
            <a:extLst>
              <a:ext uri="{FF2B5EF4-FFF2-40B4-BE49-F238E27FC236}">
                <a16:creationId xmlns:a16="http://schemas.microsoft.com/office/drawing/2014/main" id="{17B07440-ABBF-4ABC-B75F-4AF7B40D1207}"/>
              </a:ext>
            </a:extLst>
          </p:cNvPr>
          <p:cNvSpPr>
            <a:spLocks noGrp="1"/>
          </p:cNvSpPr>
          <p:nvPr>
            <p:ph idx="1"/>
          </p:nvPr>
        </p:nvSpPr>
        <p:spPr/>
        <p:txBody>
          <a:bodyPr>
            <a:normAutofit/>
          </a:bodyPr>
          <a:lstStyle/>
          <a:p>
            <a:pPr algn="just"/>
            <a:r>
              <a:rPr lang="en-US" sz="2800" dirty="0"/>
              <a:t>Marketing and consumer researchers such as </a:t>
            </a:r>
            <a:r>
              <a:rPr lang="en-US" sz="2800" dirty="0" err="1"/>
              <a:t>Amould</a:t>
            </a:r>
            <a:r>
              <a:rPr lang="en-US" sz="2800" dirty="0"/>
              <a:t> and Thompson (2005) </a:t>
            </a:r>
            <a:r>
              <a:rPr lang="en-US" sz="2800" b="1" dirty="0"/>
              <a:t>have placed the concept of 'experience' at the heart of a new paradigm through the philosophy of CCT 'consumer culture theory</a:t>
            </a:r>
            <a:r>
              <a:rPr lang="en-US" sz="2800" dirty="0"/>
              <a:t>', which challenges the utilitarian dominant logic applied to consumer research.</a:t>
            </a:r>
          </a:p>
        </p:txBody>
      </p:sp>
      <p:grpSp>
        <p:nvGrpSpPr>
          <p:cNvPr id="4" name="Group 3">
            <a:extLst>
              <a:ext uri="{FF2B5EF4-FFF2-40B4-BE49-F238E27FC236}">
                <a16:creationId xmlns:a16="http://schemas.microsoft.com/office/drawing/2014/main" id="{11009D58-F75E-4EBD-B99C-43E2333F474B}"/>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2B4E82BD-CBB4-4392-86EA-A3492BFD11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20FE5165-8AC4-433F-B7EF-C9391AF262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66429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DB24631-77EB-4EA3-94F0-C10F05FC9976}"/>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3F00F8C3-77EF-412C-8F38-03134AFEA5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6B0ADF61-D690-4701-9B8E-D415A26494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17624906-BA5C-4BFE-806B-0DD8704C643F}"/>
              </a:ext>
            </a:extLst>
          </p:cNvPr>
          <p:cNvSpPr>
            <a:spLocks noGrp="1"/>
          </p:cNvSpPr>
          <p:nvPr>
            <p:ph type="title"/>
          </p:nvPr>
        </p:nvSpPr>
        <p:spPr/>
        <p:txBody>
          <a:bodyPr/>
          <a:lstStyle/>
          <a:p>
            <a:r>
              <a:rPr lang="en-US" dirty="0">
                <a:solidFill>
                  <a:schemeClr val="accent2"/>
                </a:solidFill>
              </a:rPr>
              <a:t>Towards a consumer culture theory approach </a:t>
            </a:r>
            <a:endParaRPr lang="ru-RU" dirty="0">
              <a:solidFill>
                <a:schemeClr val="accent2"/>
              </a:solidFill>
            </a:endParaRPr>
          </a:p>
        </p:txBody>
      </p:sp>
      <p:sp>
        <p:nvSpPr>
          <p:cNvPr id="3" name="Content Placeholder 2">
            <a:extLst>
              <a:ext uri="{FF2B5EF4-FFF2-40B4-BE49-F238E27FC236}">
                <a16:creationId xmlns:a16="http://schemas.microsoft.com/office/drawing/2014/main" id="{17B07440-ABBF-4ABC-B75F-4AF7B40D1207}"/>
              </a:ext>
            </a:extLst>
          </p:cNvPr>
          <p:cNvSpPr>
            <a:spLocks noGrp="1"/>
          </p:cNvSpPr>
          <p:nvPr>
            <p:ph idx="1"/>
          </p:nvPr>
        </p:nvSpPr>
        <p:spPr/>
        <p:txBody>
          <a:bodyPr>
            <a:normAutofit fontScale="92500" lnSpcReduction="20000"/>
          </a:bodyPr>
          <a:lstStyle/>
          <a:p>
            <a:pPr algn="just"/>
            <a:r>
              <a:rPr lang="en-US" sz="2800" dirty="0"/>
              <a:t>In order to have a deeper understanding of the consumer experiences and </a:t>
            </a:r>
            <a:r>
              <a:rPr lang="en-US" sz="2800" dirty="0" err="1"/>
              <a:t>behaviours</a:t>
            </a:r>
            <a:r>
              <a:rPr lang="en-US" sz="2800" dirty="0"/>
              <a:t>, CCT takes into account </a:t>
            </a:r>
            <a:r>
              <a:rPr lang="en-US" sz="2800" b="1" dirty="0"/>
              <a:t>the cultural and the symbolic dimension of the consumption practices</a:t>
            </a:r>
            <a:r>
              <a:rPr lang="en-US" sz="2800" dirty="0"/>
              <a:t>. It goes beyond a simplistic posture of consumer </a:t>
            </a:r>
            <a:r>
              <a:rPr lang="en-US" sz="2800" dirty="0" err="1"/>
              <a:t>behaviour</a:t>
            </a:r>
            <a:r>
              <a:rPr lang="en-US" sz="2800" dirty="0"/>
              <a:t> and takes </a:t>
            </a:r>
            <a:r>
              <a:rPr lang="en-US" sz="2800" b="1" dirty="0"/>
              <a:t>into account social representations and cultural practices to explain the complex </a:t>
            </a:r>
            <a:r>
              <a:rPr lang="en-US" sz="2800" b="1" dirty="0" err="1"/>
              <a:t>behaviour</a:t>
            </a:r>
            <a:r>
              <a:rPr lang="en-US" sz="2800" b="1" dirty="0"/>
              <a:t> of the consumer</a:t>
            </a:r>
            <a:r>
              <a:rPr lang="en-US" sz="2800" dirty="0"/>
              <a:t>. </a:t>
            </a:r>
          </a:p>
          <a:p>
            <a:pPr algn="just"/>
            <a:r>
              <a:rPr lang="en-US" sz="2800" dirty="0"/>
              <a:t>Therefore, aspects such as ideological, sociocultural, symbolic and experiential are all an integral part of consumer </a:t>
            </a:r>
            <a:r>
              <a:rPr lang="en-US" sz="2800" dirty="0" err="1"/>
              <a:t>behaviour</a:t>
            </a:r>
            <a:r>
              <a:rPr lang="en-US" sz="2800" dirty="0"/>
              <a:t> and can't be isolated when studying consumption activities in different contexts.</a:t>
            </a:r>
            <a:endParaRPr lang="ru-RU" sz="2800" dirty="0"/>
          </a:p>
        </p:txBody>
      </p:sp>
    </p:spTree>
    <p:extLst>
      <p:ext uri="{BB962C8B-B14F-4D97-AF65-F5344CB8AC3E}">
        <p14:creationId xmlns:p14="http://schemas.microsoft.com/office/powerpoint/2010/main" val="498304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0F3FE4F-8B2C-4382-A2F4-B8641EFFB802}"/>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106EA617-BD39-4BF7-8762-A054F3FE44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EA83D7BF-8528-424F-8E3B-5FFF5E9A83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FD5646D1-7949-477F-A29D-514607E0A418}"/>
              </a:ext>
            </a:extLst>
          </p:cNvPr>
          <p:cNvSpPr>
            <a:spLocks noGrp="1"/>
          </p:cNvSpPr>
          <p:nvPr>
            <p:ph type="title"/>
          </p:nvPr>
        </p:nvSpPr>
        <p:spPr/>
        <p:txBody>
          <a:bodyPr/>
          <a:lstStyle/>
          <a:p>
            <a:r>
              <a:rPr lang="en-GB" dirty="0">
                <a:solidFill>
                  <a:schemeClr val="accent2"/>
                </a:solidFill>
              </a:rPr>
              <a:t>Summary</a:t>
            </a:r>
            <a:endParaRPr lang="ru-RU" dirty="0">
              <a:solidFill>
                <a:schemeClr val="accent2"/>
              </a:solidFill>
            </a:endParaRPr>
          </a:p>
        </p:txBody>
      </p:sp>
      <p:sp>
        <p:nvSpPr>
          <p:cNvPr id="3" name="Content Placeholder 2">
            <a:extLst>
              <a:ext uri="{FF2B5EF4-FFF2-40B4-BE49-F238E27FC236}">
                <a16:creationId xmlns:a16="http://schemas.microsoft.com/office/drawing/2014/main" id="{C99C7E4E-86D1-410C-92DC-5F7468FA952E}"/>
              </a:ext>
            </a:extLst>
          </p:cNvPr>
          <p:cNvSpPr>
            <a:spLocks noGrp="1"/>
          </p:cNvSpPr>
          <p:nvPr>
            <p:ph idx="1"/>
          </p:nvPr>
        </p:nvSpPr>
        <p:spPr/>
        <p:txBody>
          <a:bodyPr>
            <a:normAutofit fontScale="92500"/>
          </a:bodyPr>
          <a:lstStyle/>
          <a:p>
            <a:pPr algn="just"/>
            <a:r>
              <a:rPr lang="en-US" sz="2400" dirty="0"/>
              <a:t>Tourists travel to different places, interact with people from different cultural backgrounds, and bring back travel memories, and these travel activities become 'embedded within the totality of lived experiences' (McCabe and Foster, 2006, p.194). Thus, the tourist experience is a socially constructed term, whereby the meaning of the tourist experience is associated with multiple interpretations from the social, cultural, environmental, and activity components of the overall experience (</a:t>
            </a:r>
            <a:r>
              <a:rPr lang="en-US" sz="2400" dirty="0" err="1"/>
              <a:t>Tussyadiah</a:t>
            </a:r>
            <a:r>
              <a:rPr lang="en-US" sz="2400" dirty="0"/>
              <a:t> and </a:t>
            </a:r>
            <a:r>
              <a:rPr lang="en-US" sz="2400" dirty="0" err="1"/>
              <a:t>Fesenmaier</a:t>
            </a:r>
            <a:r>
              <a:rPr lang="en-US" sz="2400" dirty="0"/>
              <a:t>, 2009). In this sense, the CCT philosophy conceptualizes the experience as a subjective episode in the construction and the transformation of the individual, </a:t>
            </a:r>
            <a:r>
              <a:rPr lang="en-US" sz="2400" b="1" dirty="0"/>
              <a:t>with an emphasis on the emotional and sensitive dimensions of the consumer </a:t>
            </a:r>
            <a:r>
              <a:rPr lang="en-US" sz="2400" b="1" dirty="0" err="1"/>
              <a:t>behaviour</a:t>
            </a:r>
            <a:r>
              <a:rPr lang="en-US" sz="2400" b="1" dirty="0"/>
              <a:t>.</a:t>
            </a:r>
            <a:endParaRPr lang="ru-RU" sz="2400" dirty="0"/>
          </a:p>
        </p:txBody>
      </p:sp>
    </p:spTree>
    <p:extLst>
      <p:ext uri="{BB962C8B-B14F-4D97-AF65-F5344CB8AC3E}">
        <p14:creationId xmlns:p14="http://schemas.microsoft.com/office/powerpoint/2010/main" val="3438933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C03B-B3D6-4744-A436-582910704BF1}"/>
              </a:ext>
            </a:extLst>
          </p:cNvPr>
          <p:cNvSpPr>
            <a:spLocks noGrp="1"/>
          </p:cNvSpPr>
          <p:nvPr>
            <p:ph type="title"/>
          </p:nvPr>
        </p:nvSpPr>
        <p:spPr/>
        <p:txBody>
          <a:bodyPr/>
          <a:lstStyle/>
          <a:p>
            <a:r>
              <a:rPr lang="en-US" dirty="0">
                <a:solidFill>
                  <a:schemeClr val="accent2"/>
                </a:solidFill>
              </a:rPr>
              <a:t>Thank you</a:t>
            </a:r>
            <a:endParaRPr lang="ru-RU" dirty="0">
              <a:solidFill>
                <a:schemeClr val="accent2"/>
              </a:solidFill>
            </a:endParaRPr>
          </a:p>
        </p:txBody>
      </p:sp>
      <p:sp>
        <p:nvSpPr>
          <p:cNvPr id="3" name="Content Placeholder 2">
            <a:extLst>
              <a:ext uri="{FF2B5EF4-FFF2-40B4-BE49-F238E27FC236}">
                <a16:creationId xmlns:a16="http://schemas.microsoft.com/office/drawing/2014/main" id="{3D68AAB5-E324-40EE-B030-0873073B1038}"/>
              </a:ext>
            </a:extLst>
          </p:cNvPr>
          <p:cNvSpPr>
            <a:spLocks noGrp="1"/>
          </p:cNvSpPr>
          <p:nvPr>
            <p:ph idx="1"/>
          </p:nvPr>
        </p:nvSpPr>
        <p:spPr/>
        <p:txBody>
          <a:bodyPr>
            <a:normAutofit/>
          </a:bodyPr>
          <a:lstStyle/>
          <a:p>
            <a:endParaRPr lang="ru-RU" sz="3200" dirty="0"/>
          </a:p>
        </p:txBody>
      </p:sp>
      <p:grpSp>
        <p:nvGrpSpPr>
          <p:cNvPr id="4" name="Group 3">
            <a:extLst>
              <a:ext uri="{FF2B5EF4-FFF2-40B4-BE49-F238E27FC236}">
                <a16:creationId xmlns:a16="http://schemas.microsoft.com/office/drawing/2014/main" id="{1723B2D8-1125-4453-821D-9FCE9C81ACE4}"/>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id="{22626D7E-612E-4A53-B769-CBCED14B8C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id="{7813D004-2393-4C4E-A335-325154B2F0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05243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3F50-C9F3-4794-A362-9333D1D5173A}"/>
              </a:ext>
            </a:extLst>
          </p:cNvPr>
          <p:cNvSpPr>
            <a:spLocks noGrp="1"/>
          </p:cNvSpPr>
          <p:nvPr>
            <p:ph type="title"/>
          </p:nvPr>
        </p:nvSpPr>
        <p:spPr/>
        <p:txBody>
          <a:bodyPr/>
          <a:lstStyle/>
          <a:p>
            <a:r>
              <a:rPr lang="en-US" dirty="0"/>
              <a:t>Spilling boiling water in Siberian winter</a:t>
            </a:r>
          </a:p>
        </p:txBody>
      </p:sp>
      <p:pic>
        <p:nvPicPr>
          <p:cNvPr id="1026" name="Picture 2" descr="http://1news.az/images/2019/02/08/20190208113630359/2.jpg">
            <a:extLst>
              <a:ext uri="{FF2B5EF4-FFF2-40B4-BE49-F238E27FC236}">
                <a16:creationId xmlns:a16="http://schemas.microsoft.com/office/drawing/2014/main" id="{0249016F-FA8D-483C-A69C-DAB44A0CA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9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FD5B-7186-44CB-AF63-473889FAF7B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25F9DB0-E0F0-4A01-AFE7-32DD9FAB1B3E}"/>
              </a:ext>
            </a:extLst>
          </p:cNvPr>
          <p:cNvPicPr>
            <a:picLocks noChangeAspect="1"/>
          </p:cNvPicPr>
          <p:nvPr/>
        </p:nvPicPr>
        <p:blipFill>
          <a:blip r:embed="rId2"/>
          <a:stretch>
            <a:fillRect/>
          </a:stretch>
        </p:blipFill>
        <p:spPr>
          <a:xfrm>
            <a:off x="-3098" y="163445"/>
            <a:ext cx="9144000" cy="1382233"/>
          </a:xfrm>
          <a:prstGeom prst="rect">
            <a:avLst/>
          </a:prstGeom>
        </p:spPr>
      </p:pic>
    </p:spTree>
    <p:extLst>
      <p:ext uri="{BB962C8B-B14F-4D97-AF65-F5344CB8AC3E}">
        <p14:creationId xmlns:p14="http://schemas.microsoft.com/office/powerpoint/2010/main" val="4353659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3399</TotalTime>
  <Words>3772</Words>
  <Application>Microsoft Office PowerPoint</Application>
  <PresentationFormat>On-screen Show (4:3)</PresentationFormat>
  <Paragraphs>234</Paragraphs>
  <Slides>79</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3" baseType="lpstr">
      <vt:lpstr>Arial</vt:lpstr>
      <vt:lpstr>Calibri</vt:lpstr>
      <vt:lpstr>Office Theme</vt:lpstr>
      <vt:lpstr>Image</vt:lpstr>
      <vt:lpstr>南宁师范大学 Nanning Normal University Department of tourism &amp; culture</vt:lpstr>
      <vt:lpstr>The structure of the lecture</vt:lpstr>
      <vt:lpstr>Welcome to a new course.</vt:lpstr>
      <vt:lpstr>PowerPoint Presentation</vt:lpstr>
      <vt:lpstr>PowerPoint Presentation</vt:lpstr>
      <vt:lpstr>Working experience in Academia and Business</vt:lpstr>
      <vt:lpstr> Nanning        Umea  and My home city +26°C                  +7                        -47.5°C</vt:lpstr>
      <vt:lpstr>Spilling boiling water in Siberian winter</vt:lpstr>
      <vt:lpstr>PowerPoint Presentation</vt:lpstr>
      <vt:lpstr>Real Winter!</vt:lpstr>
      <vt:lpstr>The teaching process</vt:lpstr>
      <vt:lpstr>Case-studies from the book  The Kimpton hotels’ green approach</vt:lpstr>
      <vt:lpstr>Real and modern case –studies based on my own experience Saami indigenous people living in Sweden, Finland and Northern Russia</vt:lpstr>
      <vt:lpstr>WeChat Group and WeChat (QQ) cloud for the shared files</vt:lpstr>
      <vt:lpstr>The evaluation procedure</vt:lpstr>
      <vt:lpstr>The evaluation procedure</vt:lpstr>
      <vt:lpstr>The evaluation procedure</vt:lpstr>
      <vt:lpstr>Grading scheme </vt:lpstr>
      <vt:lpstr>Conducting the Survey</vt:lpstr>
      <vt:lpstr>Our questionnaire</vt:lpstr>
      <vt:lpstr>The structure of the questionnaire: Introduction</vt:lpstr>
      <vt:lpstr>The structure of the questionnaire:</vt:lpstr>
      <vt:lpstr>What is your favourite Nanning Park 你最喜欢南宁的公园是哪一个？</vt:lpstr>
      <vt:lpstr>Research results</vt:lpstr>
      <vt:lpstr>PowerPoint Presentation</vt:lpstr>
      <vt:lpstr>PowerPoint Presentation</vt:lpstr>
      <vt:lpstr>南您师范大学，旅游及文化学院研</vt:lpstr>
      <vt:lpstr>Main text book is  Marketing and Designing the Tourist Experience  Isabelle Frochot and Wided Batat</vt:lpstr>
      <vt:lpstr>How the teaching process goes</vt:lpstr>
      <vt:lpstr>Assessment method</vt:lpstr>
      <vt:lpstr>Assessments</vt:lpstr>
      <vt:lpstr>Assessments</vt:lpstr>
      <vt:lpstr>The Extended content of the course</vt:lpstr>
      <vt:lpstr>Content</vt:lpstr>
      <vt:lpstr>Content</vt:lpstr>
      <vt:lpstr>Introduction</vt:lpstr>
      <vt:lpstr>Introduction</vt:lpstr>
      <vt:lpstr>Introduction block. The summary of the lecture</vt:lpstr>
      <vt:lpstr>2</vt:lpstr>
      <vt:lpstr>3</vt:lpstr>
      <vt:lpstr>4</vt:lpstr>
      <vt:lpstr>5</vt:lpstr>
      <vt:lpstr>6</vt:lpstr>
      <vt:lpstr>7</vt:lpstr>
      <vt:lpstr>8</vt:lpstr>
      <vt:lpstr>9</vt:lpstr>
      <vt:lpstr>10</vt:lpstr>
      <vt:lpstr>Lecture 1 A postmodern and cultural approach to understanding the new tourist/consumer</vt:lpstr>
      <vt:lpstr>Lecture 1 A postmodern and cultural approach to understanding the new tourist/consumer</vt:lpstr>
      <vt:lpstr>Expected learning outcomes</vt:lpstr>
      <vt:lpstr>Expected learning outcomes</vt:lpstr>
      <vt:lpstr>From modernism to postmodernism</vt:lpstr>
      <vt:lpstr>Modern consumer society</vt:lpstr>
      <vt:lpstr>Modern consumer society</vt:lpstr>
      <vt:lpstr>Modern consumer society</vt:lpstr>
      <vt:lpstr>The foundations of modernism and its critique</vt:lpstr>
      <vt:lpstr>The foundations of modernism and its critique</vt:lpstr>
      <vt:lpstr>The emergence of a postmodernism consumer society</vt:lpstr>
      <vt:lpstr>The emergence of a postmodernism consumer society</vt:lpstr>
      <vt:lpstr>PowerPoint Presentation</vt:lpstr>
      <vt:lpstr>Marketing consumption field</vt:lpstr>
      <vt:lpstr>Continuation of the lecture  18-09-2019</vt:lpstr>
      <vt:lpstr>They defined postmodern marketing according to five main themes: </vt:lpstr>
      <vt:lpstr>Themes’ descriptions</vt:lpstr>
      <vt:lpstr>Reversed production and consumption</vt:lpstr>
      <vt:lpstr>Juxtaposition of opposites</vt:lpstr>
      <vt:lpstr>Towards a consumer culture theory approach</vt:lpstr>
      <vt:lpstr>Definition of the consumer expectations and their relevance from a postmodern consumer behaviour perspective.</vt:lpstr>
      <vt:lpstr>New tourist</vt:lpstr>
      <vt:lpstr>A consumer/tourist with responsible behaviour</vt:lpstr>
      <vt:lpstr>A consumer/tourist with paradoxical behaviour </vt:lpstr>
      <vt:lpstr>A consumer/tourist with an emotional and hedonistic behaviour</vt:lpstr>
      <vt:lpstr>A consumer/tourist who is empowered and competent</vt:lpstr>
      <vt:lpstr>A consumer/tourist who is co-producer</vt:lpstr>
      <vt:lpstr>Postmodernism and tourism studies</vt:lpstr>
      <vt:lpstr>Towards a consumer culture theory approach </vt:lpstr>
      <vt:lpstr>Towards a consumer culture theory approach </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Ivan Monich</cp:lastModifiedBy>
  <cp:revision>60</cp:revision>
  <cp:lastPrinted>2018-09-10T03:19:00Z</cp:lastPrinted>
  <dcterms:created xsi:type="dcterms:W3CDTF">2016-09-22T15:14:55Z</dcterms:created>
  <dcterms:modified xsi:type="dcterms:W3CDTF">2019-09-29T08:21:51Z</dcterms:modified>
</cp:coreProperties>
</file>