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89" r:id="rId2"/>
    <p:sldId id="406" r:id="rId3"/>
    <p:sldId id="425" r:id="rId4"/>
    <p:sldId id="452" r:id="rId5"/>
    <p:sldId id="453" r:id="rId6"/>
    <p:sldId id="460" r:id="rId7"/>
    <p:sldId id="442" r:id="rId8"/>
    <p:sldId id="465" r:id="rId9"/>
    <p:sldId id="466" r:id="rId10"/>
    <p:sldId id="467" r:id="rId11"/>
    <p:sldId id="481" r:id="rId12"/>
    <p:sldId id="482" r:id="rId13"/>
    <p:sldId id="498" r:id="rId14"/>
    <p:sldId id="499" r:id="rId15"/>
    <p:sldId id="500" r:id="rId16"/>
    <p:sldId id="496" r:id="rId17"/>
    <p:sldId id="497" r:id="rId18"/>
    <p:sldId id="483" r:id="rId19"/>
    <p:sldId id="484" r:id="rId20"/>
    <p:sldId id="485" r:id="rId21"/>
    <p:sldId id="486" r:id="rId22"/>
    <p:sldId id="487" r:id="rId23"/>
    <p:sldId id="488" r:id="rId24"/>
    <p:sldId id="489" r:id="rId25"/>
    <p:sldId id="490" r:id="rId26"/>
    <p:sldId id="491" r:id="rId27"/>
    <p:sldId id="492" r:id="rId28"/>
    <p:sldId id="493" r:id="rId29"/>
    <p:sldId id="494" r:id="rId30"/>
    <p:sldId id="495" r:id="rId31"/>
    <p:sldId id="468" r:id="rId32"/>
    <p:sldId id="469" r:id="rId33"/>
    <p:sldId id="470" r:id="rId34"/>
    <p:sldId id="501" r:id="rId35"/>
    <p:sldId id="502" r:id="rId36"/>
    <p:sldId id="471" r:id="rId37"/>
    <p:sldId id="472" r:id="rId38"/>
    <p:sldId id="50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B8D7D-7BA6-4170-AEBE-014B0A9FA51D}" v="102" dt="2019-03-06T14:38:18.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06" autoAdjust="0"/>
  </p:normalViewPr>
  <p:slideViewPr>
    <p:cSldViewPr snapToGrid="0" snapToObjects="1">
      <p:cViewPr varScale="1">
        <p:scale>
          <a:sx n="67" d="100"/>
          <a:sy n="67" d="100"/>
        </p:scale>
        <p:origin x="128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sldChg chg="modSp">
        <pc:chgData name="Ivan Monich" userId="df37b809a6939972" providerId="LiveId" clId="{683B8D7D-7BA6-4170-AEBE-014B0A9FA51D}" dt="2019-03-06T13:41:22.642" v="10" actId="27636"/>
        <pc:sldMkLst>
          <pc:docMk/>
          <pc:sldMk cId="889749322" sldId="413"/>
        </pc:sldMkLst>
        <pc:spChg chg="mod">
          <ac:chgData name="Ivan Monich" userId="df37b809a6939972" providerId="LiveId" clId="{683B8D7D-7BA6-4170-AEBE-014B0A9FA51D}" dt="2019-03-06T13:40:04.197" v="0"/>
          <ac:spMkLst>
            <pc:docMk/>
            <pc:sldMk cId="889749322" sldId="413"/>
            <ac:spMk id="2" creationId="{44DD41F0-F0F3-461F-8FB9-261E10982560}"/>
          </ac:spMkLst>
        </pc:spChg>
        <pc:spChg chg="mod">
          <ac:chgData name="Ivan Monich" userId="df37b809a6939972" providerId="LiveId" clId="{683B8D7D-7BA6-4170-AEBE-014B0A9FA51D}" dt="2019-03-06T13:41:22.642" v="10" actId="27636"/>
          <ac:spMkLst>
            <pc:docMk/>
            <pc:sldMk cId="889749322" sldId="413"/>
            <ac:spMk id="3" creationId="{49816BF4-AF4F-4F8F-A3EC-693D2F09F752}"/>
          </ac:spMkLst>
        </pc:spChg>
      </pc:sldChg>
      <pc:sldChg chg="modSp">
        <pc:chgData name="Ivan Monich" userId="df37b809a6939972" providerId="LiveId" clId="{683B8D7D-7BA6-4170-AEBE-014B0A9FA51D}" dt="2019-03-06T13:42:24.003" v="23" actId="113"/>
        <pc:sldMkLst>
          <pc:docMk/>
          <pc:sldMk cId="2798974986" sldId="414"/>
        </pc:sldMkLst>
        <pc:spChg chg="mod">
          <ac:chgData name="Ivan Monich" userId="df37b809a6939972" providerId="LiveId" clId="{683B8D7D-7BA6-4170-AEBE-014B0A9FA51D}" dt="2019-03-06T13:42:04.762" v="21" actId="20577"/>
          <ac:spMkLst>
            <pc:docMk/>
            <pc:sldMk cId="2798974986" sldId="414"/>
            <ac:spMk id="2" creationId="{44DD41F0-F0F3-461F-8FB9-261E10982560}"/>
          </ac:spMkLst>
        </pc:spChg>
        <pc:spChg chg="mod">
          <ac:chgData name="Ivan Monich" userId="df37b809a6939972" providerId="LiveId" clId="{683B8D7D-7BA6-4170-AEBE-014B0A9FA51D}" dt="2019-03-06T13:42:24.003" v="23" actId="113"/>
          <ac:spMkLst>
            <pc:docMk/>
            <pc:sldMk cId="2798974986" sldId="414"/>
            <ac:spMk id="3" creationId="{49816BF4-AF4F-4F8F-A3EC-693D2F09F752}"/>
          </ac:spMkLst>
        </pc:spChg>
      </pc:sldChg>
      <pc:sldChg chg="modSp">
        <pc:chgData name="Ivan Monich" userId="df37b809a6939972" providerId="LiveId" clId="{683B8D7D-7BA6-4170-AEBE-014B0A9FA51D}" dt="2019-03-06T14:35:35.752" v="36" actId="113"/>
        <pc:sldMkLst>
          <pc:docMk/>
          <pc:sldMk cId="4168925131" sldId="415"/>
        </pc:sldMkLst>
        <pc:spChg chg="mod">
          <ac:chgData name="Ivan Monich" userId="df37b809a6939972" providerId="LiveId" clId="{683B8D7D-7BA6-4170-AEBE-014B0A9FA51D}" dt="2019-03-06T14:34:39.755" v="27" actId="27636"/>
          <ac:spMkLst>
            <pc:docMk/>
            <pc:sldMk cId="4168925131" sldId="415"/>
            <ac:spMk id="2" creationId="{44DD41F0-F0F3-461F-8FB9-261E10982560}"/>
          </ac:spMkLst>
        </pc:spChg>
        <pc:spChg chg="mod">
          <ac:chgData name="Ivan Monich" userId="df37b809a6939972" providerId="LiveId" clId="{683B8D7D-7BA6-4170-AEBE-014B0A9FA51D}" dt="2019-03-06T14:35:35.752" v="36" actId="113"/>
          <ac:spMkLst>
            <pc:docMk/>
            <pc:sldMk cId="4168925131" sldId="415"/>
            <ac:spMk id="3" creationId="{49816BF4-AF4F-4F8F-A3EC-693D2F09F752}"/>
          </ac:spMkLst>
        </pc:spChg>
      </pc:sldChg>
      <pc:sldChg chg="modSp">
        <pc:chgData name="Ivan Monich" userId="df37b809a6939972" providerId="LiveId" clId="{683B8D7D-7BA6-4170-AEBE-014B0A9FA51D}" dt="2019-03-06T14:37:26.608" v="40" actId="113"/>
        <pc:sldMkLst>
          <pc:docMk/>
          <pc:sldMk cId="3782402096" sldId="416"/>
        </pc:sldMkLst>
        <pc:spChg chg="mod">
          <ac:chgData name="Ivan Monich" userId="df37b809a6939972" providerId="LiveId" clId="{683B8D7D-7BA6-4170-AEBE-014B0A9FA51D}" dt="2019-03-06T14:35:44.609" v="37"/>
          <ac:spMkLst>
            <pc:docMk/>
            <pc:sldMk cId="3782402096" sldId="416"/>
            <ac:spMk id="2" creationId="{44DD41F0-F0F3-461F-8FB9-261E10982560}"/>
          </ac:spMkLst>
        </pc:spChg>
        <pc:spChg chg="mod">
          <ac:chgData name="Ivan Monich" userId="df37b809a6939972" providerId="LiveId" clId="{683B8D7D-7BA6-4170-AEBE-014B0A9FA51D}" dt="2019-03-06T14:37:26.608" v="40" actId="113"/>
          <ac:spMkLst>
            <pc:docMk/>
            <pc:sldMk cId="3782402096" sldId="416"/>
            <ac:spMk id="3" creationId="{49816BF4-AF4F-4F8F-A3EC-693D2F09F752}"/>
          </ac:spMkLst>
        </pc:spChg>
      </pc:sldChg>
      <pc:sldChg chg="modSp">
        <pc:chgData name="Ivan Monich" userId="df37b809a6939972" providerId="LiveId" clId="{683B8D7D-7BA6-4170-AEBE-014B0A9FA51D}" dt="2019-03-06T14:38:20.797" v="51" actId="20577"/>
        <pc:sldMkLst>
          <pc:docMk/>
          <pc:sldMk cId="361277263" sldId="417"/>
        </pc:sldMkLst>
        <pc:spChg chg="mod">
          <ac:chgData name="Ivan Monich" userId="df37b809a6939972" providerId="LiveId" clId="{683B8D7D-7BA6-4170-AEBE-014B0A9FA51D}" dt="2019-03-06T14:38:20.797" v="51" actId="20577"/>
          <ac:spMkLst>
            <pc:docMk/>
            <pc:sldMk cId="361277263" sldId="417"/>
            <ac:spMk id="2" creationId="{44DD41F0-F0F3-461F-8FB9-261E10982560}"/>
          </ac:spMkLst>
        </pc:spChg>
        <pc:spChg chg="mod">
          <ac:chgData name="Ivan Monich" userId="df37b809a6939972" providerId="LiveId" clId="{683B8D7D-7BA6-4170-AEBE-014B0A9FA51D}" dt="2019-03-06T14:38:03.469" v="43" actId="113"/>
          <ac:spMkLst>
            <pc:docMk/>
            <pc:sldMk cId="361277263" sldId="417"/>
            <ac:spMk id="3" creationId="{49816BF4-AF4F-4F8F-A3EC-693D2F09F752}"/>
          </ac:spMkLst>
        </pc:spChg>
      </pc:sldChg>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modSp add del">
        <pc:chgData name="Ivan Monich" userId="df37b809a6939972" providerId="LiveId" clId="{D9EA3EA7-FCAC-41B4-9A37-66BE32B7EED9}" dt="2019-03-06T12:58:59.788" v="115"/>
        <pc:sldMkLst>
          <pc:docMk/>
          <pc:sldMk cId="3913398463" sldId="258"/>
        </pc:sldMkLst>
        <pc:spChg chg="mod">
          <ac:chgData name="Ivan Monich" userId="df37b809a6939972" providerId="LiveId" clId="{D9EA3EA7-FCAC-41B4-9A37-66BE32B7EED9}" dt="2019-03-06T12:58:59.788" v="115"/>
          <ac:spMkLst>
            <pc:docMk/>
            <pc:sldMk cId="3913398463" sldId="258"/>
            <ac:spMk id="7" creationId="{00000000-0000-0000-0000-000000000000}"/>
          </ac:spMkLst>
        </pc:spChg>
      </pc:sldChg>
      <pc:sldChg chg="addSp delSp modSp add">
        <pc:chgData name="Ivan Monich" userId="df37b809a6939972" providerId="LiveId" clId="{D9EA3EA7-FCAC-41B4-9A37-66BE32B7EED9}" dt="2019-03-06T13:06:05.227" v="291" actId="20577"/>
        <pc:sldMkLst>
          <pc:docMk/>
          <pc:sldMk cId="432578121" sldId="262"/>
        </pc:sldMkLst>
        <pc:spChg chg="add del mod">
          <ac:chgData name="Ivan Monich" userId="df37b809a6939972" providerId="LiveId" clId="{D9EA3EA7-FCAC-41B4-9A37-66BE32B7EED9}" dt="2019-03-06T13:06:05.227" v="291" actId="20577"/>
          <ac:spMkLst>
            <pc:docMk/>
            <pc:sldMk cId="432578121" sldId="262"/>
            <ac:spMk id="13314" creationId="{00000000-0000-0000-0000-000000000000}"/>
          </ac:spMkLst>
        </pc:spChg>
      </pc:sldChg>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sldChg chg="del">
        <pc:chgData name="Ivan Monich" userId="df37b809a6939972" providerId="LiveId" clId="{D9EA3EA7-FCAC-41B4-9A37-66BE32B7EED9}" dt="2019-03-06T13:06:42.943" v="296" actId="2696"/>
        <pc:sldMkLst>
          <pc:docMk/>
          <pc:sldMk cId="318379681" sldId="291"/>
        </pc:sldMkLst>
      </pc:sldChg>
      <pc:sldChg chg="delSp add del setBg delDesignElem">
        <pc:chgData name="Ivan Monich" userId="df37b809a6939972" providerId="LiveId" clId="{D9EA3EA7-FCAC-41B4-9A37-66BE32B7EED9}" dt="2019-03-06T13:14:17.864" v="344" actId="2696"/>
        <pc:sldMkLst>
          <pc:docMk/>
          <pc:sldMk cId="3515735377" sldId="291"/>
        </pc:sldMkLst>
        <pc:spChg chg="del">
          <ac:chgData name="Ivan Monich" userId="df37b809a6939972" providerId="LiveId" clId="{D9EA3EA7-FCAC-41B4-9A37-66BE32B7EED9}" dt="2019-03-06T13:10:05.803" v="309"/>
          <ac:spMkLst>
            <pc:docMk/>
            <pc:sldMk cId="3515735377" sldId="291"/>
            <ac:spMk id="23" creationId="{1DB7C82F-AB7E-4F0C-B829-FA1B9C415180}"/>
          </ac:spMkLst>
        </pc:spChg>
      </pc:sldChg>
      <pc:sldChg chg="add del">
        <pc:chgData name="Ivan Monich" userId="df37b809a6939972" providerId="LiveId" clId="{D9EA3EA7-FCAC-41B4-9A37-66BE32B7EED9}" dt="2019-03-06T13:06:26.920" v="293" actId="2696"/>
        <pc:sldMkLst>
          <pc:docMk/>
          <pc:sldMk cId="1368773305" sldId="356"/>
        </pc:sldMkLst>
      </pc:sldChg>
      <pc:sldChg chg="delSp add">
        <pc:chgData name="Ivan Monich" userId="df37b809a6939972" providerId="LiveId" clId="{D9EA3EA7-FCAC-41B4-9A37-66BE32B7EED9}" dt="2019-03-06T13:01:58.733" v="173" actId="478"/>
        <pc:sldMkLst>
          <pc:docMk/>
          <pc:sldMk cId="1942760098" sldId="366"/>
        </pc:sldMkLst>
        <pc:spChg chg="del">
          <ac:chgData name="Ivan Monich" userId="df37b809a6939972" providerId="LiveId" clId="{D9EA3EA7-FCAC-41B4-9A37-66BE32B7EED9}" dt="2019-03-06T13:01:58.733" v="173" actId="478"/>
          <ac:spMkLst>
            <pc:docMk/>
            <pc:sldMk cId="1942760098" sldId="366"/>
            <ac:spMk id="3" creationId="{84CD4FD1-C615-4C77-BECC-39114A406D5F}"/>
          </ac:spMkLst>
        </pc:spChg>
      </pc:sldChg>
      <pc:sldChg chg="add">
        <pc:chgData name="Ivan Monich" userId="df37b809a6939972" providerId="LiveId" clId="{D9EA3EA7-FCAC-41B4-9A37-66BE32B7EED9}" dt="2019-03-06T13:02:25.841" v="174"/>
        <pc:sldMkLst>
          <pc:docMk/>
          <pc:sldMk cId="4052797592" sldId="368"/>
        </pc:sldMkLst>
      </pc:sldChg>
      <pc:sldChg chg="add">
        <pc:chgData name="Ivan Monich" userId="df37b809a6939972" providerId="LiveId" clId="{D9EA3EA7-FCAC-41B4-9A37-66BE32B7EED9}" dt="2019-03-06T13:02:36.634" v="175"/>
        <pc:sldMkLst>
          <pc:docMk/>
          <pc:sldMk cId="2369488700" sldId="385"/>
        </pc:sldMkLst>
      </pc:sldChg>
      <pc:sldChg chg="add modTransition">
        <pc:chgData name="Ivan Monich" userId="df37b809a6939972" providerId="LiveId" clId="{D9EA3EA7-FCAC-41B4-9A37-66BE32B7EED9}" dt="2019-03-06T13:02:25.841" v="174"/>
        <pc:sldMkLst>
          <pc:docMk/>
          <pc:sldMk cId="435365966" sldId="386"/>
        </pc:sldMkLst>
      </pc:sldChg>
      <pc:sldChg chg="add del">
        <pc:chgData name="Ivan Monich" userId="df37b809a6939972" providerId="LiveId" clId="{D9EA3EA7-FCAC-41B4-9A37-66BE32B7EED9}" dt="2019-03-06T13:24:32.925" v="557" actId="2696"/>
        <pc:sldMkLst>
          <pc:docMk/>
          <pc:sldMk cId="1034262528" sldId="387"/>
        </pc:sldMkLst>
      </pc:sldChg>
      <pc:sldChg chg="addSp delSp modSp add mod ord setBg setClrOvrMap">
        <pc:chgData name="Ivan Monich" userId="df37b809a6939972" providerId="LiveId" clId="{D9EA3EA7-FCAC-41B4-9A37-66BE32B7EED9}" dt="2019-03-06T13:14:06.987" v="343" actId="26606"/>
        <pc:sldMkLst>
          <pc:docMk/>
          <pc:sldMk cId="2885529202" sldId="388"/>
        </pc:sldMkLst>
        <pc:spChg chg="mod">
          <ac:chgData name="Ivan Monich" userId="df37b809a6939972" providerId="LiveId" clId="{D9EA3EA7-FCAC-41B4-9A37-66BE32B7EED9}" dt="2019-03-06T13:14:06.987" v="343" actId="26606"/>
          <ac:spMkLst>
            <pc:docMk/>
            <pc:sldMk cId="2885529202" sldId="388"/>
            <ac:spMk id="2" creationId="{44DD41F0-F0F3-461F-8FB9-261E10982560}"/>
          </ac:spMkLst>
        </pc:spChg>
        <pc:spChg chg="del">
          <ac:chgData name="Ivan Monich" userId="df37b809a6939972" providerId="LiveId" clId="{D9EA3EA7-FCAC-41B4-9A37-66BE32B7EED9}" dt="2019-03-06T13:12:09.528" v="333" actId="26606"/>
          <ac:spMkLst>
            <pc:docMk/>
            <pc:sldMk cId="2885529202" sldId="388"/>
            <ac:spMk id="3" creationId="{49816BF4-AF4F-4F8F-A3EC-693D2F09F752}"/>
          </ac:spMkLst>
        </pc:spChg>
        <pc:spChg chg="add del">
          <ac:chgData name="Ivan Monich" userId="df37b809a6939972" providerId="LiveId" clId="{D9EA3EA7-FCAC-41B4-9A37-66BE32B7EED9}" dt="2019-03-06T13:14:06.987" v="343" actId="26606"/>
          <ac:spMkLst>
            <pc:docMk/>
            <pc:sldMk cId="2885529202" sldId="388"/>
            <ac:spMk id="11" creationId="{1DB7C82F-AB7E-4F0C-B829-FA1B9C415180}"/>
          </ac:spMkLst>
        </pc:spChg>
        <pc:spChg chg="add">
          <ac:chgData name="Ivan Monich" userId="df37b809a6939972" providerId="LiveId" clId="{D9EA3EA7-FCAC-41B4-9A37-66BE32B7EED9}" dt="2019-03-06T13:14:06.987" v="343" actId="26606"/>
          <ac:spMkLst>
            <pc:docMk/>
            <pc:sldMk cId="2885529202" sldId="388"/>
            <ac:spMk id="16" creationId="{1707FC24-6981-43D9-B525-C7832BA22463}"/>
          </ac:spMkLst>
        </pc:spChg>
        <pc:picChg chg="add del">
          <ac:chgData name="Ivan Monich" userId="df37b809a6939972" providerId="LiveId" clId="{D9EA3EA7-FCAC-41B4-9A37-66BE32B7EED9}" dt="2019-03-06T13:10:34.550" v="314" actId="478"/>
          <ac:picMkLst>
            <pc:docMk/>
            <pc:sldMk cId="2885529202" sldId="388"/>
            <ac:picMk id="4" creationId="{1785BF12-5A1E-4840-8D0E-A85E4A5CC2CF}"/>
          </ac:picMkLst>
        </pc:picChg>
        <pc:picChg chg="add del">
          <ac:chgData name="Ivan Monich" userId="df37b809a6939972" providerId="LiveId" clId="{D9EA3EA7-FCAC-41B4-9A37-66BE32B7EED9}" dt="2019-03-06T13:12:09.528" v="333" actId="26606"/>
          <ac:picMkLst>
            <pc:docMk/>
            <pc:sldMk cId="2885529202" sldId="388"/>
            <ac:picMk id="5" creationId="{518C3CEC-B596-491A-955A-AD1665D396F1}"/>
          </ac:picMkLst>
        </pc:picChg>
        <pc:picChg chg="add del">
          <ac:chgData name="Ivan Monich" userId="df37b809a6939972" providerId="LiveId" clId="{D9EA3EA7-FCAC-41B4-9A37-66BE32B7EED9}" dt="2019-03-06T13:12:26.545" v="335"/>
          <ac:picMkLst>
            <pc:docMk/>
            <pc:sldMk cId="2885529202" sldId="388"/>
            <ac:picMk id="6" creationId="{3C4C27EF-0535-49F6-A92C-063594F2E7CC}"/>
          </ac:picMkLst>
        </pc:picChg>
        <pc:picChg chg="add mod">
          <ac:chgData name="Ivan Monich" userId="df37b809a6939972" providerId="LiveId" clId="{D9EA3EA7-FCAC-41B4-9A37-66BE32B7EED9}" dt="2019-03-06T13:14:06.987" v="343" actId="26606"/>
          <ac:picMkLst>
            <pc:docMk/>
            <pc:sldMk cId="2885529202" sldId="388"/>
            <ac:picMk id="8" creationId="{518C3CEC-B596-491A-955A-AD1665D396F1}"/>
          </ac:picMkLst>
        </pc:picChg>
      </pc:sldChg>
      <pc:sldChg chg="addSp delSp modSp add mod setBg">
        <pc:chgData name="Ivan Monich" userId="df37b809a6939972" providerId="LiveId" clId="{D9EA3EA7-FCAC-41B4-9A37-66BE32B7EED9}" dt="2019-03-06T13:20:58.491" v="496" actId="26606"/>
        <pc:sldMkLst>
          <pc:docMk/>
          <pc:sldMk cId="4246489799" sldId="389"/>
        </pc:sldMkLst>
        <pc:spChg chg="mod">
          <ac:chgData name="Ivan Monich" userId="df37b809a6939972" providerId="LiveId" clId="{D9EA3EA7-FCAC-41B4-9A37-66BE32B7EED9}" dt="2019-03-06T13:20:58.491" v="496" actId="26606"/>
          <ac:spMkLst>
            <pc:docMk/>
            <pc:sldMk cId="4246489799" sldId="389"/>
            <ac:spMk id="2" creationId="{44DD41F0-F0F3-461F-8FB9-261E10982560}"/>
          </ac:spMkLst>
        </pc:spChg>
        <pc:spChg chg="del mod">
          <ac:chgData name="Ivan Monich" userId="df37b809a6939972" providerId="LiveId" clId="{D9EA3EA7-FCAC-41B4-9A37-66BE32B7EED9}" dt="2019-03-06T13:20:58.491" v="496" actId="26606"/>
          <ac:spMkLst>
            <pc:docMk/>
            <pc:sldMk cId="4246489799" sldId="389"/>
            <ac:spMk id="3" creationId="{49816BF4-AF4F-4F8F-A3EC-693D2F09F752}"/>
          </ac:spMkLst>
        </pc:spChg>
        <pc:spChg chg="add">
          <ac:chgData name="Ivan Monich" userId="df37b809a6939972" providerId="LiveId" clId="{D9EA3EA7-FCAC-41B4-9A37-66BE32B7EED9}" dt="2019-03-06T13:20:58.491" v="496" actId="26606"/>
          <ac:spMkLst>
            <pc:docMk/>
            <pc:sldMk cId="4246489799" sldId="389"/>
            <ac:spMk id="11" creationId="{46C2E80F-49A6-4372-B103-219D417A55ED}"/>
          </ac:spMkLst>
        </pc:spChg>
        <pc:graphicFrameChg chg="add">
          <ac:chgData name="Ivan Monich" userId="df37b809a6939972" providerId="LiveId" clId="{D9EA3EA7-FCAC-41B4-9A37-66BE32B7EED9}" dt="2019-03-06T13:20:58.491" v="496" actId="26606"/>
          <ac:graphicFrameMkLst>
            <pc:docMk/>
            <pc:sldMk cId="4246489799" sldId="389"/>
            <ac:graphicFrameMk id="6" creationId="{60E82714-3231-413E-B09E-105651059A00}"/>
          </ac:graphicFrameMkLst>
        </pc:graphicFrameChg>
        <pc:picChg chg="ord">
          <ac:chgData name="Ivan Monich" userId="df37b809a6939972" providerId="LiveId" clId="{D9EA3EA7-FCAC-41B4-9A37-66BE32B7EED9}" dt="2019-03-06T13:20:39.831" v="495" actId="167"/>
          <ac:picMkLst>
            <pc:docMk/>
            <pc:sldMk cId="4246489799" sldId="389"/>
            <ac:picMk id="4" creationId="{1785BF12-5A1E-4840-8D0E-A85E4A5CC2CF}"/>
          </ac:picMkLst>
        </pc:picChg>
      </pc:sldChg>
      <pc:sldChg chg="modSp add">
        <pc:chgData name="Ivan Monich" userId="df37b809a6939972" providerId="LiveId" clId="{D9EA3EA7-FCAC-41B4-9A37-66BE32B7EED9}" dt="2019-03-06T13:23:04.905" v="516" actId="167"/>
        <pc:sldMkLst>
          <pc:docMk/>
          <pc:sldMk cId="1831818832" sldId="390"/>
        </pc:sldMkLst>
        <pc:spChg chg="mod">
          <ac:chgData name="Ivan Monich" userId="df37b809a6939972" providerId="LiveId" clId="{D9EA3EA7-FCAC-41B4-9A37-66BE32B7EED9}" dt="2019-03-06T13:21:38.707" v="498" actId="20577"/>
          <ac:spMkLst>
            <pc:docMk/>
            <pc:sldMk cId="1831818832" sldId="390"/>
            <ac:spMk id="2" creationId="{44DD41F0-F0F3-461F-8FB9-261E10982560}"/>
          </ac:spMkLst>
        </pc:spChg>
        <pc:spChg chg="mod">
          <ac:chgData name="Ivan Monich" userId="df37b809a6939972" providerId="LiveId" clId="{D9EA3EA7-FCAC-41B4-9A37-66BE32B7EED9}" dt="2019-03-06T13:22:57.272" v="515" actId="113"/>
          <ac:spMkLst>
            <pc:docMk/>
            <pc:sldMk cId="1831818832" sldId="390"/>
            <ac:spMk id="3" creationId="{49816BF4-AF4F-4F8F-A3EC-693D2F09F752}"/>
          </ac:spMkLst>
        </pc:spChg>
        <pc:picChg chg="ord">
          <ac:chgData name="Ivan Monich" userId="df37b809a6939972" providerId="LiveId" clId="{D9EA3EA7-FCAC-41B4-9A37-66BE32B7EED9}" dt="2019-03-06T13:23:04.905" v="516" actId="167"/>
          <ac:picMkLst>
            <pc:docMk/>
            <pc:sldMk cId="1831818832" sldId="390"/>
            <ac:picMk id="4" creationId="{1785BF12-5A1E-4840-8D0E-A85E4A5CC2CF}"/>
          </ac:picMkLst>
        </pc:picChg>
      </pc:sldChg>
      <pc:sldChg chg="add del">
        <pc:chgData name="Ivan Monich" userId="df37b809a6939972" providerId="LiveId" clId="{D9EA3EA7-FCAC-41B4-9A37-66BE32B7EED9}" dt="2019-03-06T13:23:25.044" v="522" actId="2696"/>
        <pc:sldMkLst>
          <pc:docMk/>
          <pc:sldMk cId="3705438182" sldId="391"/>
        </pc:sldMkLst>
      </pc:sldChg>
      <pc:sldChg chg="add del">
        <pc:chgData name="Ivan Monich" userId="df37b809a6939972" providerId="LiveId" clId="{D9EA3EA7-FCAC-41B4-9A37-66BE32B7EED9}" dt="2019-03-06T13:23:25.198" v="523" actId="2696"/>
        <pc:sldMkLst>
          <pc:docMk/>
          <pc:sldMk cId="758212412" sldId="392"/>
        </pc:sldMkLst>
      </pc:sldChg>
      <pc:sldChg chg="modSp add del">
        <pc:chgData name="Ivan Monich" userId="df37b809a6939972" providerId="LiveId" clId="{D9EA3EA7-FCAC-41B4-9A37-66BE32B7EED9}" dt="2019-03-06T13:06:23.903" v="292" actId="2696"/>
        <pc:sldMkLst>
          <pc:docMk/>
          <pc:sldMk cId="665737604" sldId="393"/>
        </pc:sldMkLst>
        <pc:spChg chg="mod">
          <ac:chgData name="Ivan Monich" userId="df37b809a6939972" providerId="LiveId" clId="{D9EA3EA7-FCAC-41B4-9A37-66BE32B7EED9}" dt="2019-03-06T13:03:05.904" v="221" actId="6549"/>
          <ac:spMkLst>
            <pc:docMk/>
            <pc:sldMk cId="665737604" sldId="393"/>
            <ac:spMk id="2" creationId="{F742081A-3523-41C4-ACD0-55141A83776B}"/>
          </ac:spMkLst>
        </pc:spChg>
      </pc:sldChg>
      <pc:sldChg chg="add del">
        <pc:chgData name="Ivan Monich" userId="df37b809a6939972" providerId="LiveId" clId="{D9EA3EA7-FCAC-41B4-9A37-66BE32B7EED9}" dt="2019-03-06T13:23:25.342" v="524" actId="2696"/>
        <pc:sldMkLst>
          <pc:docMk/>
          <pc:sldMk cId="3673857182" sldId="393"/>
        </pc:sldMkLst>
      </pc:sldChg>
      <pc:sldChg chg="add del">
        <pc:chgData name="Ivan Monich" userId="df37b809a6939972" providerId="LiveId" clId="{D9EA3EA7-FCAC-41B4-9A37-66BE32B7EED9}" dt="2019-03-06T13:23:25.483" v="525" actId="2696"/>
        <pc:sldMkLst>
          <pc:docMk/>
          <pc:sldMk cId="1088851532" sldId="394"/>
        </pc:sldMkLst>
      </pc:sldChg>
      <pc:sldChg chg="add del">
        <pc:chgData name="Ivan Monich" userId="df37b809a6939972" providerId="LiveId" clId="{D9EA3EA7-FCAC-41B4-9A37-66BE32B7EED9}" dt="2019-03-06T13:23:25.630" v="526" actId="2696"/>
        <pc:sldMkLst>
          <pc:docMk/>
          <pc:sldMk cId="74126571" sldId="395"/>
        </pc:sldMkLst>
      </pc:sldChg>
      <pc:sldChg chg="add del">
        <pc:chgData name="Ivan Monich" userId="df37b809a6939972" providerId="LiveId" clId="{D9EA3EA7-FCAC-41B4-9A37-66BE32B7EED9}" dt="2019-03-06T13:23:25.775" v="527" actId="2696"/>
        <pc:sldMkLst>
          <pc:docMk/>
          <pc:sldMk cId="2465166517" sldId="396"/>
        </pc:sldMkLst>
      </pc:sldChg>
      <pc:sldChg chg="add del">
        <pc:chgData name="Ivan Monich" userId="df37b809a6939972" providerId="LiveId" clId="{D9EA3EA7-FCAC-41B4-9A37-66BE32B7EED9}" dt="2019-03-06T13:23:25.917" v="528" actId="2696"/>
        <pc:sldMkLst>
          <pc:docMk/>
          <pc:sldMk cId="233074791" sldId="397"/>
        </pc:sldMkLst>
      </pc:sldChg>
      <pc:sldChg chg="add del">
        <pc:chgData name="Ivan Monich" userId="df37b809a6939972" providerId="LiveId" clId="{D9EA3EA7-FCAC-41B4-9A37-66BE32B7EED9}" dt="2019-03-06T13:23:26.063" v="529" actId="2696"/>
        <pc:sldMkLst>
          <pc:docMk/>
          <pc:sldMk cId="1953172788" sldId="398"/>
        </pc:sldMkLst>
      </pc:sldChg>
      <pc:sldChg chg="add del">
        <pc:chgData name="Ivan Monich" userId="df37b809a6939972" providerId="LiveId" clId="{D9EA3EA7-FCAC-41B4-9A37-66BE32B7EED9}" dt="2019-03-06T13:23:26.206" v="530" actId="2696"/>
        <pc:sldMkLst>
          <pc:docMk/>
          <pc:sldMk cId="729179746" sldId="399"/>
        </pc:sldMkLst>
      </pc:sldChg>
      <pc:sldChg chg="add del">
        <pc:chgData name="Ivan Monich" userId="df37b809a6939972" providerId="LiveId" clId="{D9EA3EA7-FCAC-41B4-9A37-66BE32B7EED9}" dt="2019-03-06T13:23:26.351" v="531" actId="2696"/>
        <pc:sldMkLst>
          <pc:docMk/>
          <pc:sldMk cId="2747690327" sldId="400"/>
        </pc:sldMkLst>
      </pc:sldChg>
      <pc:sldChg chg="add del">
        <pc:chgData name="Ivan Monich" userId="df37b809a6939972" providerId="LiveId" clId="{D9EA3EA7-FCAC-41B4-9A37-66BE32B7EED9}" dt="2019-03-06T13:23:26.500" v="532" actId="2696"/>
        <pc:sldMkLst>
          <pc:docMk/>
          <pc:sldMk cId="477179218" sldId="401"/>
        </pc:sldMkLst>
      </pc:sldChg>
      <pc:sldChg chg="add del">
        <pc:chgData name="Ivan Monich" userId="df37b809a6939972" providerId="LiveId" clId="{D9EA3EA7-FCAC-41B4-9A37-66BE32B7EED9}" dt="2019-03-06T13:23:26.837" v="533" actId="2696"/>
        <pc:sldMkLst>
          <pc:docMk/>
          <pc:sldMk cId="4252553031" sldId="402"/>
        </pc:sldMkLst>
      </pc:sldChg>
      <pc:sldChg chg="add del">
        <pc:chgData name="Ivan Monich" userId="df37b809a6939972" providerId="LiveId" clId="{D9EA3EA7-FCAC-41B4-9A37-66BE32B7EED9}" dt="2019-03-06T13:23:27.101" v="534" actId="2696"/>
        <pc:sldMkLst>
          <pc:docMk/>
          <pc:sldMk cId="760548783" sldId="403"/>
        </pc:sldMkLst>
      </pc:sldChg>
      <pc:sldChg chg="add del">
        <pc:chgData name="Ivan Monich" userId="df37b809a6939972" providerId="LiveId" clId="{D9EA3EA7-FCAC-41B4-9A37-66BE32B7EED9}" dt="2019-03-06T13:23:27.342" v="535" actId="2696"/>
        <pc:sldMkLst>
          <pc:docMk/>
          <pc:sldMk cId="238643239" sldId="404"/>
        </pc:sldMkLst>
      </pc:sldChg>
      <pc:sldChg chg="add del">
        <pc:chgData name="Ivan Monich" userId="df37b809a6939972" providerId="LiveId" clId="{D9EA3EA7-FCAC-41B4-9A37-66BE32B7EED9}" dt="2019-03-06T13:23:27.594" v="536" actId="2696"/>
        <pc:sldMkLst>
          <pc:docMk/>
          <pc:sldMk cId="672251170" sldId="405"/>
        </pc:sldMkLst>
      </pc:sldChg>
      <pc:sldChg chg="add del">
        <pc:chgData name="Ivan Monich" userId="df37b809a6939972" providerId="LiveId" clId="{D9EA3EA7-FCAC-41B4-9A37-66BE32B7EED9}" dt="2019-03-06T13:10:23.788" v="312" actId="2696"/>
        <pc:sldMkLst>
          <pc:docMk/>
          <pc:sldMk cId="753878927" sldId="406"/>
        </pc:sldMkLst>
      </pc:sldChg>
      <pc:sldChg chg="addSp delSp modSp add">
        <pc:chgData name="Ivan Monich" userId="df37b809a6939972" providerId="LiveId" clId="{D9EA3EA7-FCAC-41B4-9A37-66BE32B7EED9}" dt="2019-03-06T13:15:41.329" v="351" actId="404"/>
        <pc:sldMkLst>
          <pc:docMk/>
          <pc:sldMk cId="1503238560" sldId="406"/>
        </pc:sldMkLst>
        <pc:spChg chg="mod">
          <ac:chgData name="Ivan Monich" userId="df37b809a6939972" providerId="LiveId" clId="{D9EA3EA7-FCAC-41B4-9A37-66BE32B7EED9}" dt="2019-03-06T13:15:41.329" v="351" actId="404"/>
          <ac:spMkLst>
            <pc:docMk/>
            <pc:sldMk cId="1503238560" sldId="406"/>
            <ac:spMk id="2" creationId="{44DD41F0-F0F3-461F-8FB9-261E10982560}"/>
          </ac:spMkLst>
        </pc:spChg>
        <pc:picChg chg="add del">
          <ac:chgData name="Ivan Monich" userId="df37b809a6939972" providerId="LiveId" clId="{D9EA3EA7-FCAC-41B4-9A37-66BE32B7EED9}" dt="2019-03-06T13:13:05.819" v="338"/>
          <ac:picMkLst>
            <pc:docMk/>
            <pc:sldMk cId="1503238560" sldId="406"/>
            <ac:picMk id="3" creationId="{5C4C1621-5A82-47DC-B9BD-7CA6C5160668}"/>
          </ac:picMkLst>
        </pc:picChg>
      </pc:sldChg>
      <pc:sldChg chg="modSp add del">
        <pc:chgData name="Ivan Monich" userId="df37b809a6939972" providerId="LiveId" clId="{D9EA3EA7-FCAC-41B4-9A37-66BE32B7EED9}" dt="2019-03-06T13:23:24.138" v="521" actId="2696"/>
        <pc:sldMkLst>
          <pc:docMk/>
          <pc:sldMk cId="295227214" sldId="407"/>
        </pc:sldMkLst>
        <pc:spChg chg="mod">
          <ac:chgData name="Ivan Monich" userId="df37b809a6939972" providerId="LiveId" clId="{D9EA3EA7-FCAC-41B4-9A37-66BE32B7EED9}" dt="2019-03-06T13:23:20.049" v="520" actId="20577"/>
          <ac:spMkLst>
            <pc:docMk/>
            <pc:sldMk cId="295227214" sldId="407"/>
            <ac:spMk id="2" creationId="{44DD41F0-F0F3-461F-8FB9-261E10982560}"/>
          </ac:spMkLst>
        </pc:spChg>
        <pc:spChg chg="mod">
          <ac:chgData name="Ivan Monich" userId="df37b809a6939972" providerId="LiveId" clId="{D9EA3EA7-FCAC-41B4-9A37-66BE32B7EED9}" dt="2019-03-06T13:23:17.882" v="519" actId="27636"/>
          <ac:spMkLst>
            <pc:docMk/>
            <pc:sldMk cId="295227214" sldId="407"/>
            <ac:spMk id="3" creationId="{49816BF4-AF4F-4F8F-A3EC-693D2F09F752}"/>
          </ac:spMkLst>
        </pc:spChg>
      </pc:sldChg>
      <pc:sldChg chg="addSp delSp modSp add">
        <pc:chgData name="Ivan Monich" userId="df37b809a6939972" providerId="LiveId" clId="{D9EA3EA7-FCAC-41B4-9A37-66BE32B7EED9}" dt="2019-03-06T13:29:46.628" v="629" actId="113"/>
        <pc:sldMkLst>
          <pc:docMk/>
          <pc:sldMk cId="2247612166" sldId="407"/>
        </pc:sldMkLst>
        <pc:spChg chg="mod">
          <ac:chgData name="Ivan Monich" userId="df37b809a6939972" providerId="LiveId" clId="{D9EA3EA7-FCAC-41B4-9A37-66BE32B7EED9}" dt="2019-03-06T13:28:38.832" v="584" actId="20577"/>
          <ac:spMkLst>
            <pc:docMk/>
            <pc:sldMk cId="2247612166" sldId="407"/>
            <ac:spMk id="2" creationId="{44DD41F0-F0F3-461F-8FB9-261E10982560}"/>
          </ac:spMkLst>
        </pc:spChg>
        <pc:spChg chg="mod">
          <ac:chgData name="Ivan Monich" userId="df37b809a6939972" providerId="LiveId" clId="{D9EA3EA7-FCAC-41B4-9A37-66BE32B7EED9}" dt="2019-03-06T13:29:46.628" v="629" actId="113"/>
          <ac:spMkLst>
            <pc:docMk/>
            <pc:sldMk cId="2247612166" sldId="407"/>
            <ac:spMk id="3" creationId="{49816BF4-AF4F-4F8F-A3EC-693D2F09F752}"/>
          </ac:spMkLst>
        </pc:spChg>
        <pc:picChg chg="add del mod">
          <ac:chgData name="Ivan Monich" userId="df37b809a6939972" providerId="LiveId" clId="{D9EA3EA7-FCAC-41B4-9A37-66BE32B7EED9}" dt="2019-03-06T13:28:42.100" v="586"/>
          <ac:picMkLst>
            <pc:docMk/>
            <pc:sldMk cId="2247612166" sldId="407"/>
            <ac:picMk id="5" creationId="{23144166-4123-4409-9078-1976585D2CD8}"/>
          </ac:picMkLst>
        </pc:picChg>
      </pc:sldChg>
      <pc:sldChg chg="add del">
        <pc:chgData name="Ivan Monich" userId="df37b809a6939972" providerId="LiveId" clId="{D9EA3EA7-FCAC-41B4-9A37-66BE32B7EED9}" dt="2019-03-06T13:10:23.428" v="311" actId="2696"/>
        <pc:sldMkLst>
          <pc:docMk/>
          <pc:sldMk cId="3754781592" sldId="407"/>
        </pc:sldMkLst>
      </pc:sldChg>
      <pc:sldChg chg="addSp modSp add ord">
        <pc:chgData name="Ivan Monich" userId="df37b809a6939972" providerId="LiveId" clId="{D9EA3EA7-FCAC-41B4-9A37-66BE32B7EED9}" dt="2019-03-06T13:29:06.635" v="623" actId="14100"/>
        <pc:sldMkLst>
          <pc:docMk/>
          <pc:sldMk cId="2098385676" sldId="408"/>
        </pc:sldMkLst>
        <pc:spChg chg="mod">
          <ac:chgData name="Ivan Monich" userId="df37b809a6939972" providerId="LiveId" clId="{D9EA3EA7-FCAC-41B4-9A37-66BE32B7EED9}" dt="2019-03-06T13:28:58.536" v="622" actId="20577"/>
          <ac:spMkLst>
            <pc:docMk/>
            <pc:sldMk cId="2098385676" sldId="408"/>
            <ac:spMk id="2" creationId="{44DD41F0-F0F3-461F-8FB9-261E10982560}"/>
          </ac:spMkLst>
        </pc:spChg>
        <pc:picChg chg="add mod">
          <ac:chgData name="Ivan Monich" userId="df37b809a6939972" providerId="LiveId" clId="{D9EA3EA7-FCAC-41B4-9A37-66BE32B7EED9}" dt="2019-03-06T13:29:06.635" v="623" actId="14100"/>
          <ac:picMkLst>
            <pc:docMk/>
            <pc:sldMk cId="2098385676" sldId="408"/>
            <ac:picMk id="5" creationId="{B7FE27F0-EA0C-4BA7-93E0-A7A7351295A5}"/>
          </ac:picMkLst>
        </pc:picChg>
      </pc:sldChg>
      <pc:sldChg chg="modSp add">
        <pc:chgData name="Ivan Monich" userId="df37b809a6939972" providerId="LiveId" clId="{D9EA3EA7-FCAC-41B4-9A37-66BE32B7EED9}" dt="2019-03-06T13:33:04.272" v="639" actId="20577"/>
        <pc:sldMkLst>
          <pc:docMk/>
          <pc:sldMk cId="195324364" sldId="409"/>
        </pc:sldMkLst>
        <pc:spChg chg="mod">
          <ac:chgData name="Ivan Monich" userId="df37b809a6939972" providerId="LiveId" clId="{D9EA3EA7-FCAC-41B4-9A37-66BE32B7EED9}" dt="2019-03-06T13:33:04.272" v="639" actId="20577"/>
          <ac:spMkLst>
            <pc:docMk/>
            <pc:sldMk cId="195324364" sldId="409"/>
            <ac:spMk id="2" creationId="{44DD41F0-F0F3-461F-8FB9-261E10982560}"/>
          </ac:spMkLst>
        </pc:spChg>
        <pc:spChg chg="mod">
          <ac:chgData name="Ivan Monich" userId="df37b809a6939972" providerId="LiveId" clId="{D9EA3EA7-FCAC-41B4-9A37-66BE32B7EED9}" dt="2019-03-06T13:32:53.379" v="631" actId="27636"/>
          <ac:spMkLst>
            <pc:docMk/>
            <pc:sldMk cId="195324364" sldId="409"/>
            <ac:spMk id="3" creationId="{49816BF4-AF4F-4F8F-A3EC-693D2F09F752}"/>
          </ac:spMkLst>
        </pc:spChg>
      </pc:sldChg>
      <pc:sldChg chg="modSp add">
        <pc:chgData name="Ivan Monich" userId="df37b809a6939972" providerId="LiveId" clId="{D9EA3EA7-FCAC-41B4-9A37-66BE32B7EED9}" dt="2019-03-06T13:34:56.092" v="645" actId="113"/>
        <pc:sldMkLst>
          <pc:docMk/>
          <pc:sldMk cId="3289515858" sldId="410"/>
        </pc:sldMkLst>
        <pc:spChg chg="mod">
          <ac:chgData name="Ivan Monich" userId="df37b809a6939972" providerId="LiveId" clId="{D9EA3EA7-FCAC-41B4-9A37-66BE32B7EED9}" dt="2019-03-06T13:33:34.639" v="643" actId="20577"/>
          <ac:spMkLst>
            <pc:docMk/>
            <pc:sldMk cId="3289515858" sldId="410"/>
            <ac:spMk id="2" creationId="{44DD41F0-F0F3-461F-8FB9-261E10982560}"/>
          </ac:spMkLst>
        </pc:spChg>
        <pc:spChg chg="mod">
          <ac:chgData name="Ivan Monich" userId="df37b809a6939972" providerId="LiveId" clId="{D9EA3EA7-FCAC-41B4-9A37-66BE32B7EED9}" dt="2019-03-06T13:34:56.092" v="645" actId="113"/>
          <ac:spMkLst>
            <pc:docMk/>
            <pc:sldMk cId="3289515858" sldId="410"/>
            <ac:spMk id="3" creationId="{49816BF4-AF4F-4F8F-A3EC-693D2F09F752}"/>
          </ac:spMkLst>
        </pc:spChg>
      </pc:sldChg>
      <pc:sldChg chg="modSp add">
        <pc:chgData name="Ivan Monich" userId="df37b809a6939972" providerId="LiveId" clId="{D9EA3EA7-FCAC-41B4-9A37-66BE32B7EED9}" dt="2019-03-06T13:36:56.243" v="673" actId="114"/>
        <pc:sldMkLst>
          <pc:docMk/>
          <pc:sldMk cId="4008047280" sldId="411"/>
        </pc:sldMkLst>
        <pc:spChg chg="mod">
          <ac:chgData name="Ivan Monich" userId="df37b809a6939972" providerId="LiveId" clId="{D9EA3EA7-FCAC-41B4-9A37-66BE32B7EED9}" dt="2019-03-06T13:35:30.546" v="647"/>
          <ac:spMkLst>
            <pc:docMk/>
            <pc:sldMk cId="4008047280" sldId="411"/>
            <ac:spMk id="2" creationId="{44DD41F0-F0F3-461F-8FB9-261E10982560}"/>
          </ac:spMkLst>
        </pc:spChg>
        <pc:spChg chg="mod">
          <ac:chgData name="Ivan Monich" userId="df37b809a6939972" providerId="LiveId" clId="{D9EA3EA7-FCAC-41B4-9A37-66BE32B7EED9}" dt="2019-03-06T13:36:56.243" v="673" actId="114"/>
          <ac:spMkLst>
            <pc:docMk/>
            <pc:sldMk cId="4008047280" sldId="411"/>
            <ac:spMk id="3" creationId="{49816BF4-AF4F-4F8F-A3EC-693D2F09F752}"/>
          </ac:spMkLst>
        </pc:spChg>
      </pc:sldChg>
      <pc:sldChg chg="modSp add">
        <pc:chgData name="Ivan Monich" userId="df37b809a6939972" providerId="LiveId" clId="{D9EA3EA7-FCAC-41B4-9A37-66BE32B7EED9}" dt="2019-03-06T13:37:33.242" v="676" actId="113"/>
        <pc:sldMkLst>
          <pc:docMk/>
          <pc:sldMk cId="1125712773" sldId="412"/>
        </pc:sldMkLst>
        <pc:spChg chg="mod">
          <ac:chgData name="Ivan Monich" userId="df37b809a6939972" providerId="LiveId" clId="{D9EA3EA7-FCAC-41B4-9A37-66BE32B7EED9}" dt="2019-03-06T13:35:39.412" v="648"/>
          <ac:spMkLst>
            <pc:docMk/>
            <pc:sldMk cId="1125712773" sldId="412"/>
            <ac:spMk id="2" creationId="{44DD41F0-F0F3-461F-8FB9-261E10982560}"/>
          </ac:spMkLst>
        </pc:spChg>
        <pc:spChg chg="mod">
          <ac:chgData name="Ivan Monich" userId="df37b809a6939972" providerId="LiveId" clId="{D9EA3EA7-FCAC-41B4-9A37-66BE32B7EED9}" dt="2019-03-06T13:37:33.242" v="676" actId="113"/>
          <ac:spMkLst>
            <pc:docMk/>
            <pc:sldMk cId="1125712773" sldId="412"/>
            <ac:spMk id="3" creationId="{49816BF4-AF4F-4F8F-A3EC-693D2F09F752}"/>
          </ac:spMkLst>
        </pc:spChg>
      </pc:sldChg>
      <pc:sldChg chg="add">
        <pc:chgData name="Ivan Monich" userId="df37b809a6939972" providerId="LiveId" clId="{D9EA3EA7-FCAC-41B4-9A37-66BE32B7EED9}" dt="2019-03-06T13:23:30.574" v="543"/>
        <pc:sldMkLst>
          <pc:docMk/>
          <pc:sldMk cId="889749322" sldId="413"/>
        </pc:sldMkLst>
      </pc:sldChg>
      <pc:sldChg chg="add">
        <pc:chgData name="Ivan Monich" userId="df37b809a6939972" providerId="LiveId" clId="{D9EA3EA7-FCAC-41B4-9A37-66BE32B7EED9}" dt="2019-03-06T13:23:30.708" v="544"/>
        <pc:sldMkLst>
          <pc:docMk/>
          <pc:sldMk cId="2798974986" sldId="414"/>
        </pc:sldMkLst>
      </pc:sldChg>
      <pc:sldChg chg="add">
        <pc:chgData name="Ivan Monich" userId="df37b809a6939972" providerId="LiveId" clId="{D9EA3EA7-FCAC-41B4-9A37-66BE32B7EED9}" dt="2019-03-06T13:23:30.853" v="545"/>
        <pc:sldMkLst>
          <pc:docMk/>
          <pc:sldMk cId="4168925131" sldId="415"/>
        </pc:sldMkLst>
      </pc:sldChg>
      <pc:sldChg chg="add">
        <pc:chgData name="Ivan Monich" userId="df37b809a6939972" providerId="LiveId" clId="{D9EA3EA7-FCAC-41B4-9A37-66BE32B7EED9}" dt="2019-03-06T13:23:30.993" v="546"/>
        <pc:sldMkLst>
          <pc:docMk/>
          <pc:sldMk cId="3782402096" sldId="416"/>
        </pc:sldMkLst>
      </pc:sldChg>
      <pc:sldChg chg="add">
        <pc:chgData name="Ivan Monich" userId="df37b809a6939972" providerId="LiveId" clId="{D9EA3EA7-FCAC-41B4-9A37-66BE32B7EED9}" dt="2019-03-06T13:23:31.141" v="547"/>
        <pc:sldMkLst>
          <pc:docMk/>
          <pc:sldMk cId="361277263" sldId="417"/>
        </pc:sldMkLst>
      </pc:sldChg>
      <pc:sldChg chg="add">
        <pc:chgData name="Ivan Monich" userId="df37b809a6939972" providerId="LiveId" clId="{D9EA3EA7-FCAC-41B4-9A37-66BE32B7EED9}" dt="2019-03-06T13:23:31.280" v="548"/>
        <pc:sldMkLst>
          <pc:docMk/>
          <pc:sldMk cId="1327295466" sldId="418"/>
        </pc:sldMkLst>
      </pc:sldChg>
      <pc:sldChg chg="add">
        <pc:chgData name="Ivan Monich" userId="df37b809a6939972" providerId="LiveId" clId="{D9EA3EA7-FCAC-41B4-9A37-66BE32B7EED9}" dt="2019-03-06T13:23:31.423" v="549"/>
        <pc:sldMkLst>
          <pc:docMk/>
          <pc:sldMk cId="89242608" sldId="419"/>
        </pc:sldMkLst>
      </pc:sldChg>
      <pc:sldChg chg="add">
        <pc:chgData name="Ivan Monich" userId="df37b809a6939972" providerId="LiveId" clId="{D9EA3EA7-FCAC-41B4-9A37-66BE32B7EED9}" dt="2019-03-06T13:23:31.564" v="550"/>
        <pc:sldMkLst>
          <pc:docMk/>
          <pc:sldMk cId="1679213371" sldId="420"/>
        </pc:sldMkLst>
      </pc:sldChg>
      <pc:sldChg chg="add">
        <pc:chgData name="Ivan Monich" userId="df37b809a6939972" providerId="LiveId" clId="{D9EA3EA7-FCAC-41B4-9A37-66BE32B7EED9}" dt="2019-03-06T13:23:31.707" v="551"/>
        <pc:sldMkLst>
          <pc:docMk/>
          <pc:sldMk cId="144096798" sldId="421"/>
        </pc:sldMkLst>
      </pc:sldChg>
      <pc:sldChg chg="add">
        <pc:chgData name="Ivan Monich" userId="df37b809a6939972" providerId="LiveId" clId="{D9EA3EA7-FCAC-41B4-9A37-66BE32B7EED9}" dt="2019-03-06T13:23:31.845" v="552"/>
        <pc:sldMkLst>
          <pc:docMk/>
          <pc:sldMk cId="3562758283" sldId="422"/>
        </pc:sldMkLst>
      </pc:sldChg>
      <pc:sldChg chg="add">
        <pc:chgData name="Ivan Monich" userId="df37b809a6939972" providerId="LiveId" clId="{D9EA3EA7-FCAC-41B4-9A37-66BE32B7EED9}" dt="2019-03-06T13:23:31.977" v="553"/>
        <pc:sldMkLst>
          <pc:docMk/>
          <pc:sldMk cId="1140957369" sldId="423"/>
        </pc:sldMkLst>
      </pc:sldChg>
      <pc:sldChg chg="add">
        <pc:chgData name="Ivan Monich" userId="df37b809a6939972" providerId="LiveId" clId="{D9EA3EA7-FCAC-41B4-9A37-66BE32B7EED9}" dt="2019-03-06T13:23:32.130" v="554"/>
        <pc:sldMkLst>
          <pc:docMk/>
          <pc:sldMk cId="3233060774" sldId="424"/>
        </pc:sldMkLst>
      </pc:sldChg>
      <pc:sldChg chg="add">
        <pc:chgData name="Ivan Monich" userId="df37b809a6939972" providerId="LiveId" clId="{D9EA3EA7-FCAC-41B4-9A37-66BE32B7EED9}" dt="2019-03-06T13:23:32.272" v="555"/>
        <pc:sldMkLst>
          <pc:docMk/>
          <pc:sldMk cId="1048874305" sldId="4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3/12/2019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3/12/2019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Cloud\OneDrive\2019\March\Nanning%20Normal%20University%202019\Research%20Methods\Videos\02%20Is%20Anything%20Real.mp4" TargetMode="External"/><Relationship Id="rId1" Type="http://schemas.microsoft.com/office/2007/relationships/media" Target="file:///D:\Cloud\OneDrive\2019\March\Nanning%20Normal%20University%202019\Research%20Methods\Videos\02%20Is%20Anything%20Real.mp4"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id="{EE470CD2-23E8-4777-8E2C-5B966DD1F3B5}"/>
              </a:ext>
            </a:extLst>
          </p:cNvPr>
          <p:cNvSpPr>
            <a:spLocks noGrp="1"/>
          </p:cNvSpPr>
          <p:nvPr>
            <p:ph idx="1"/>
          </p:nvPr>
        </p:nvSpPr>
        <p:spPr>
          <a:xfrm>
            <a:off x="628650" y="1825625"/>
            <a:ext cx="7886700" cy="4351338"/>
          </a:xfrm>
        </p:spPr>
        <p:txBody>
          <a:bodyPr>
            <a:normAutofit/>
          </a:bodyPr>
          <a:lstStyle/>
          <a:p>
            <a:pPr marL="0" indent="0">
              <a:buNone/>
            </a:pPr>
            <a:endParaRPr lang="en-GB" dirty="0"/>
          </a:p>
          <a:p>
            <a:pPr marL="0" indent="0">
              <a:buNone/>
            </a:pPr>
            <a:endParaRPr lang="en-GB" dirty="0"/>
          </a:p>
          <a:p>
            <a:pPr marL="0" indent="0" algn="ctr">
              <a:buNone/>
            </a:pPr>
            <a:r>
              <a:rPr lang="en-US" sz="3200" b="1" dirty="0">
                <a:solidFill>
                  <a:schemeClr val="accent2"/>
                </a:solidFill>
              </a:rPr>
              <a:t>Research Methods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2.2 The Nature of Knowledge and Reality</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dirty="0"/>
              <a:t>In the first lecture, we touched on some of the issues associated with common sense and more scientific approaches to research and the enhancement of knowledge. </a:t>
            </a:r>
          </a:p>
          <a:p>
            <a:pPr algn="just"/>
            <a:r>
              <a:rPr lang="en-GB" sz="2800" dirty="0"/>
              <a:t>Before we consider some of the </a:t>
            </a:r>
            <a:r>
              <a:rPr lang="en-GB" sz="2800" b="1" dirty="0"/>
              <a:t>academic thinking and jargon</a:t>
            </a:r>
            <a:r>
              <a:rPr lang="en-GB" sz="2800" dirty="0"/>
              <a:t> related to these issues, let us consider them in a more easily understandable context. </a:t>
            </a:r>
            <a:r>
              <a:rPr lang="en-GB" sz="2800" b="1" dirty="0"/>
              <a:t>Read the text in the Research Reality Scenario box – Knowledge and Reality</a:t>
            </a:r>
          </a:p>
          <a:p>
            <a:pPr algn="just"/>
            <a:r>
              <a:rPr lang="en-GB" sz="2800" b="1" dirty="0"/>
              <a:t>Task #1</a:t>
            </a:r>
          </a:p>
          <a:p>
            <a:pPr algn="just"/>
            <a:endParaRPr lang="en-US" sz="2800" dirty="0"/>
          </a:p>
        </p:txBody>
      </p:sp>
    </p:spTree>
    <p:extLst>
      <p:ext uri="{BB962C8B-B14F-4D97-AF65-F5344CB8AC3E}">
        <p14:creationId xmlns:p14="http://schemas.microsoft.com/office/powerpoint/2010/main" val="239001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Research Reality Scenario box – Knowledge and Reality</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Article contains a short, perhaps fairly typical, conversation between a hypothetical general manager and the members of his departmental management team, discussing </a:t>
            </a:r>
            <a:r>
              <a:rPr lang="en-GB" sz="2800" b="1" dirty="0"/>
              <a:t>a problem that has arisen at their hotel</a:t>
            </a:r>
            <a:r>
              <a:rPr lang="en-GB" sz="2800" dirty="0"/>
              <a:t>, and think about how the </a:t>
            </a:r>
            <a:r>
              <a:rPr lang="en-GB" sz="2800" b="1" dirty="0"/>
              <a:t>different characters react </a:t>
            </a:r>
            <a:r>
              <a:rPr lang="en-GB" sz="2800" dirty="0"/>
              <a:t>to the so-called problem in terms of their acceptance of it, their perceptions of what could be done to address it and what they accept as factual and real. </a:t>
            </a:r>
            <a:endParaRPr lang="en-US" sz="2800" dirty="0"/>
          </a:p>
        </p:txBody>
      </p:sp>
    </p:spTree>
    <p:extLst>
      <p:ext uri="{BB962C8B-B14F-4D97-AF65-F5344CB8AC3E}">
        <p14:creationId xmlns:p14="http://schemas.microsoft.com/office/powerpoint/2010/main" val="255400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2.2.1 The ‘</a:t>
            </a:r>
            <a:r>
              <a:rPr lang="en-US" dirty="0" err="1">
                <a:solidFill>
                  <a:schemeClr val="accent2"/>
                </a:solidFill>
              </a:rPr>
              <a:t>ologies</a:t>
            </a:r>
            <a:r>
              <a:rPr lang="en-US" dirty="0">
                <a:solidFill>
                  <a:schemeClr val="accent2"/>
                </a:solidFill>
              </a:rPr>
              <a:t>’</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In the academic jargon, these three things are known as </a:t>
            </a:r>
            <a:r>
              <a:rPr lang="en-GB" sz="2800" b="1" dirty="0"/>
              <a:t>ontology, epistemology and methodology</a:t>
            </a:r>
            <a:r>
              <a:rPr lang="en-GB" sz="2800" dirty="0"/>
              <a:t> (the ‘</a:t>
            </a:r>
            <a:r>
              <a:rPr lang="en-GB" sz="2800" dirty="0" err="1"/>
              <a:t>ologies</a:t>
            </a:r>
            <a:r>
              <a:rPr lang="en-GB" sz="2800" dirty="0"/>
              <a:t>’) and, collectively, they have quite a fundamental influence on how people design and conduct research.</a:t>
            </a:r>
          </a:p>
          <a:p>
            <a:pPr algn="just"/>
            <a:r>
              <a:rPr lang="en-GB" sz="2800" b="1" dirty="0"/>
              <a:t>Ontology</a:t>
            </a:r>
            <a:r>
              <a:rPr lang="en-GB" sz="2800" dirty="0"/>
              <a:t>, for example, is concerned with beliefs about the nature of reality.</a:t>
            </a:r>
            <a:endParaRPr lang="en-US" sz="2800" dirty="0"/>
          </a:p>
        </p:txBody>
      </p:sp>
    </p:spTree>
    <p:extLst>
      <p:ext uri="{BB962C8B-B14F-4D97-AF65-F5344CB8AC3E}">
        <p14:creationId xmlns:p14="http://schemas.microsoft.com/office/powerpoint/2010/main" val="99022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Ontology vs Epistemology</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US" sz="2800" b="1" dirty="0"/>
              <a:t>Observer</a:t>
            </a:r>
            <a:r>
              <a:rPr lang="en-US" sz="2800" dirty="0"/>
              <a:t>: The Volga River flows into the Caspian Sea! </a:t>
            </a:r>
          </a:p>
          <a:p>
            <a:pPr algn="just"/>
            <a:r>
              <a:rPr lang="en-US" sz="2800" b="1" dirty="0"/>
              <a:t>Epistemologist</a:t>
            </a:r>
            <a:r>
              <a:rPr lang="en-US" sz="2800" dirty="0"/>
              <a:t>: How do you know about this?</a:t>
            </a:r>
          </a:p>
          <a:p>
            <a:pPr algn="just"/>
            <a:r>
              <a:rPr lang="en-US" sz="2800" b="1" dirty="0" err="1"/>
              <a:t>Ontologist</a:t>
            </a:r>
            <a:r>
              <a:rPr lang="en-US" sz="2800" dirty="0"/>
              <a:t>: What does “to flow” mean? Where is the border between the river and the sea? And by the way, what is "Volga"?</a:t>
            </a:r>
          </a:p>
        </p:txBody>
      </p:sp>
    </p:spTree>
    <p:extLst>
      <p:ext uri="{BB962C8B-B14F-4D97-AF65-F5344CB8AC3E}">
        <p14:creationId xmlns:p14="http://schemas.microsoft.com/office/powerpoint/2010/main" val="164600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Ontology vs Epistemology</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US" sz="2800" b="1" dirty="0"/>
              <a:t>Observer</a:t>
            </a:r>
            <a:r>
              <a:rPr lang="en-US" sz="2800" dirty="0"/>
              <a:t>: Economic crises are eventually caused by </a:t>
            </a:r>
            <a:r>
              <a:rPr lang="en-US" sz="2800" dirty="0" err="1"/>
              <a:t>Senorage</a:t>
            </a:r>
            <a:r>
              <a:rPr lang="en-US" sz="2800" dirty="0"/>
              <a:t>!</a:t>
            </a:r>
          </a:p>
          <a:p>
            <a:pPr algn="just"/>
            <a:r>
              <a:rPr lang="en-US" sz="2800" b="1" dirty="0"/>
              <a:t>Epistemologist</a:t>
            </a:r>
            <a:r>
              <a:rPr lang="en-US" sz="2800" dirty="0"/>
              <a:t>: How did you get it?!</a:t>
            </a:r>
          </a:p>
          <a:p>
            <a:pPr algn="just"/>
            <a:r>
              <a:rPr lang="en-US" sz="2800" b="1" dirty="0" err="1"/>
              <a:t>Ontologist</a:t>
            </a:r>
            <a:r>
              <a:rPr lang="en-US" sz="2800" dirty="0"/>
              <a:t>: Are you not confused with the financial crisis? Why don't you say "greed" instead of "</a:t>
            </a:r>
            <a:r>
              <a:rPr lang="en-US" sz="2800" dirty="0" err="1"/>
              <a:t>Senorage</a:t>
            </a:r>
            <a:r>
              <a:rPr lang="en-US" sz="2800" dirty="0"/>
              <a:t>"</a:t>
            </a:r>
          </a:p>
        </p:txBody>
      </p:sp>
    </p:spTree>
    <p:extLst>
      <p:ext uri="{BB962C8B-B14F-4D97-AF65-F5344CB8AC3E}">
        <p14:creationId xmlns:p14="http://schemas.microsoft.com/office/powerpoint/2010/main" val="372529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Ontology vs Epistemology</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US" sz="2800" b="1" dirty="0"/>
              <a:t>Observer</a:t>
            </a:r>
            <a:r>
              <a:rPr lang="en-US" sz="2800" dirty="0"/>
              <a:t>: What's going on here? I don't understand anything!</a:t>
            </a:r>
          </a:p>
          <a:p>
            <a:pPr algn="just"/>
            <a:r>
              <a:rPr lang="en-US" sz="2800" b="1" dirty="0"/>
              <a:t>Epistemologist</a:t>
            </a:r>
            <a:r>
              <a:rPr lang="en-US" sz="2800" dirty="0"/>
              <a:t>: How do you know you don't understand anything?</a:t>
            </a:r>
          </a:p>
          <a:p>
            <a:pPr algn="just"/>
            <a:r>
              <a:rPr lang="en-US" sz="2800" b="1" dirty="0" err="1"/>
              <a:t>Ontologist</a:t>
            </a:r>
            <a:r>
              <a:rPr lang="en-US" sz="2800" dirty="0"/>
              <a:t>: Pick up the textbook, it's probably all written inside </a:t>
            </a:r>
            <a:r>
              <a:rPr lang="en-US" sz="2800" dirty="0">
                <a:sym typeface="Wingdings" panose="05000000000000000000" pitchFamily="2" charset="2"/>
              </a:rPr>
              <a:t></a:t>
            </a:r>
            <a:endParaRPr lang="en-US" sz="2800" dirty="0"/>
          </a:p>
        </p:txBody>
      </p:sp>
    </p:spTree>
    <p:extLst>
      <p:ext uri="{BB962C8B-B14F-4D97-AF65-F5344CB8AC3E}">
        <p14:creationId xmlns:p14="http://schemas.microsoft.com/office/powerpoint/2010/main" val="25963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1095-C060-4710-A092-4D93BF8157EE}"/>
              </a:ext>
            </a:extLst>
          </p:cNvPr>
          <p:cNvSpPr>
            <a:spLocks noGrp="1"/>
          </p:cNvSpPr>
          <p:nvPr>
            <p:ph type="title"/>
          </p:nvPr>
        </p:nvSpPr>
        <p:spPr/>
        <p:txBody>
          <a:bodyPr/>
          <a:lstStyle/>
          <a:p>
            <a:r>
              <a:rPr lang="ru-RU" b="1" dirty="0"/>
              <a:t>Онтология и эпистемология</a:t>
            </a:r>
            <a:endParaRPr lang="en-US" dirty="0"/>
          </a:p>
        </p:txBody>
      </p:sp>
      <p:sp>
        <p:nvSpPr>
          <p:cNvPr id="3" name="Content Placeholder 2">
            <a:extLst>
              <a:ext uri="{FF2B5EF4-FFF2-40B4-BE49-F238E27FC236}">
                <a16:creationId xmlns:a16="http://schemas.microsoft.com/office/drawing/2014/main" id="{FF84608D-9238-4425-A399-AE50A9DE8EF9}"/>
              </a:ext>
            </a:extLst>
          </p:cNvPr>
          <p:cNvSpPr>
            <a:spLocks noGrp="1"/>
          </p:cNvSpPr>
          <p:nvPr>
            <p:ph idx="1"/>
          </p:nvPr>
        </p:nvSpPr>
        <p:spPr/>
        <p:txBody>
          <a:bodyPr>
            <a:normAutofit lnSpcReduction="10000"/>
          </a:bodyPr>
          <a:lstStyle/>
          <a:p>
            <a:pPr algn="just"/>
            <a:r>
              <a:rPr lang="ru-RU" sz="2800" dirty="0"/>
              <a:t>Философы выделили и описали два типа проблем. Первый - это проблемы того, каковы вещи, что есть личность и каков этот мир - т.е. </a:t>
            </a:r>
            <a:r>
              <a:rPr lang="ru-RU" sz="2800" b="1" dirty="0"/>
              <a:t>проблемы онтологии</a:t>
            </a:r>
            <a:r>
              <a:rPr lang="ru-RU" sz="2800" dirty="0"/>
              <a:t>.</a:t>
            </a:r>
            <a:r>
              <a:rPr lang="ru-RU" dirty="0"/>
              <a:t>  пытаются понять, почему возникает определенная вещь, как она связана с другими вещами.</a:t>
            </a:r>
            <a:r>
              <a:rPr lang="ru-RU" sz="2800" dirty="0"/>
              <a:t> Второй тип - это проблемы того, каким образом мы что-либо знаем, или, более точно, каким образом мы узнаём, каков этот мир, и что мы за существа, которые вообще могут знать нечто (или, возможно, ничего) о данном предмете. </a:t>
            </a:r>
            <a:r>
              <a:rPr lang="ru-RU" sz="2800" b="1" dirty="0"/>
              <a:t>Это проблемы эпистемологии</a:t>
            </a:r>
            <a:r>
              <a:rPr lang="ru-RU" sz="2800" dirty="0"/>
              <a:t>.</a:t>
            </a:r>
            <a:endParaRPr lang="en-US" sz="2800" dirty="0"/>
          </a:p>
        </p:txBody>
      </p:sp>
    </p:spTree>
    <p:extLst>
      <p:ext uri="{BB962C8B-B14F-4D97-AF65-F5344CB8AC3E}">
        <p14:creationId xmlns:p14="http://schemas.microsoft.com/office/powerpoint/2010/main" val="1810260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C5DA-122D-44A6-9C2B-51AAAEE065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2399CA-F908-4AEA-850C-47E11A0C0D9B}"/>
              </a:ext>
            </a:extLst>
          </p:cNvPr>
          <p:cNvSpPr>
            <a:spLocks noGrp="1"/>
          </p:cNvSpPr>
          <p:nvPr>
            <p:ph idx="1"/>
          </p:nvPr>
        </p:nvSpPr>
        <p:spPr/>
        <p:txBody>
          <a:bodyPr>
            <a:normAutofit lnSpcReduction="10000"/>
          </a:bodyPr>
          <a:lstStyle/>
          <a:p>
            <a:pPr algn="just"/>
            <a:r>
              <a:rPr lang="ru-RU" b="1" dirty="0"/>
              <a:t>Эмпирические знания </a:t>
            </a:r>
            <a:r>
              <a:rPr lang="ru-RU" dirty="0"/>
              <a:t>получают через опыт. Человек утверждает факт, основанный на </a:t>
            </a:r>
            <a:r>
              <a:rPr lang="ru-RU" b="1" dirty="0"/>
              <a:t>его предыдущем опыте или встречах</a:t>
            </a:r>
            <a:r>
              <a:rPr lang="ru-RU" dirty="0"/>
              <a:t>, связанных с определенной темой. Например, когда он говорит, что огонь горячий или лед холодный, это из-за его собственного опыта. В то время как </a:t>
            </a:r>
            <a:r>
              <a:rPr lang="ru-RU" b="1" dirty="0"/>
              <a:t>не эмпирическое знание основано на рассуждениях. </a:t>
            </a:r>
            <a:r>
              <a:rPr lang="ru-RU" dirty="0"/>
              <a:t>Когда человек говорит, что Антарктида холодная, он объясняет, что, говоря, что районы возле южного полюса получают меньше солнечного света, и, следовательно, они холодные. </a:t>
            </a:r>
            <a:r>
              <a:rPr lang="ru-RU" b="1" dirty="0"/>
              <a:t>Пропозициональное знание </a:t>
            </a:r>
            <a:r>
              <a:rPr lang="ru-RU" dirty="0"/>
              <a:t>- это когда человек знает факты о разных областях. Индивидуальные знания основаны на том, что один человек утверждает. Коллективные знания основаны на том, что знает конкретное сообщество людей. Эпистемология охватывает все эти типы знаний.</a:t>
            </a:r>
            <a:endParaRPr lang="en-US" dirty="0"/>
          </a:p>
        </p:txBody>
      </p:sp>
    </p:spTree>
    <p:extLst>
      <p:ext uri="{BB962C8B-B14F-4D97-AF65-F5344CB8AC3E}">
        <p14:creationId xmlns:p14="http://schemas.microsoft.com/office/powerpoint/2010/main" val="141189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The relationship between ontology, epistemology</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Taylor and Edgar (1999: 27) succinctly summarise the relationship between ontology, epistemology and methodology in stating that:</a:t>
            </a:r>
          </a:p>
          <a:p>
            <a:pPr algn="just"/>
            <a:r>
              <a:rPr lang="en-GB" sz="2800" dirty="0"/>
              <a:t>‘the belief about the nature of the world (ontology) adopted by an enquirer will influence their belief as to the nature of knowledge in that world (epistemology) which in turn will influence the enquirer’s belief as to how that knowledge can be uncovered (methodology)’.</a:t>
            </a:r>
            <a:endParaRPr lang="en-US" sz="2800" dirty="0"/>
          </a:p>
        </p:txBody>
      </p:sp>
    </p:spTree>
    <p:extLst>
      <p:ext uri="{BB962C8B-B14F-4D97-AF65-F5344CB8AC3E}">
        <p14:creationId xmlns:p14="http://schemas.microsoft.com/office/powerpoint/2010/main" val="25632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2.2.2 Schools of thought and paradigms</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marL="0" indent="0" algn="just">
              <a:buNone/>
            </a:pPr>
            <a:r>
              <a:rPr lang="en-GB" sz="2800" dirty="0"/>
              <a:t>As it is self-evident </a:t>
            </a:r>
            <a:r>
              <a:rPr lang="en-GB" sz="2800" b="1" dirty="0"/>
              <a:t>there are groups of people in society sharing different views </a:t>
            </a:r>
            <a:r>
              <a:rPr lang="en-GB" sz="2800" dirty="0"/>
              <a:t>of the world based on different philosophical, political, religious or cultural beliefs, it should not surprise you to know that such divisions also exist in the world of academic enquiry.</a:t>
            </a:r>
            <a:endParaRPr lang="ru-RU" sz="2800" dirty="0"/>
          </a:p>
          <a:p>
            <a:pPr marL="0" indent="0" algn="just">
              <a:buNone/>
            </a:pPr>
            <a:r>
              <a:rPr lang="en-GB" sz="2800" dirty="0"/>
              <a:t>In short, each different group </a:t>
            </a:r>
            <a:r>
              <a:rPr lang="en-GB" sz="2800" b="1" dirty="0"/>
              <a:t>will tend to have a different view of the most appropriate philosophical stance,</a:t>
            </a:r>
            <a:r>
              <a:rPr lang="en-GB" sz="2800" dirty="0"/>
              <a:t> or ontology, epistemology and methodology, that should be used to develop knowledge. Such groups are often referred to as ‘schools of thought’.</a:t>
            </a:r>
            <a:endParaRPr lang="en-US" sz="2800" dirty="0"/>
          </a:p>
        </p:txBody>
      </p:sp>
    </p:spTree>
    <p:extLst>
      <p:ext uri="{BB962C8B-B14F-4D97-AF65-F5344CB8AC3E}">
        <p14:creationId xmlns:p14="http://schemas.microsoft.com/office/powerpoint/2010/main" val="302279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5059971" y="1783959"/>
            <a:ext cx="3483937" cy="2889114"/>
          </a:xfrm>
        </p:spPr>
        <p:txBody>
          <a:bodyPr vert="horz" lIns="91440" tIns="45720" rIns="91440" bIns="45720" rtlCol="0" anchor="b">
            <a:noAutofit/>
          </a:bodyPr>
          <a:lstStyle/>
          <a:p>
            <a:r>
              <a:rPr lang="en-US" dirty="0"/>
              <a:t>The main textbook is</a:t>
            </a:r>
            <a:br>
              <a:rPr lang="en-US" dirty="0"/>
            </a:br>
            <a:r>
              <a:rPr lang="en-US" dirty="0"/>
              <a:t>Researching Hospitality and Tourism</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518C3CEC-B596-491A-955A-AD1665D396F1}"/>
              </a:ext>
            </a:extLst>
          </p:cNvPr>
          <p:cNvPicPr>
            <a:picLocks noGrp="1" noChangeAspect="1"/>
          </p:cNvPicPr>
          <p:nvPr>
            <p:ph idx="1"/>
          </p:nvPr>
        </p:nvPicPr>
        <p:blipFill>
          <a:blip r:embed="rId2"/>
          <a:stretch>
            <a:fillRect/>
          </a:stretch>
        </p:blipFill>
        <p:spPr>
          <a:xfrm>
            <a:off x="0" y="0"/>
            <a:ext cx="4893328" cy="6924675"/>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50323856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Economy Schools</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70000" lnSpcReduction="20000"/>
          </a:bodyPr>
          <a:lstStyle/>
          <a:p>
            <a:pPr marL="0" indent="0" algn="just">
              <a:buNone/>
            </a:pPr>
            <a:r>
              <a:rPr lang="en-GB" sz="2800" dirty="0"/>
              <a:t>Such groups are often referred to as ‘schools of thought’. For example, in economics there are, among others, monetarist and Keynesian schools of thought. To illustrate in a simple way the implications of the differences between these two schools of thought, we might consider their views on how to manage an economy. Unsurprisingly, the monetarist school believes that it is money and, more specifically, the supply of money that are the prime determinants of economic activity and outcomes. Consequently, and logically, if it is possible to control and manipulate the supply of money in an economy, usually via interest rates, then the economy itself can be controlled and manipulated. Alternatively, while not denying that money has importance, the Keynesian school believes that other factors are more important than the supply of money in determining the state of an economy and would suggest that the use of fiscal measures (taxation and government expenditure) to manipulate the economy are likely to be more effective than changing interest rates. Therefore, the ontology, epistemology and methodology adopted and advocated by the two schools of thought are different.</a:t>
            </a:r>
            <a:endParaRPr lang="en-US" sz="2800" dirty="0"/>
          </a:p>
        </p:txBody>
      </p:sp>
    </p:spTree>
    <p:extLst>
      <p:ext uri="{BB962C8B-B14F-4D97-AF65-F5344CB8AC3E}">
        <p14:creationId xmlns:p14="http://schemas.microsoft.com/office/powerpoint/2010/main" val="72687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ru-RU" dirty="0">
                <a:solidFill>
                  <a:schemeClr val="accent2"/>
                </a:solidFill>
              </a:rPr>
              <a:t>2.3 </a:t>
            </a:r>
            <a:r>
              <a:rPr lang="en-GB" dirty="0">
                <a:solidFill>
                  <a:schemeClr val="accent2"/>
                </a:solidFill>
              </a:rPr>
              <a:t>Two main philosophies or paradigms – positivism and phenomenology (also sometimes referred to as interpretative or constructivist)</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These are generally regarded </a:t>
            </a:r>
            <a:r>
              <a:rPr lang="en-GB" sz="2800" b="1" dirty="0"/>
              <a:t>as the two main opposing paradigms </a:t>
            </a:r>
            <a:r>
              <a:rPr lang="en-GB" sz="2800" dirty="0"/>
              <a:t>for conducting research.</a:t>
            </a:r>
          </a:p>
          <a:p>
            <a:pPr algn="just"/>
            <a:r>
              <a:rPr lang="en-GB" sz="2800" dirty="0"/>
              <a:t>To illustrate the fundamental differences between the </a:t>
            </a:r>
            <a:r>
              <a:rPr lang="en-GB" sz="2800" b="1" dirty="0"/>
              <a:t>positivistic and phenomenological </a:t>
            </a:r>
            <a:r>
              <a:rPr lang="en-GB" sz="2800" dirty="0"/>
              <a:t>(also sometimes referred to as interpretative or constructivist) philosophies, read the conversation in the </a:t>
            </a:r>
            <a:r>
              <a:rPr lang="en-GB" sz="2800" b="1" dirty="0"/>
              <a:t>Research Reality Scenario box – Different Strokes.</a:t>
            </a:r>
          </a:p>
          <a:p>
            <a:pPr algn="just"/>
            <a:r>
              <a:rPr lang="en-GB" sz="2800" b="1" dirty="0"/>
              <a:t>Task #2</a:t>
            </a:r>
            <a:endParaRPr lang="en-US" sz="2800" b="1" dirty="0"/>
          </a:p>
        </p:txBody>
      </p:sp>
    </p:spTree>
    <p:extLst>
      <p:ext uri="{BB962C8B-B14F-4D97-AF65-F5344CB8AC3E}">
        <p14:creationId xmlns:p14="http://schemas.microsoft.com/office/powerpoint/2010/main" val="400040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2.3.1 Positivism</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Positivism is a </a:t>
            </a:r>
            <a:r>
              <a:rPr lang="en-GB" sz="2800" b="1" dirty="0"/>
              <a:t>belief based </a:t>
            </a:r>
            <a:r>
              <a:rPr lang="en-GB" sz="2800" dirty="0"/>
              <a:t>on, and derived from, the view that a ‘real’ world of </a:t>
            </a:r>
            <a:r>
              <a:rPr lang="en-GB" sz="2800" b="1" dirty="0"/>
              <a:t>tangible social and physical phenomena exists independently</a:t>
            </a:r>
            <a:r>
              <a:rPr lang="en-GB" sz="2800" dirty="0"/>
              <a:t> – that is, objectively – of how such phenomena are perceived and conceptualised by people and what is required to understand and explain these is impartial, value free, logical, empirical, scientific research. In short, the truth is out there and it can be </a:t>
            </a:r>
            <a:r>
              <a:rPr lang="en-GB" sz="2800" b="1" dirty="0"/>
              <a:t>revealed by applying an appropriate methodology</a:t>
            </a:r>
            <a:r>
              <a:rPr lang="en-GB" sz="2800" dirty="0"/>
              <a:t>.</a:t>
            </a:r>
            <a:endParaRPr lang="en-US" sz="2800" dirty="0"/>
          </a:p>
        </p:txBody>
      </p:sp>
    </p:spTree>
    <p:extLst>
      <p:ext uri="{BB962C8B-B14F-4D97-AF65-F5344CB8AC3E}">
        <p14:creationId xmlns:p14="http://schemas.microsoft.com/office/powerpoint/2010/main" val="359698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2.3.1 Positivism</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As you might expect, positivism is the mindset of the </a:t>
            </a:r>
            <a:r>
              <a:rPr lang="en-GB" sz="2800" b="1" dirty="0"/>
              <a:t>archetypal </a:t>
            </a:r>
            <a:r>
              <a:rPr lang="en-GB" sz="2800" b="1" dirty="0" err="1"/>
              <a:t>whitecoated</a:t>
            </a:r>
            <a:r>
              <a:rPr lang="en-GB" sz="2800" b="1" dirty="0"/>
              <a:t> laboratory scientist</a:t>
            </a:r>
            <a:r>
              <a:rPr lang="en-GB" sz="2800" dirty="0"/>
              <a:t>, but it is also a significant, if not the </a:t>
            </a:r>
            <a:r>
              <a:rPr lang="en-GB" sz="2800" b="1" dirty="0"/>
              <a:t>most dominant, philosophy in management research,</a:t>
            </a:r>
            <a:r>
              <a:rPr lang="en-GB" sz="2800" dirty="0"/>
              <a:t> including that into </a:t>
            </a:r>
            <a:r>
              <a:rPr lang="en-GB" sz="2800" b="1" dirty="0"/>
              <a:t>hospitality and tourism.</a:t>
            </a:r>
            <a:endParaRPr lang="en-US" sz="2800" b="1" dirty="0"/>
          </a:p>
        </p:txBody>
      </p:sp>
    </p:spTree>
    <p:extLst>
      <p:ext uri="{BB962C8B-B14F-4D97-AF65-F5344CB8AC3E}">
        <p14:creationId xmlns:p14="http://schemas.microsoft.com/office/powerpoint/2010/main" val="342409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2.3.1 Positivism</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lnSpcReduction="10000"/>
          </a:bodyPr>
          <a:lstStyle/>
          <a:p>
            <a:pPr algn="just"/>
            <a:r>
              <a:rPr lang="en-GB" sz="2800" b="1" dirty="0"/>
              <a:t>The positivist assumes </a:t>
            </a:r>
            <a:r>
              <a:rPr lang="en-GB" sz="2800" dirty="0"/>
              <a:t>that people and/or organisations b</a:t>
            </a:r>
            <a:r>
              <a:rPr lang="en-GB" sz="2800" b="1" dirty="0"/>
              <a:t>ehave in a self-interested, logical and rational manner</a:t>
            </a:r>
            <a:r>
              <a:rPr lang="en-GB" sz="2800" dirty="0"/>
              <a:t>. Phenomena and events can </a:t>
            </a:r>
            <a:r>
              <a:rPr lang="en-GB" sz="2800" b="1" dirty="0"/>
              <a:t>be explained by general, or universal, cause–effect laws.</a:t>
            </a:r>
          </a:p>
          <a:p>
            <a:pPr algn="just"/>
            <a:r>
              <a:rPr lang="en-GB" sz="2800" dirty="0"/>
              <a:t>To be capable of achieving this, positivists would take the view that s</a:t>
            </a:r>
            <a:r>
              <a:rPr lang="en-GB" sz="2800" b="1" dirty="0"/>
              <a:t>cientific research is the only way to discover the truth </a:t>
            </a:r>
            <a:r>
              <a:rPr lang="en-GB" sz="2800" dirty="0"/>
              <a:t>and it must be </a:t>
            </a:r>
            <a:r>
              <a:rPr lang="en-GB" sz="2800" b="1" dirty="0"/>
              <a:t>conducted in an objective manner, deterministic in purpose </a:t>
            </a:r>
            <a:r>
              <a:rPr lang="en-GB" sz="2800" dirty="0"/>
              <a:t>(to determine cause–effect relationships), mechanistic in process and </a:t>
            </a:r>
            <a:r>
              <a:rPr lang="en-GB" sz="2800" b="1" dirty="0"/>
              <a:t>use well-established and validated methods</a:t>
            </a:r>
            <a:r>
              <a:rPr lang="en-GB" sz="2800" dirty="0"/>
              <a:t>.</a:t>
            </a:r>
            <a:endParaRPr lang="en-US" sz="2800" dirty="0"/>
          </a:p>
        </p:txBody>
      </p:sp>
    </p:spTree>
    <p:extLst>
      <p:ext uri="{BB962C8B-B14F-4D97-AF65-F5344CB8AC3E}">
        <p14:creationId xmlns:p14="http://schemas.microsoft.com/office/powerpoint/2010/main" val="1250685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2.3.1 Positivism</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Positivists take the view that the ‘best’, or most valid, way </a:t>
            </a:r>
            <a:r>
              <a:rPr lang="en-GB" sz="2800" b="1" dirty="0"/>
              <a:t>to learn the truth is to conduct experiments.</a:t>
            </a:r>
          </a:p>
          <a:p>
            <a:pPr algn="just"/>
            <a:r>
              <a:rPr lang="en-GB" sz="2800" dirty="0"/>
              <a:t>Experimentation – or, more specifically, laboratory experimentation – is the preferred method of the positivist because it enables the research to be designed and conducted with </a:t>
            </a:r>
            <a:r>
              <a:rPr lang="en-GB" sz="2800" b="1" dirty="0"/>
              <a:t>the maximum degree of control</a:t>
            </a:r>
            <a:endParaRPr lang="en-US" sz="2800" b="1" dirty="0"/>
          </a:p>
        </p:txBody>
      </p:sp>
    </p:spTree>
    <p:extLst>
      <p:ext uri="{BB962C8B-B14F-4D97-AF65-F5344CB8AC3E}">
        <p14:creationId xmlns:p14="http://schemas.microsoft.com/office/powerpoint/2010/main" val="247089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2.3.1 Positivism</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lnSpcReduction="10000"/>
          </a:bodyPr>
          <a:lstStyle/>
          <a:p>
            <a:pPr algn="just"/>
            <a:r>
              <a:rPr lang="en-GB" sz="2800" b="1" dirty="0"/>
              <a:t>Critics</a:t>
            </a:r>
            <a:r>
              <a:rPr lang="en-GB" sz="2800" dirty="0"/>
              <a:t> of the positivist approach also point out that researchers cannot be totally objective in the way they conduct research, </a:t>
            </a:r>
            <a:r>
              <a:rPr lang="en-GB" sz="2800" b="1" dirty="0"/>
              <a:t>that objectivity is a myth.</a:t>
            </a:r>
          </a:p>
          <a:p>
            <a:pPr algn="just"/>
            <a:r>
              <a:rPr lang="en-GB" sz="2800" dirty="0"/>
              <a:t>As human beings, </a:t>
            </a:r>
            <a:r>
              <a:rPr lang="en-GB" sz="2800" b="1" dirty="0"/>
              <a:t>we cannot avoid being influenced by our beliefs</a:t>
            </a:r>
            <a:r>
              <a:rPr lang="en-GB" sz="2800" dirty="0"/>
              <a:t>, values and prejudices, whether we </a:t>
            </a:r>
            <a:r>
              <a:rPr lang="en-GB" sz="2800" b="1" dirty="0"/>
              <a:t>consciously</a:t>
            </a:r>
            <a:r>
              <a:rPr lang="en-GB" sz="2800" dirty="0"/>
              <a:t> realise this or not. </a:t>
            </a:r>
          </a:p>
          <a:p>
            <a:pPr algn="just"/>
            <a:r>
              <a:rPr lang="en-GB" sz="2800" dirty="0"/>
              <a:t>An approach may have value, but it does carry the danger that </a:t>
            </a:r>
            <a:r>
              <a:rPr lang="en-GB" sz="2800" b="1" dirty="0"/>
              <a:t>the answers it delivers may be more simplistic and partial than the reality </a:t>
            </a:r>
            <a:r>
              <a:rPr lang="en-GB" sz="2800" dirty="0"/>
              <a:t>it is trying to describe and explain, and hence, be less valid as a result. (Onion)</a:t>
            </a:r>
            <a:endParaRPr lang="en-US" sz="2800" dirty="0"/>
          </a:p>
        </p:txBody>
      </p:sp>
    </p:spTree>
    <p:extLst>
      <p:ext uri="{BB962C8B-B14F-4D97-AF65-F5344CB8AC3E}">
        <p14:creationId xmlns:p14="http://schemas.microsoft.com/office/powerpoint/2010/main" val="141617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2.3.2 Phenomenology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lnSpcReduction="20000"/>
          </a:bodyPr>
          <a:lstStyle/>
          <a:p>
            <a:pPr algn="just"/>
            <a:r>
              <a:rPr lang="en-GB" sz="2800" b="1" dirty="0"/>
              <a:t>Phenomenological, constructivist or interpretative approaches</a:t>
            </a:r>
            <a:r>
              <a:rPr lang="en-GB" sz="2800" dirty="0"/>
              <a:t> to research place considerably less emphasis on the need to develop </a:t>
            </a:r>
            <a:r>
              <a:rPr lang="en-GB" sz="2800" dirty="0" err="1"/>
              <a:t>socalled</a:t>
            </a:r>
            <a:r>
              <a:rPr lang="en-GB" sz="2800" dirty="0"/>
              <a:t> obje</a:t>
            </a:r>
            <a:r>
              <a:rPr lang="en-GB" sz="2800" b="1" dirty="0"/>
              <a:t>ctive research methods and more on the need for interpretation in research</a:t>
            </a:r>
            <a:r>
              <a:rPr lang="en-GB" sz="2800" dirty="0"/>
              <a:t>. </a:t>
            </a:r>
          </a:p>
          <a:p>
            <a:pPr algn="just"/>
            <a:r>
              <a:rPr lang="en-GB" sz="2800" dirty="0"/>
              <a:t>This is a view based on the belief that </a:t>
            </a:r>
            <a:r>
              <a:rPr lang="en-GB" sz="2800" b="1" dirty="0"/>
              <a:t>the real world, and the phenomena and events that occur in this world, are created by the subjective thoughts</a:t>
            </a:r>
            <a:r>
              <a:rPr lang="en-GB" sz="2800" dirty="0"/>
              <a:t>, actions and interactions of people who inhabit it. In short, it is </a:t>
            </a:r>
            <a:r>
              <a:rPr lang="en-GB" sz="2800" b="1" dirty="0"/>
              <a:t>socially constructed rather than being a separate and independent entity </a:t>
            </a:r>
            <a:r>
              <a:rPr lang="en-GB" sz="2800" dirty="0"/>
              <a:t>that determines people’s behaviour. </a:t>
            </a:r>
            <a:endParaRPr lang="en-US" sz="2800" dirty="0"/>
          </a:p>
        </p:txBody>
      </p:sp>
    </p:spTree>
    <p:extLst>
      <p:ext uri="{BB962C8B-B14F-4D97-AF65-F5344CB8AC3E}">
        <p14:creationId xmlns:p14="http://schemas.microsoft.com/office/powerpoint/2010/main" val="396155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2.3.2 Phenomenology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In terms of the methods favoured by the phenomenological approach, it is clear that those advocated by the positivists – </a:t>
            </a:r>
            <a:r>
              <a:rPr lang="en-GB" sz="2800" b="1" dirty="0"/>
              <a:t>experimentation or surveys – are generally seen to be inappropriate.</a:t>
            </a:r>
          </a:p>
          <a:p>
            <a:pPr algn="just"/>
            <a:r>
              <a:rPr lang="en-GB" sz="2800" dirty="0"/>
              <a:t>Methods such as </a:t>
            </a:r>
            <a:r>
              <a:rPr lang="en-GB" sz="2800" b="1" dirty="0"/>
              <a:t>case studies </a:t>
            </a:r>
            <a:r>
              <a:rPr lang="en-GB" sz="2800" dirty="0"/>
              <a:t>and what are referred to as ‘</a:t>
            </a:r>
            <a:r>
              <a:rPr lang="en-GB" sz="2800" b="1" dirty="0"/>
              <a:t>field study</a:t>
            </a:r>
            <a:r>
              <a:rPr lang="en-GB" sz="2800" dirty="0"/>
              <a:t>’ techniques – participant or non-participant </a:t>
            </a:r>
            <a:r>
              <a:rPr lang="en-GB" sz="2800" b="1" dirty="0"/>
              <a:t>observation</a:t>
            </a:r>
            <a:r>
              <a:rPr lang="en-GB" sz="2800" dirty="0"/>
              <a:t> – are the type of methods preferred by phenomenologists.</a:t>
            </a:r>
            <a:endParaRPr lang="en-US" sz="2800" dirty="0"/>
          </a:p>
        </p:txBody>
      </p:sp>
    </p:spTree>
    <p:extLst>
      <p:ext uri="{BB962C8B-B14F-4D97-AF65-F5344CB8AC3E}">
        <p14:creationId xmlns:p14="http://schemas.microsoft.com/office/powerpoint/2010/main" val="67469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2.3.2 Phenomenology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This, in turn, implies that research undertaken from a phenomenological perspective is more likely to involve the collection of qualitative rather than quantitative data. In general, this tends to be the case, bu</a:t>
            </a:r>
            <a:r>
              <a:rPr lang="en-GB" sz="2800" b="1" dirty="0"/>
              <a:t>t it should not be assumed </a:t>
            </a:r>
            <a:r>
              <a:rPr lang="en-GB" sz="2800" dirty="0"/>
              <a:t>that all </a:t>
            </a:r>
            <a:r>
              <a:rPr lang="en-GB" sz="2800" b="1" dirty="0"/>
              <a:t>positivistic research is quantitative </a:t>
            </a:r>
            <a:r>
              <a:rPr lang="en-GB" sz="2800" dirty="0"/>
              <a:t>and all </a:t>
            </a:r>
            <a:r>
              <a:rPr lang="en-GB" sz="2800" b="1" dirty="0"/>
              <a:t>phenomenological research is qualitative </a:t>
            </a:r>
            <a:r>
              <a:rPr lang="en-GB" sz="2800" dirty="0"/>
              <a:t>in nature. </a:t>
            </a:r>
            <a:endParaRPr lang="en-US" sz="2800" dirty="0"/>
          </a:p>
        </p:txBody>
      </p:sp>
    </p:spTree>
    <p:extLst>
      <p:ext uri="{BB962C8B-B14F-4D97-AF65-F5344CB8AC3E}">
        <p14:creationId xmlns:p14="http://schemas.microsoft.com/office/powerpoint/2010/main" val="233549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Previous Lecture Content and Issues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85000" lnSpcReduction="20000"/>
          </a:bodyPr>
          <a:lstStyle/>
          <a:p>
            <a:pPr algn="just"/>
            <a:r>
              <a:rPr lang="en-GB" sz="2800" dirty="0"/>
              <a:t>The nature of research. </a:t>
            </a:r>
          </a:p>
          <a:p>
            <a:pPr algn="just"/>
            <a:r>
              <a:rPr lang="en-GB" sz="2800" dirty="0"/>
              <a:t>Experience, common sense and theory. </a:t>
            </a:r>
          </a:p>
          <a:p>
            <a:pPr algn="just"/>
            <a:r>
              <a:rPr lang="en-GB" sz="2800" dirty="0"/>
              <a:t>Thinking about research.</a:t>
            </a:r>
          </a:p>
          <a:p>
            <a:pPr algn="just"/>
            <a:r>
              <a:rPr lang="en-GB" sz="2800" dirty="0"/>
              <a:t>The characteristics of scientific research. </a:t>
            </a:r>
          </a:p>
          <a:p>
            <a:pPr algn="just"/>
            <a:r>
              <a:rPr lang="en-GB" sz="2800" dirty="0"/>
              <a:t>Good and bad research. </a:t>
            </a:r>
          </a:p>
          <a:p>
            <a:pPr algn="just"/>
            <a:r>
              <a:rPr lang="en-GB" sz="2800" dirty="0"/>
              <a:t>Pure and applied research. </a:t>
            </a:r>
          </a:p>
          <a:p>
            <a:pPr algn="just"/>
            <a:r>
              <a:rPr lang="en-GB" sz="2800" dirty="0"/>
              <a:t>Theoretical/empirical and primary/secondary research.</a:t>
            </a:r>
          </a:p>
          <a:p>
            <a:pPr algn="just"/>
            <a:r>
              <a:rPr lang="en-GB" sz="2800" dirty="0"/>
              <a:t>Exploratory, descriptive and explanatory research.</a:t>
            </a:r>
          </a:p>
          <a:p>
            <a:pPr algn="just"/>
            <a:r>
              <a:rPr lang="en-GB" sz="2800" dirty="0"/>
              <a:t>Inductive and deductive approaches to research.</a:t>
            </a:r>
          </a:p>
          <a:p>
            <a:pPr algn="just"/>
            <a:r>
              <a:rPr lang="en-GB" sz="2800" dirty="0"/>
              <a:t>Issues that require research solutions.</a:t>
            </a:r>
          </a:p>
          <a:p>
            <a:pPr algn="just"/>
            <a:r>
              <a:rPr lang="en-GB" sz="2800" dirty="0"/>
              <a:t>Some problems that may be encountered.</a:t>
            </a:r>
          </a:p>
          <a:p>
            <a:pPr algn="just"/>
            <a:endParaRPr lang="en-US" sz="2800" dirty="0"/>
          </a:p>
        </p:txBody>
      </p:sp>
    </p:spTree>
    <p:extLst>
      <p:ext uri="{BB962C8B-B14F-4D97-AF65-F5344CB8AC3E}">
        <p14:creationId xmlns:p14="http://schemas.microsoft.com/office/powerpoint/2010/main" val="1634051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19E91451-6AA0-401B-84A0-39231DD8450F}"/>
              </a:ext>
            </a:extLst>
          </p:cNvPr>
          <p:cNvPicPr>
            <a:picLocks noChangeAspect="1"/>
          </p:cNvPicPr>
          <p:nvPr/>
        </p:nvPicPr>
        <p:blipFill>
          <a:blip r:embed="rId4"/>
          <a:stretch>
            <a:fillRect/>
          </a:stretch>
        </p:blipFill>
        <p:spPr>
          <a:xfrm>
            <a:off x="0" y="155576"/>
            <a:ext cx="9144000" cy="5657995"/>
          </a:xfrm>
          <a:prstGeom prst="rect">
            <a:avLst/>
          </a:prstGeom>
        </p:spPr>
      </p:pic>
    </p:spTree>
    <p:extLst>
      <p:ext uri="{BB962C8B-B14F-4D97-AF65-F5344CB8AC3E}">
        <p14:creationId xmlns:p14="http://schemas.microsoft.com/office/powerpoint/2010/main" val="794695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Scientists types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Scientist based on differences concerning the two dimensions of the type of input data and </a:t>
            </a:r>
            <a:r>
              <a:rPr lang="en-GB" sz="2800" dirty="0" err="1"/>
              <a:t>decisionmaking</a:t>
            </a:r>
            <a:r>
              <a:rPr lang="en-GB" sz="2800" dirty="0"/>
              <a:t> they prefer. The combination of these two dimensions produces four types of researcher:</a:t>
            </a:r>
          </a:p>
          <a:p>
            <a:pPr algn="just"/>
            <a:r>
              <a:rPr lang="en-GB" sz="2800" dirty="0"/>
              <a:t>academic scientist (AS) </a:t>
            </a:r>
          </a:p>
          <a:p>
            <a:pPr algn="just"/>
            <a:r>
              <a:rPr lang="en-GB" sz="2800" dirty="0"/>
              <a:t>conceptual theorist (CT)</a:t>
            </a:r>
          </a:p>
          <a:p>
            <a:pPr algn="just"/>
            <a:r>
              <a:rPr lang="en-GB" sz="2800" dirty="0"/>
              <a:t>particular humanist (PH) </a:t>
            </a:r>
          </a:p>
          <a:p>
            <a:pPr algn="just"/>
            <a:r>
              <a:rPr lang="en-GB" sz="2800" dirty="0"/>
              <a:t>conceptual humanist (CH).</a:t>
            </a:r>
            <a:endParaRPr lang="en-US" sz="2800" dirty="0"/>
          </a:p>
        </p:txBody>
      </p:sp>
    </p:spTree>
    <p:extLst>
      <p:ext uri="{BB962C8B-B14F-4D97-AF65-F5344CB8AC3E}">
        <p14:creationId xmlns:p14="http://schemas.microsoft.com/office/powerpoint/2010/main" val="97895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Viewing these in a simplistic manner, we would conclude that the AS and the CH are very much the archetypal positivist and phenomenologist.</a:t>
            </a:r>
            <a:endParaRPr lang="en-US" sz="2800" dirty="0"/>
          </a:p>
        </p:txBody>
      </p:sp>
    </p:spTree>
    <p:extLst>
      <p:ext uri="{BB962C8B-B14F-4D97-AF65-F5344CB8AC3E}">
        <p14:creationId xmlns:p14="http://schemas.microsoft.com/office/powerpoint/2010/main" val="1857003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2.4 Post-modernism and Pragmatism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lnSpcReduction="10000"/>
          </a:bodyPr>
          <a:lstStyle/>
          <a:p>
            <a:pPr algn="just"/>
            <a:r>
              <a:rPr lang="en-GB" sz="2800" dirty="0"/>
              <a:t>This ‘</a:t>
            </a:r>
            <a:r>
              <a:rPr lang="en-GB" sz="2800" b="1" dirty="0"/>
              <a:t>modernity</a:t>
            </a:r>
            <a:r>
              <a:rPr lang="en-GB" sz="2800" dirty="0"/>
              <a:t>’ was therefore a period within which the dominance of </a:t>
            </a:r>
            <a:r>
              <a:rPr lang="en-GB" sz="2800" b="1" dirty="0"/>
              <a:t>science and rational/linear thinking</a:t>
            </a:r>
            <a:r>
              <a:rPr lang="en-GB" sz="2800" dirty="0"/>
              <a:t> came to the fore, being typified by the centrality of causation, or cause–effect relationships and mechanisms, to scientific, and indeed more gene</a:t>
            </a:r>
          </a:p>
          <a:p>
            <a:pPr algn="just"/>
            <a:r>
              <a:rPr lang="en-GB" sz="2800" b="1" dirty="0"/>
              <a:t>Post-modernists</a:t>
            </a:r>
            <a:r>
              <a:rPr lang="en-GB" sz="2800" dirty="0"/>
              <a:t> would claim that the world, certainly in the final couple of decades of the twentieth century and into the twenty-first, </a:t>
            </a:r>
            <a:r>
              <a:rPr lang="en-GB" sz="2800" b="1" dirty="0"/>
              <a:t>has become much more uncertain</a:t>
            </a:r>
            <a:r>
              <a:rPr lang="en-GB" sz="2800" dirty="0"/>
              <a:t>, </a:t>
            </a:r>
            <a:r>
              <a:rPr lang="en-GB" sz="2800" b="1" dirty="0"/>
              <a:t>unstable</a:t>
            </a:r>
            <a:r>
              <a:rPr lang="en-GB" sz="2800" dirty="0"/>
              <a:t>, </a:t>
            </a:r>
            <a:r>
              <a:rPr lang="en-GB" sz="2800" b="1" dirty="0"/>
              <a:t>less predictable and much more fluid </a:t>
            </a:r>
            <a:r>
              <a:rPr lang="en-GB" sz="2800" dirty="0"/>
              <a:t>and diversified than was the case </a:t>
            </a:r>
            <a:r>
              <a:rPr lang="en-GB" sz="2800" dirty="0" err="1"/>
              <a:t>previouslyral</a:t>
            </a:r>
            <a:r>
              <a:rPr lang="en-GB" sz="2800" dirty="0"/>
              <a:t>, thinking.</a:t>
            </a:r>
            <a:endParaRPr lang="en-US" sz="2800" dirty="0"/>
          </a:p>
        </p:txBody>
      </p:sp>
    </p:spTree>
    <p:extLst>
      <p:ext uri="{BB962C8B-B14F-4D97-AF65-F5344CB8AC3E}">
        <p14:creationId xmlns:p14="http://schemas.microsoft.com/office/powerpoint/2010/main" val="2191414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2.4 Post-modernism and Pragmatism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People are behaving differently, their identities are becoming more varied and defined by attributes and factors that were not as significant in the past, technology is changing – often radically – the nature of work, organisations and how people interact in everyday life.</a:t>
            </a:r>
            <a:endParaRPr lang="en-US" sz="2800" dirty="0"/>
          </a:p>
        </p:txBody>
      </p:sp>
    </p:spTree>
    <p:extLst>
      <p:ext uri="{BB962C8B-B14F-4D97-AF65-F5344CB8AC3E}">
        <p14:creationId xmlns:p14="http://schemas.microsoft.com/office/powerpoint/2010/main" val="1927010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2.4.2 Pragmatism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In short, if we sign up to a particular set of beliefs about the nature of the world (ontology) that then determines what we regard as knowledge and how we can know this (epistemology) and the ways by which this knowledge can be revealed and proven (methodology), we become locked into a particular belief–action system.</a:t>
            </a:r>
            <a:endParaRPr lang="en-US" sz="2800" dirty="0"/>
          </a:p>
        </p:txBody>
      </p:sp>
    </p:spTree>
    <p:extLst>
      <p:ext uri="{BB962C8B-B14F-4D97-AF65-F5344CB8AC3E}">
        <p14:creationId xmlns:p14="http://schemas.microsoft.com/office/powerpoint/2010/main" val="2070485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Who Am I? </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a:bodyPr>
          <a:lstStyle/>
          <a:p>
            <a:pPr marL="0" indent="0" algn="just">
              <a:buNone/>
            </a:pPr>
            <a:r>
              <a:rPr lang="en-GB" sz="2800" dirty="0"/>
              <a:t>✓ What are my basic beliefs about the world? Am I a realist, a critical realist or a constructivist? </a:t>
            </a:r>
          </a:p>
          <a:p>
            <a:pPr marL="0" indent="0" algn="just">
              <a:buNone/>
            </a:pPr>
            <a:r>
              <a:rPr lang="en-GB" sz="2800" dirty="0"/>
              <a:t>✓ Which philosophical stance do I favour? Positivism, phenomenology, post-modernism or pragmatism? </a:t>
            </a:r>
          </a:p>
          <a:p>
            <a:pPr marL="0" indent="0" algn="just">
              <a:buNone/>
            </a:pPr>
            <a:r>
              <a:rPr lang="en-GB" sz="2800" dirty="0"/>
              <a:t>✓ Which type of epistemology would I advocate? Is knowledge best obtained from an objective, external observer stance that sees the world as existing independently of you or from a more subjective, involved observer stance that sees we are part of the knowledge that is being obtained? </a:t>
            </a:r>
          </a:p>
        </p:txBody>
      </p:sp>
    </p:spTree>
    <p:extLst>
      <p:ext uri="{BB962C8B-B14F-4D97-AF65-F5344CB8AC3E}">
        <p14:creationId xmlns:p14="http://schemas.microsoft.com/office/powerpoint/2010/main" val="3054787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Who Am I? </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 What type of strategic approach to developing knowledge (methodology) do I favour? The ‘scientific approach’ or one more closely associated with ‘social constructionism’? </a:t>
            </a:r>
          </a:p>
          <a:p>
            <a:pPr marL="0" indent="0" algn="just">
              <a:buNone/>
            </a:pPr>
            <a:r>
              <a:rPr lang="en-GB" sz="2800" dirty="0"/>
              <a:t>✓ What type of data do I need to collect – quantitative, qualitative or both? </a:t>
            </a:r>
          </a:p>
          <a:p>
            <a:pPr marL="0" indent="0" algn="just">
              <a:buNone/>
            </a:pPr>
            <a:r>
              <a:rPr lang="en-GB" sz="2800" dirty="0"/>
              <a:t>✓ Which empirical methods and procedures would be the best to answer my research question/s – survey, case study, experiment, comparative, observational, mixed?</a:t>
            </a:r>
          </a:p>
          <a:p>
            <a:pPr marL="0" indent="0" algn="just">
              <a:buNone/>
            </a:pPr>
            <a:endParaRPr lang="en-US" sz="2800" dirty="0"/>
          </a:p>
        </p:txBody>
      </p:sp>
    </p:spTree>
    <p:extLst>
      <p:ext uri="{BB962C8B-B14F-4D97-AF65-F5344CB8AC3E}">
        <p14:creationId xmlns:p14="http://schemas.microsoft.com/office/powerpoint/2010/main" val="3109629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3A42-F65D-4938-ADCA-FBB4B5F04CCF}"/>
              </a:ext>
            </a:extLst>
          </p:cNvPr>
          <p:cNvSpPr>
            <a:spLocks noGrp="1"/>
          </p:cNvSpPr>
          <p:nvPr>
            <p:ph type="title"/>
          </p:nvPr>
        </p:nvSpPr>
        <p:spPr/>
        <p:txBody>
          <a:bodyPr/>
          <a:lstStyle/>
          <a:p>
            <a:r>
              <a:rPr lang="en-US">
                <a:solidFill>
                  <a:schemeClr val="accent2"/>
                </a:solidFill>
              </a:rPr>
              <a:t>Is Anything Real?</a:t>
            </a:r>
            <a:endParaRPr lang="en-US" dirty="0">
              <a:solidFill>
                <a:schemeClr val="accent2"/>
              </a:solidFill>
            </a:endParaRPr>
          </a:p>
        </p:txBody>
      </p:sp>
      <p:pic>
        <p:nvPicPr>
          <p:cNvPr id="7" name="02 Is Anything Real">
            <a:hlinkClick r:id="" action="ppaction://media"/>
            <a:extLst>
              <a:ext uri="{FF2B5EF4-FFF2-40B4-BE49-F238E27FC236}">
                <a16:creationId xmlns:a16="http://schemas.microsoft.com/office/drawing/2014/main" id="{11A361E5-4B5F-418A-9756-1CF974253369}"/>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0" y="1714616"/>
            <a:ext cx="9144000" cy="5143384"/>
          </a:xfrm>
        </p:spPr>
      </p:pic>
    </p:spTree>
    <p:extLst>
      <p:ext uri="{BB962C8B-B14F-4D97-AF65-F5344CB8AC3E}">
        <p14:creationId xmlns:p14="http://schemas.microsoft.com/office/powerpoint/2010/main" val="23002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19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27544700-3EEA-4F89-B737-6766525A270B}"/>
              </a:ext>
            </a:extLst>
          </p:cNvPr>
          <p:cNvPicPr>
            <a:picLocks noChangeAspect="1"/>
          </p:cNvPicPr>
          <p:nvPr/>
        </p:nvPicPr>
        <p:blipFill>
          <a:blip r:embed="rId4"/>
          <a:stretch>
            <a:fillRect/>
          </a:stretch>
        </p:blipFill>
        <p:spPr>
          <a:xfrm>
            <a:off x="0" y="1077352"/>
            <a:ext cx="9144000" cy="4703295"/>
          </a:xfrm>
          <a:prstGeom prst="rect">
            <a:avLst/>
          </a:prstGeom>
        </p:spPr>
      </p:pic>
    </p:spTree>
    <p:extLst>
      <p:ext uri="{BB962C8B-B14F-4D97-AF65-F5344CB8AC3E}">
        <p14:creationId xmlns:p14="http://schemas.microsoft.com/office/powerpoint/2010/main" val="234356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10A25E6A-8178-484A-9EB5-D0BAA5D2DA6D}"/>
              </a:ext>
            </a:extLst>
          </p:cNvPr>
          <p:cNvPicPr>
            <a:picLocks noChangeAspect="1"/>
          </p:cNvPicPr>
          <p:nvPr/>
        </p:nvPicPr>
        <p:blipFill>
          <a:blip r:embed="rId4"/>
          <a:stretch>
            <a:fillRect/>
          </a:stretch>
        </p:blipFill>
        <p:spPr>
          <a:xfrm>
            <a:off x="0" y="1170753"/>
            <a:ext cx="9144000" cy="4516493"/>
          </a:xfrm>
          <a:prstGeom prst="rect">
            <a:avLst/>
          </a:prstGeom>
        </p:spPr>
      </p:pic>
    </p:spTree>
    <p:extLst>
      <p:ext uri="{BB962C8B-B14F-4D97-AF65-F5344CB8AC3E}">
        <p14:creationId xmlns:p14="http://schemas.microsoft.com/office/powerpoint/2010/main" val="49058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sz="3200" dirty="0"/>
              <a:t>The inductive approach to research</a:t>
            </a:r>
            <a:endParaRPr lang="en-US" sz="3200"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4BD4F946-2759-4F32-929E-476697E8C30B}"/>
              </a:ext>
            </a:extLst>
          </p:cNvPr>
          <p:cNvPicPr>
            <a:picLocks noChangeAspect="1"/>
          </p:cNvPicPr>
          <p:nvPr/>
        </p:nvPicPr>
        <p:blipFill>
          <a:blip r:embed="rId4"/>
          <a:stretch>
            <a:fillRect/>
          </a:stretch>
        </p:blipFill>
        <p:spPr>
          <a:xfrm>
            <a:off x="0" y="1260651"/>
            <a:ext cx="9144000" cy="5003447"/>
          </a:xfrm>
          <a:prstGeom prst="rect">
            <a:avLst/>
          </a:prstGeom>
        </p:spPr>
      </p:pic>
    </p:spTree>
    <p:extLst>
      <p:ext uri="{BB962C8B-B14F-4D97-AF65-F5344CB8AC3E}">
        <p14:creationId xmlns:p14="http://schemas.microsoft.com/office/powerpoint/2010/main" val="74794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C925EF5B-9B1D-4BF7-95D1-485B7E3F7C2D}"/>
              </a:ext>
            </a:extLst>
          </p:cNvPr>
          <p:cNvPicPr>
            <a:picLocks noChangeAspect="1"/>
          </p:cNvPicPr>
          <p:nvPr/>
        </p:nvPicPr>
        <p:blipFill>
          <a:blip r:embed="rId4"/>
          <a:stretch>
            <a:fillRect/>
          </a:stretch>
        </p:blipFill>
        <p:spPr>
          <a:xfrm>
            <a:off x="0" y="911997"/>
            <a:ext cx="9144000" cy="5034005"/>
          </a:xfrm>
          <a:prstGeom prst="rect">
            <a:avLst/>
          </a:prstGeom>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sz="3200" dirty="0"/>
              <a:t>The deductive approach to research</a:t>
            </a:r>
            <a:br>
              <a:rPr lang="en-GB" sz="3200" dirty="0"/>
            </a:br>
            <a:endParaRPr lang="en-US" sz="3200" dirty="0"/>
          </a:p>
        </p:txBody>
      </p:sp>
    </p:spTree>
    <p:extLst>
      <p:ext uri="{BB962C8B-B14F-4D97-AF65-F5344CB8AC3E}">
        <p14:creationId xmlns:p14="http://schemas.microsoft.com/office/powerpoint/2010/main" val="428338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US" dirty="0">
                <a:solidFill>
                  <a:schemeClr val="accent2"/>
                </a:solidFill>
              </a:rPr>
              <a:t>Lecture 02</a:t>
            </a:r>
            <a:br>
              <a:rPr lang="en-US" dirty="0">
                <a:solidFill>
                  <a:schemeClr val="accent2"/>
                </a:solidFill>
              </a:rPr>
            </a:br>
            <a:r>
              <a:rPr lang="en-GB" dirty="0">
                <a:solidFill>
                  <a:schemeClr val="accent2"/>
                </a:solidFill>
              </a:rPr>
              <a:t>Research Philosophies and Schools of Thought</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77500" lnSpcReduction="20000"/>
          </a:bodyPr>
          <a:lstStyle/>
          <a:p>
            <a:pPr marL="0" indent="0" algn="just">
              <a:buNone/>
            </a:pPr>
            <a:r>
              <a:rPr lang="en-US" sz="2800" dirty="0"/>
              <a:t>Content and Issues:</a:t>
            </a:r>
          </a:p>
          <a:p>
            <a:pPr algn="just"/>
            <a:r>
              <a:rPr lang="en-GB" sz="2800" dirty="0"/>
              <a:t>What is knowledge and how is it created?</a:t>
            </a:r>
          </a:p>
          <a:p>
            <a:pPr algn="just"/>
            <a:r>
              <a:rPr lang="en-GB" sz="2800" dirty="0"/>
              <a:t>Knowledge and reality. </a:t>
            </a:r>
          </a:p>
          <a:p>
            <a:pPr algn="just"/>
            <a:r>
              <a:rPr lang="en-GB" sz="2800" dirty="0"/>
              <a:t>The influence of different philosophies and perspectives. </a:t>
            </a:r>
          </a:p>
          <a:p>
            <a:pPr algn="just"/>
            <a:r>
              <a:rPr lang="en-GB" sz="2800" dirty="0"/>
              <a:t>The ‘</a:t>
            </a:r>
            <a:r>
              <a:rPr lang="en-GB" sz="2800" dirty="0" err="1"/>
              <a:t>ologies</a:t>
            </a:r>
            <a:r>
              <a:rPr lang="en-GB" sz="2800" dirty="0"/>
              <a:t>’ – ontology, epistemology and methodology. </a:t>
            </a:r>
          </a:p>
          <a:p>
            <a:pPr algn="just"/>
            <a:r>
              <a:rPr lang="en-GB" sz="2800" dirty="0"/>
              <a:t>Objectivity and subjectivity.</a:t>
            </a:r>
          </a:p>
          <a:p>
            <a:pPr algn="just"/>
            <a:r>
              <a:rPr lang="en-GB" sz="2800" dirty="0"/>
              <a:t>Independent factual and socially constructed reality. Schools of thought and paradigms.</a:t>
            </a:r>
          </a:p>
          <a:p>
            <a:pPr algn="just"/>
            <a:r>
              <a:rPr lang="en-GB" sz="2800" dirty="0"/>
              <a:t>Positivism and phenomenology. </a:t>
            </a:r>
          </a:p>
          <a:p>
            <a:pPr algn="just"/>
            <a:r>
              <a:rPr lang="en-GB" sz="2800" dirty="0"/>
              <a:t>Post-modernism, pragmatism and critical realism. Mixed-method designs.</a:t>
            </a:r>
            <a:endParaRPr lang="en-US" sz="2800" dirty="0"/>
          </a:p>
        </p:txBody>
      </p:sp>
    </p:spTree>
    <p:extLst>
      <p:ext uri="{BB962C8B-B14F-4D97-AF65-F5344CB8AC3E}">
        <p14:creationId xmlns:p14="http://schemas.microsoft.com/office/powerpoint/2010/main" val="209790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2.1 Introduction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The purpose of this chapter is to introduce you to issues, debates and controversies relating to the philosophical strands of thought that are the most appropriate for informing and guiding your approach to designing and conducting research</a:t>
            </a:r>
            <a:endParaRPr lang="en-US" sz="2800" dirty="0"/>
          </a:p>
        </p:txBody>
      </p:sp>
    </p:spTree>
    <p:extLst>
      <p:ext uri="{BB962C8B-B14F-4D97-AF65-F5344CB8AC3E}">
        <p14:creationId xmlns:p14="http://schemas.microsoft.com/office/powerpoint/2010/main" val="3047331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2264</Words>
  <Application>Microsoft Office PowerPoint</Application>
  <PresentationFormat>On-screen Show (4:3)</PresentationFormat>
  <Paragraphs>118</Paragraphs>
  <Slides>38</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南宁师范大学 Nanning Normal University Department of Tourism &amp; Culture</vt:lpstr>
      <vt:lpstr>The main textbook is Researching Hospitality and Tourism</vt:lpstr>
      <vt:lpstr>Previous Lecture Content and Issues </vt:lpstr>
      <vt:lpstr>PowerPoint Presentation</vt:lpstr>
      <vt:lpstr>PowerPoint Presentation</vt:lpstr>
      <vt:lpstr>The inductive approach to research</vt:lpstr>
      <vt:lpstr>The deductive approach to research </vt:lpstr>
      <vt:lpstr>Lecture 02 Research Philosophies and Schools of Thought</vt:lpstr>
      <vt:lpstr>2.1 Introduction </vt:lpstr>
      <vt:lpstr>2.2 The Nature of Knowledge and Reality</vt:lpstr>
      <vt:lpstr>Research Reality Scenario box – Knowledge and Reality</vt:lpstr>
      <vt:lpstr>2.2.1 The ‘ologies’</vt:lpstr>
      <vt:lpstr>Ontology vs Epistemology</vt:lpstr>
      <vt:lpstr>Ontology vs Epistemology</vt:lpstr>
      <vt:lpstr>Ontology vs Epistemology</vt:lpstr>
      <vt:lpstr>Онтология и эпистемология</vt:lpstr>
      <vt:lpstr>PowerPoint Presentation</vt:lpstr>
      <vt:lpstr>The relationship between ontology, epistemology</vt:lpstr>
      <vt:lpstr>2.2.2 Schools of thought and paradigms</vt:lpstr>
      <vt:lpstr>Economy Schools</vt:lpstr>
      <vt:lpstr>2.3 Two main philosophies or paradigms – positivism and phenomenology (also sometimes referred to as interpretative or constructivist)</vt:lpstr>
      <vt:lpstr>2.3.1 Positivism</vt:lpstr>
      <vt:lpstr>2.3.1 Positivism</vt:lpstr>
      <vt:lpstr>2.3.1 Positivism</vt:lpstr>
      <vt:lpstr>2.3.1 Positivism</vt:lpstr>
      <vt:lpstr>2.3.1 Positivism</vt:lpstr>
      <vt:lpstr>2.3.2 Phenomenology </vt:lpstr>
      <vt:lpstr>2.3.2 Phenomenology </vt:lpstr>
      <vt:lpstr>2.3.2 Phenomenology </vt:lpstr>
      <vt:lpstr>PowerPoint Presentation</vt:lpstr>
      <vt:lpstr>Scientists types</vt:lpstr>
      <vt:lpstr>PowerPoint Presentation</vt:lpstr>
      <vt:lpstr>2.4 Post-modernism and Pragmatism </vt:lpstr>
      <vt:lpstr>2.4 Post-modernism and Pragmatism </vt:lpstr>
      <vt:lpstr>2.4.2 Pragmatism </vt:lpstr>
      <vt:lpstr>Who Am I? </vt:lpstr>
      <vt:lpstr>Who Am I? </vt:lpstr>
      <vt:lpstr>Is Anything Real?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Ivan Monich</cp:lastModifiedBy>
  <cp:revision>56</cp:revision>
  <dcterms:created xsi:type="dcterms:W3CDTF">2019-03-06T13:20:58Z</dcterms:created>
  <dcterms:modified xsi:type="dcterms:W3CDTF">2019-03-12T13:31:11Z</dcterms:modified>
</cp:coreProperties>
</file>