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289" r:id="rId2"/>
    <p:sldId id="667" r:id="rId3"/>
    <p:sldId id="668" r:id="rId4"/>
    <p:sldId id="669" r:id="rId5"/>
    <p:sldId id="670" r:id="rId6"/>
    <p:sldId id="671" r:id="rId7"/>
    <p:sldId id="672" r:id="rId8"/>
    <p:sldId id="673" r:id="rId9"/>
    <p:sldId id="674" r:id="rId10"/>
    <p:sldId id="675" r:id="rId11"/>
    <p:sldId id="676" r:id="rId12"/>
    <p:sldId id="677" r:id="rId13"/>
    <p:sldId id="678" r:id="rId14"/>
    <p:sldId id="679" r:id="rId15"/>
    <p:sldId id="680" r:id="rId16"/>
    <p:sldId id="681" r:id="rId17"/>
    <p:sldId id="682" r:id="rId18"/>
    <p:sldId id="683" r:id="rId19"/>
    <p:sldId id="684" r:id="rId20"/>
    <p:sldId id="685" r:id="rId21"/>
    <p:sldId id="686" r:id="rId22"/>
    <p:sldId id="687" r:id="rId23"/>
    <p:sldId id="688" r:id="rId24"/>
    <p:sldId id="689" r:id="rId25"/>
    <p:sldId id="690" r:id="rId26"/>
    <p:sldId id="691" r:id="rId27"/>
    <p:sldId id="692" r:id="rId28"/>
    <p:sldId id="693" r:id="rId29"/>
    <p:sldId id="694" r:id="rId30"/>
    <p:sldId id="695" r:id="rId31"/>
    <p:sldId id="696" r:id="rId32"/>
    <p:sldId id="697" r:id="rId33"/>
    <p:sldId id="698" r:id="rId34"/>
    <p:sldId id="699" r:id="rId35"/>
    <p:sldId id="700" r:id="rId36"/>
    <p:sldId id="701" r:id="rId37"/>
    <p:sldId id="702" r:id="rId38"/>
    <p:sldId id="703" r:id="rId39"/>
    <p:sldId id="704" r:id="rId40"/>
    <p:sldId id="705" r:id="rId41"/>
    <p:sldId id="706" r:id="rId42"/>
    <p:sldId id="707" r:id="rId43"/>
    <p:sldId id="708" r:id="rId44"/>
    <p:sldId id="763" r:id="rId45"/>
    <p:sldId id="765" r:id="rId46"/>
    <p:sldId id="766" r:id="rId47"/>
    <p:sldId id="762" r:id="rId48"/>
    <p:sldId id="764" r:id="rId49"/>
    <p:sldId id="709" r:id="rId50"/>
    <p:sldId id="767" r:id="rId51"/>
    <p:sldId id="758" r:id="rId52"/>
    <p:sldId id="759" r:id="rId53"/>
    <p:sldId id="760" r:id="rId54"/>
    <p:sldId id="761" r:id="rId55"/>
    <p:sldId id="710" r:id="rId56"/>
    <p:sldId id="7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B953E-F69C-4DB4-B903-6989596C53BB}" v="182" dt="2019-04-18T16:36:49.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06" autoAdjust="0"/>
  </p:normalViewPr>
  <p:slideViewPr>
    <p:cSldViewPr snapToGrid="0" snapToObjects="1">
      <p:cViewPr varScale="1">
        <p:scale>
          <a:sx n="71" d="100"/>
          <a:sy n="71" d="100"/>
        </p:scale>
        <p:origin x="-5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9081B49C-D332-4F87-9E9D-0C51DB2ED12E}"/>
    <pc:docChg chg="undo custSel addSld delSld modSld sldOrd">
      <pc:chgData name="Ivan Monich" userId="df37b809a6939972" providerId="LiveId" clId="{9081B49C-D332-4F87-9E9D-0C51DB2ED12E}" dt="2019-04-01T16:03:23.598" v="633" actId="1076"/>
      <pc:docMkLst>
        <pc:docMk/>
      </pc:docMkLst>
    </pc:docChg>
  </pc:docChgLst>
  <pc:docChgLst>
    <pc:chgData name="Ivan Monich" userId="df37b809a6939972" providerId="LiveId" clId="{DE9FA6FA-9624-42D6-9FEA-DE3662170FB7}"/>
    <pc:docChg chg="addSld delSld modSld sldOrd">
      <pc:chgData name="Ivan Monich" userId="df37b809a6939972" providerId="LiveId" clId="{DE9FA6FA-9624-42D6-9FEA-DE3662170FB7}" dt="2019-03-21T14:45:46.036" v="106"/>
      <pc:docMkLst>
        <pc:docMk/>
      </pc:docMkLst>
    </pc:docChg>
  </pc:docChgLst>
  <pc:docChgLst>
    <pc:chgData name="Ivan Monich" userId="df37b809a6939972" providerId="LiveId" clId="{1AFA22A9-27B1-4178-8ECC-0D5B5BE11F25}"/>
    <pc:docChg chg="undo custSel addSld delSld modSld sldOrd">
      <pc:chgData name="Ivan Monich" userId="df37b809a6939972" providerId="LiveId" clId="{1AFA22A9-27B1-4178-8ECC-0D5B5BE11F25}" dt="2019-03-25T11:54:54.058" v="989" actId="2696"/>
      <pc:docMkLst>
        <pc:docMk/>
      </pc:docMkLst>
    </pc:docChg>
  </pc:docChgLst>
  <pc:docChgLst>
    <pc:chgData name="Ivan Monich" userId="df37b809a6939972" providerId="LiveId" clId="{BD9E0089-A46E-44B5-93B9-6D196315331A}"/>
    <pc:docChg chg="undo custSel addSld delSld modSld sldOrd">
      <pc:chgData name="Ivan Monich" userId="df37b809a6939972" providerId="LiveId" clId="{BD9E0089-A46E-44B5-93B9-6D196315331A}" dt="2019-03-18T12:36:46.378" v="499" actId="20577"/>
      <pc:docMkLst>
        <pc:docMk/>
      </pc:docMkLst>
      <pc:sldChg chg="modSp">
        <pc:chgData name="Ivan Monich" userId="df37b809a6939972" providerId="LiveId" clId="{BD9E0089-A46E-44B5-93B9-6D196315331A}" dt="2019-03-18T11:30:51.966" v="6" actId="207"/>
        <pc:sldMkLst>
          <pc:docMk/>
          <pc:sldMk cId="2402356222" sldId="289"/>
        </pc:sldMkLst>
        <pc:spChg chg="mod">
          <ac:chgData name="Ivan Monich" userId="df37b809a6939972" providerId="LiveId" clId="{BD9E0089-A46E-44B5-93B9-6D196315331A}" dt="2019-03-18T11:30:51.966" v="6" actId="207"/>
          <ac:spMkLst>
            <pc:docMk/>
            <pc:sldMk cId="2402356222" sldId="289"/>
            <ac:spMk id="3" creationId="{EE470CD2-23E8-4777-8E2C-5B966DD1F3B5}"/>
          </ac:spMkLst>
        </pc:spChg>
      </pc:sldChg>
    </pc:docChg>
  </pc:docChgLst>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docChg>
  </pc:docChgLst>
  <pc:docChgLst>
    <pc:chgData name="Ivan Monich" userId="df37b809a6939972" providerId="LiveId" clId="{638B953E-F69C-4DB4-B903-6989596C53BB}"/>
    <pc:docChg chg="undo custSel addSld delSld modSld">
      <pc:chgData name="Ivan Monich" userId="df37b809a6939972" providerId="LiveId" clId="{638B953E-F69C-4DB4-B903-6989596C53BB}" dt="2019-04-18T16:36:49.412" v="586" actId="207"/>
      <pc:docMkLst>
        <pc:docMk/>
      </pc:docMkLst>
      <pc:sldChg chg="add del">
        <pc:chgData name="Ivan Monich" userId="df37b809a6939972" providerId="LiveId" clId="{638B953E-F69C-4DB4-B903-6989596C53BB}" dt="2019-04-18T16:01:22.558" v="140" actId="2696"/>
        <pc:sldMkLst>
          <pc:docMk/>
          <pc:sldMk cId="863397681" sldId="587"/>
        </pc:sldMkLst>
      </pc:sldChg>
      <pc:sldChg chg="add del">
        <pc:chgData name="Ivan Monich" userId="df37b809a6939972" providerId="LiveId" clId="{638B953E-F69C-4DB4-B903-6989596C53BB}" dt="2019-04-18T16:01:22.569" v="141" actId="2696"/>
        <pc:sldMkLst>
          <pc:docMk/>
          <pc:sldMk cId="1592775613" sldId="588"/>
        </pc:sldMkLst>
      </pc:sldChg>
      <pc:sldChg chg="add del">
        <pc:chgData name="Ivan Monich" userId="df37b809a6939972" providerId="LiveId" clId="{638B953E-F69C-4DB4-B903-6989596C53BB}" dt="2019-04-18T16:01:21.944" v="120" actId="2696"/>
        <pc:sldMkLst>
          <pc:docMk/>
          <pc:sldMk cId="1952024704" sldId="607"/>
        </pc:sldMkLst>
      </pc:sldChg>
      <pc:sldChg chg="add del">
        <pc:chgData name="Ivan Monich" userId="df37b809a6939972" providerId="LiveId" clId="{638B953E-F69C-4DB4-B903-6989596C53BB}" dt="2019-04-18T16:01:22.002" v="121" actId="2696"/>
        <pc:sldMkLst>
          <pc:docMk/>
          <pc:sldMk cId="3342314457" sldId="609"/>
        </pc:sldMkLst>
      </pc:sldChg>
      <pc:sldChg chg="add del">
        <pc:chgData name="Ivan Monich" userId="df37b809a6939972" providerId="LiveId" clId="{638B953E-F69C-4DB4-B903-6989596C53BB}" dt="2019-04-18T16:01:22.095" v="122" actId="2696"/>
        <pc:sldMkLst>
          <pc:docMk/>
          <pc:sldMk cId="3485707234" sldId="610"/>
        </pc:sldMkLst>
      </pc:sldChg>
      <pc:sldChg chg="add del">
        <pc:chgData name="Ivan Monich" userId="df37b809a6939972" providerId="LiveId" clId="{638B953E-F69C-4DB4-B903-6989596C53BB}" dt="2019-04-18T16:01:22.155" v="123" actId="2696"/>
        <pc:sldMkLst>
          <pc:docMk/>
          <pc:sldMk cId="1802658440" sldId="611"/>
        </pc:sldMkLst>
      </pc:sldChg>
      <pc:sldChg chg="add del">
        <pc:chgData name="Ivan Monich" userId="df37b809a6939972" providerId="LiveId" clId="{638B953E-F69C-4DB4-B903-6989596C53BB}" dt="2019-04-18T16:01:22.222" v="124" actId="2696"/>
        <pc:sldMkLst>
          <pc:docMk/>
          <pc:sldMk cId="1650996482" sldId="612"/>
        </pc:sldMkLst>
      </pc:sldChg>
      <pc:sldChg chg="add del">
        <pc:chgData name="Ivan Monich" userId="df37b809a6939972" providerId="LiveId" clId="{638B953E-F69C-4DB4-B903-6989596C53BB}" dt="2019-04-18T16:01:22.243" v="125" actId="2696"/>
        <pc:sldMkLst>
          <pc:docMk/>
          <pc:sldMk cId="2760129159" sldId="613"/>
        </pc:sldMkLst>
      </pc:sldChg>
      <pc:sldChg chg="add del">
        <pc:chgData name="Ivan Monich" userId="df37b809a6939972" providerId="LiveId" clId="{638B953E-F69C-4DB4-B903-6989596C53BB}" dt="2019-04-18T16:01:22.270" v="126" actId="2696"/>
        <pc:sldMkLst>
          <pc:docMk/>
          <pc:sldMk cId="3190550889" sldId="614"/>
        </pc:sldMkLst>
      </pc:sldChg>
      <pc:sldChg chg="add del">
        <pc:chgData name="Ivan Monich" userId="df37b809a6939972" providerId="LiveId" clId="{638B953E-F69C-4DB4-B903-6989596C53BB}" dt="2019-04-18T16:01:22.294" v="127" actId="2696"/>
        <pc:sldMkLst>
          <pc:docMk/>
          <pc:sldMk cId="1024766022" sldId="615"/>
        </pc:sldMkLst>
      </pc:sldChg>
      <pc:sldChg chg="add del">
        <pc:chgData name="Ivan Monich" userId="df37b809a6939972" providerId="LiveId" clId="{638B953E-F69C-4DB4-B903-6989596C53BB}" dt="2019-04-18T16:01:22.340" v="128" actId="2696"/>
        <pc:sldMkLst>
          <pc:docMk/>
          <pc:sldMk cId="1574291849" sldId="616"/>
        </pc:sldMkLst>
      </pc:sldChg>
      <pc:sldChg chg="add del">
        <pc:chgData name="Ivan Monich" userId="df37b809a6939972" providerId="LiveId" clId="{638B953E-F69C-4DB4-B903-6989596C53BB}" dt="2019-04-18T16:01:22.366" v="129" actId="2696"/>
        <pc:sldMkLst>
          <pc:docMk/>
          <pc:sldMk cId="3223140045" sldId="617"/>
        </pc:sldMkLst>
      </pc:sldChg>
      <pc:sldChg chg="add del">
        <pc:chgData name="Ivan Monich" userId="df37b809a6939972" providerId="LiveId" clId="{638B953E-F69C-4DB4-B903-6989596C53BB}" dt="2019-04-18T16:01:22.388" v="130" actId="2696"/>
        <pc:sldMkLst>
          <pc:docMk/>
          <pc:sldMk cId="2908006226" sldId="618"/>
        </pc:sldMkLst>
      </pc:sldChg>
      <pc:sldChg chg="add del">
        <pc:chgData name="Ivan Monich" userId="df37b809a6939972" providerId="LiveId" clId="{638B953E-F69C-4DB4-B903-6989596C53BB}" dt="2019-04-18T16:01:22.412" v="131" actId="2696"/>
        <pc:sldMkLst>
          <pc:docMk/>
          <pc:sldMk cId="1226338825" sldId="619"/>
        </pc:sldMkLst>
      </pc:sldChg>
      <pc:sldChg chg="add del">
        <pc:chgData name="Ivan Monich" userId="df37b809a6939972" providerId="LiveId" clId="{638B953E-F69C-4DB4-B903-6989596C53BB}" dt="2019-04-18T16:01:22.424" v="132" actId="2696"/>
        <pc:sldMkLst>
          <pc:docMk/>
          <pc:sldMk cId="856607832" sldId="620"/>
        </pc:sldMkLst>
      </pc:sldChg>
      <pc:sldChg chg="add del">
        <pc:chgData name="Ivan Monich" userId="df37b809a6939972" providerId="LiveId" clId="{638B953E-F69C-4DB4-B903-6989596C53BB}" dt="2019-04-18T16:01:22.435" v="133" actId="2696"/>
        <pc:sldMkLst>
          <pc:docMk/>
          <pc:sldMk cId="3337512869" sldId="621"/>
        </pc:sldMkLst>
      </pc:sldChg>
      <pc:sldChg chg="add del">
        <pc:chgData name="Ivan Monich" userId="df37b809a6939972" providerId="LiveId" clId="{638B953E-F69C-4DB4-B903-6989596C53BB}" dt="2019-04-18T16:01:22.447" v="134" actId="2696"/>
        <pc:sldMkLst>
          <pc:docMk/>
          <pc:sldMk cId="219225179" sldId="622"/>
        </pc:sldMkLst>
      </pc:sldChg>
      <pc:sldChg chg="add del">
        <pc:chgData name="Ivan Monich" userId="df37b809a6939972" providerId="LiveId" clId="{638B953E-F69C-4DB4-B903-6989596C53BB}" dt="2019-04-18T16:01:22.470" v="135" actId="2696"/>
        <pc:sldMkLst>
          <pc:docMk/>
          <pc:sldMk cId="1931907865" sldId="623"/>
        </pc:sldMkLst>
      </pc:sldChg>
      <pc:sldChg chg="add del">
        <pc:chgData name="Ivan Monich" userId="df37b809a6939972" providerId="LiveId" clId="{638B953E-F69C-4DB4-B903-6989596C53BB}" dt="2019-04-18T16:01:22.483" v="136" actId="2696"/>
        <pc:sldMkLst>
          <pc:docMk/>
          <pc:sldMk cId="1297153188" sldId="624"/>
        </pc:sldMkLst>
      </pc:sldChg>
      <pc:sldChg chg="add del">
        <pc:chgData name="Ivan Monich" userId="df37b809a6939972" providerId="LiveId" clId="{638B953E-F69C-4DB4-B903-6989596C53BB}" dt="2019-04-18T16:01:22.517" v="138" actId="2696"/>
        <pc:sldMkLst>
          <pc:docMk/>
          <pc:sldMk cId="1572715864" sldId="625"/>
        </pc:sldMkLst>
      </pc:sldChg>
      <pc:sldChg chg="add del">
        <pc:chgData name="Ivan Monich" userId="df37b809a6939972" providerId="LiveId" clId="{638B953E-F69C-4DB4-B903-6989596C53BB}" dt="2019-04-18T16:01:22.494" v="137" actId="2696"/>
        <pc:sldMkLst>
          <pc:docMk/>
          <pc:sldMk cId="906513500" sldId="626"/>
        </pc:sldMkLst>
      </pc:sldChg>
      <pc:sldChg chg="add del">
        <pc:chgData name="Ivan Monich" userId="df37b809a6939972" providerId="LiveId" clId="{638B953E-F69C-4DB4-B903-6989596C53BB}" dt="2019-04-18T16:01:22.536" v="139" actId="2696"/>
        <pc:sldMkLst>
          <pc:docMk/>
          <pc:sldMk cId="2407661450" sldId="627"/>
        </pc:sldMkLst>
      </pc:sldChg>
      <pc:sldChg chg="add del">
        <pc:chgData name="Ivan Monich" userId="df37b809a6939972" providerId="LiveId" clId="{638B953E-F69C-4DB4-B903-6989596C53BB}" dt="2019-04-18T16:01:22.592" v="142" actId="2696"/>
        <pc:sldMkLst>
          <pc:docMk/>
          <pc:sldMk cId="666801378" sldId="628"/>
        </pc:sldMkLst>
      </pc:sldChg>
      <pc:sldChg chg="add del">
        <pc:chgData name="Ivan Monich" userId="df37b809a6939972" providerId="LiveId" clId="{638B953E-F69C-4DB4-B903-6989596C53BB}" dt="2019-04-18T16:01:22.612" v="143" actId="2696"/>
        <pc:sldMkLst>
          <pc:docMk/>
          <pc:sldMk cId="1413924932" sldId="629"/>
        </pc:sldMkLst>
      </pc:sldChg>
      <pc:sldChg chg="add del">
        <pc:chgData name="Ivan Monich" userId="df37b809a6939972" providerId="LiveId" clId="{638B953E-F69C-4DB4-B903-6989596C53BB}" dt="2019-04-18T16:01:22.628" v="144" actId="2696"/>
        <pc:sldMkLst>
          <pc:docMk/>
          <pc:sldMk cId="940566451" sldId="630"/>
        </pc:sldMkLst>
      </pc:sldChg>
      <pc:sldChg chg="add del">
        <pc:chgData name="Ivan Monich" userId="df37b809a6939972" providerId="LiveId" clId="{638B953E-F69C-4DB4-B903-6989596C53BB}" dt="2019-04-18T16:01:22.645" v="145" actId="2696"/>
        <pc:sldMkLst>
          <pc:docMk/>
          <pc:sldMk cId="1836853136" sldId="631"/>
        </pc:sldMkLst>
      </pc:sldChg>
      <pc:sldChg chg="add del">
        <pc:chgData name="Ivan Monich" userId="df37b809a6939972" providerId="LiveId" clId="{638B953E-F69C-4DB4-B903-6989596C53BB}" dt="2019-04-18T16:01:22.656" v="146" actId="2696"/>
        <pc:sldMkLst>
          <pc:docMk/>
          <pc:sldMk cId="3285697434" sldId="632"/>
        </pc:sldMkLst>
      </pc:sldChg>
      <pc:sldChg chg="add del">
        <pc:chgData name="Ivan Monich" userId="df37b809a6939972" providerId="LiveId" clId="{638B953E-F69C-4DB4-B903-6989596C53BB}" dt="2019-04-18T16:01:22.681" v="147" actId="2696"/>
        <pc:sldMkLst>
          <pc:docMk/>
          <pc:sldMk cId="183266058" sldId="633"/>
        </pc:sldMkLst>
      </pc:sldChg>
      <pc:sldChg chg="add del">
        <pc:chgData name="Ivan Monich" userId="df37b809a6939972" providerId="LiveId" clId="{638B953E-F69C-4DB4-B903-6989596C53BB}" dt="2019-04-18T16:01:22.692" v="148" actId="2696"/>
        <pc:sldMkLst>
          <pc:docMk/>
          <pc:sldMk cId="719880546" sldId="634"/>
        </pc:sldMkLst>
      </pc:sldChg>
      <pc:sldChg chg="add del">
        <pc:chgData name="Ivan Monich" userId="df37b809a6939972" providerId="LiveId" clId="{638B953E-F69C-4DB4-B903-6989596C53BB}" dt="2019-04-18T16:01:22.710" v="149" actId="2696"/>
        <pc:sldMkLst>
          <pc:docMk/>
          <pc:sldMk cId="2975911234" sldId="635"/>
        </pc:sldMkLst>
      </pc:sldChg>
      <pc:sldChg chg="add del">
        <pc:chgData name="Ivan Monich" userId="df37b809a6939972" providerId="LiveId" clId="{638B953E-F69C-4DB4-B903-6989596C53BB}" dt="2019-04-18T16:01:22.735" v="150" actId="2696"/>
        <pc:sldMkLst>
          <pc:docMk/>
          <pc:sldMk cId="1579268436" sldId="636"/>
        </pc:sldMkLst>
      </pc:sldChg>
      <pc:sldChg chg="add del">
        <pc:chgData name="Ivan Monich" userId="df37b809a6939972" providerId="LiveId" clId="{638B953E-F69C-4DB4-B903-6989596C53BB}" dt="2019-04-18T16:01:22.757" v="151" actId="2696"/>
        <pc:sldMkLst>
          <pc:docMk/>
          <pc:sldMk cId="39774163" sldId="637"/>
        </pc:sldMkLst>
      </pc:sldChg>
      <pc:sldChg chg="add del">
        <pc:chgData name="Ivan Monich" userId="df37b809a6939972" providerId="LiveId" clId="{638B953E-F69C-4DB4-B903-6989596C53BB}" dt="2019-04-18T16:01:22.781" v="152" actId="2696"/>
        <pc:sldMkLst>
          <pc:docMk/>
          <pc:sldMk cId="3387961846" sldId="638"/>
        </pc:sldMkLst>
      </pc:sldChg>
      <pc:sldChg chg="add del">
        <pc:chgData name="Ivan Monich" userId="df37b809a6939972" providerId="LiveId" clId="{638B953E-F69C-4DB4-B903-6989596C53BB}" dt="2019-04-18T16:01:22.803" v="153" actId="2696"/>
        <pc:sldMkLst>
          <pc:docMk/>
          <pc:sldMk cId="3895667676" sldId="639"/>
        </pc:sldMkLst>
      </pc:sldChg>
      <pc:sldChg chg="add del">
        <pc:chgData name="Ivan Monich" userId="df37b809a6939972" providerId="LiveId" clId="{638B953E-F69C-4DB4-B903-6989596C53BB}" dt="2019-04-18T16:01:22.814" v="154" actId="2696"/>
        <pc:sldMkLst>
          <pc:docMk/>
          <pc:sldMk cId="3284095259" sldId="640"/>
        </pc:sldMkLst>
      </pc:sldChg>
      <pc:sldChg chg="add del">
        <pc:chgData name="Ivan Monich" userId="df37b809a6939972" providerId="LiveId" clId="{638B953E-F69C-4DB4-B903-6989596C53BB}" dt="2019-04-18T16:01:22.828" v="155" actId="2696"/>
        <pc:sldMkLst>
          <pc:docMk/>
          <pc:sldMk cId="3739182368" sldId="641"/>
        </pc:sldMkLst>
      </pc:sldChg>
      <pc:sldChg chg="add del">
        <pc:chgData name="Ivan Monich" userId="df37b809a6939972" providerId="LiveId" clId="{638B953E-F69C-4DB4-B903-6989596C53BB}" dt="2019-04-18T16:01:22.846" v="156" actId="2696"/>
        <pc:sldMkLst>
          <pc:docMk/>
          <pc:sldMk cId="1241057519" sldId="642"/>
        </pc:sldMkLst>
      </pc:sldChg>
      <pc:sldChg chg="add del">
        <pc:chgData name="Ivan Monich" userId="df37b809a6939972" providerId="LiveId" clId="{638B953E-F69C-4DB4-B903-6989596C53BB}" dt="2019-04-18T16:01:22.864" v="157" actId="2696"/>
        <pc:sldMkLst>
          <pc:docMk/>
          <pc:sldMk cId="2817089236" sldId="643"/>
        </pc:sldMkLst>
      </pc:sldChg>
      <pc:sldChg chg="add del">
        <pc:chgData name="Ivan Monich" userId="df37b809a6939972" providerId="LiveId" clId="{638B953E-F69C-4DB4-B903-6989596C53BB}" dt="2019-04-18T16:01:22.882" v="158" actId="2696"/>
        <pc:sldMkLst>
          <pc:docMk/>
          <pc:sldMk cId="1345070032" sldId="644"/>
        </pc:sldMkLst>
      </pc:sldChg>
      <pc:sldChg chg="add del">
        <pc:chgData name="Ivan Monich" userId="df37b809a6939972" providerId="LiveId" clId="{638B953E-F69C-4DB4-B903-6989596C53BB}" dt="2019-04-18T16:01:22.901" v="159" actId="2696"/>
        <pc:sldMkLst>
          <pc:docMk/>
          <pc:sldMk cId="2701367078" sldId="645"/>
        </pc:sldMkLst>
      </pc:sldChg>
      <pc:sldChg chg="add del">
        <pc:chgData name="Ivan Monich" userId="df37b809a6939972" providerId="LiveId" clId="{638B953E-F69C-4DB4-B903-6989596C53BB}" dt="2019-04-18T16:01:22.925" v="160" actId="2696"/>
        <pc:sldMkLst>
          <pc:docMk/>
          <pc:sldMk cId="2763077731" sldId="646"/>
        </pc:sldMkLst>
      </pc:sldChg>
      <pc:sldChg chg="add del">
        <pc:chgData name="Ivan Monich" userId="df37b809a6939972" providerId="LiveId" clId="{638B953E-F69C-4DB4-B903-6989596C53BB}" dt="2019-04-18T16:01:22.944" v="161" actId="2696"/>
        <pc:sldMkLst>
          <pc:docMk/>
          <pc:sldMk cId="1514442606" sldId="647"/>
        </pc:sldMkLst>
      </pc:sldChg>
      <pc:sldChg chg="add del">
        <pc:chgData name="Ivan Monich" userId="df37b809a6939972" providerId="LiveId" clId="{638B953E-F69C-4DB4-B903-6989596C53BB}" dt="2019-04-18T16:01:22.964" v="162" actId="2696"/>
        <pc:sldMkLst>
          <pc:docMk/>
          <pc:sldMk cId="1320434649" sldId="648"/>
        </pc:sldMkLst>
      </pc:sldChg>
      <pc:sldChg chg="add del">
        <pc:chgData name="Ivan Monich" userId="df37b809a6939972" providerId="LiveId" clId="{638B953E-F69C-4DB4-B903-6989596C53BB}" dt="2019-04-18T16:01:22.983" v="163" actId="2696"/>
        <pc:sldMkLst>
          <pc:docMk/>
          <pc:sldMk cId="413245588" sldId="649"/>
        </pc:sldMkLst>
      </pc:sldChg>
      <pc:sldChg chg="add del">
        <pc:chgData name="Ivan Monich" userId="df37b809a6939972" providerId="LiveId" clId="{638B953E-F69C-4DB4-B903-6989596C53BB}" dt="2019-04-18T16:01:23.008" v="164" actId="2696"/>
        <pc:sldMkLst>
          <pc:docMk/>
          <pc:sldMk cId="3412645555" sldId="650"/>
        </pc:sldMkLst>
      </pc:sldChg>
      <pc:sldChg chg="add del">
        <pc:chgData name="Ivan Monich" userId="df37b809a6939972" providerId="LiveId" clId="{638B953E-F69C-4DB4-B903-6989596C53BB}" dt="2019-04-18T16:01:23.031" v="165" actId="2696"/>
        <pc:sldMkLst>
          <pc:docMk/>
          <pc:sldMk cId="1536995206" sldId="651"/>
        </pc:sldMkLst>
      </pc:sldChg>
      <pc:sldChg chg="add del">
        <pc:chgData name="Ivan Monich" userId="df37b809a6939972" providerId="LiveId" clId="{638B953E-F69C-4DB4-B903-6989596C53BB}" dt="2019-04-18T16:01:23.037" v="166" actId="2696"/>
        <pc:sldMkLst>
          <pc:docMk/>
          <pc:sldMk cId="3305604454" sldId="652"/>
        </pc:sldMkLst>
      </pc:sldChg>
      <pc:sldChg chg="add del">
        <pc:chgData name="Ivan Monich" userId="df37b809a6939972" providerId="LiveId" clId="{638B953E-F69C-4DB4-B903-6989596C53BB}" dt="2019-04-18T16:01:23.061" v="167" actId="2696"/>
        <pc:sldMkLst>
          <pc:docMk/>
          <pc:sldMk cId="2334978274" sldId="653"/>
        </pc:sldMkLst>
      </pc:sldChg>
      <pc:sldChg chg="add del">
        <pc:chgData name="Ivan Monich" userId="df37b809a6939972" providerId="LiveId" clId="{638B953E-F69C-4DB4-B903-6989596C53BB}" dt="2019-04-18T16:01:23.069" v="168" actId="2696"/>
        <pc:sldMkLst>
          <pc:docMk/>
          <pc:sldMk cId="1116680913" sldId="654"/>
        </pc:sldMkLst>
      </pc:sldChg>
      <pc:sldChg chg="add del">
        <pc:chgData name="Ivan Monich" userId="df37b809a6939972" providerId="LiveId" clId="{638B953E-F69C-4DB4-B903-6989596C53BB}" dt="2019-04-18T16:01:23.087" v="169" actId="2696"/>
        <pc:sldMkLst>
          <pc:docMk/>
          <pc:sldMk cId="1714043711" sldId="655"/>
        </pc:sldMkLst>
      </pc:sldChg>
      <pc:sldChg chg="add del">
        <pc:chgData name="Ivan Monich" userId="df37b809a6939972" providerId="LiveId" clId="{638B953E-F69C-4DB4-B903-6989596C53BB}" dt="2019-04-18T16:01:23.110" v="170" actId="2696"/>
        <pc:sldMkLst>
          <pc:docMk/>
          <pc:sldMk cId="3014095625" sldId="656"/>
        </pc:sldMkLst>
      </pc:sldChg>
      <pc:sldChg chg="add del">
        <pc:chgData name="Ivan Monich" userId="df37b809a6939972" providerId="LiveId" clId="{638B953E-F69C-4DB4-B903-6989596C53BB}" dt="2019-04-18T16:01:23.127" v="171" actId="2696"/>
        <pc:sldMkLst>
          <pc:docMk/>
          <pc:sldMk cId="3932626824" sldId="657"/>
        </pc:sldMkLst>
      </pc:sldChg>
      <pc:sldChg chg="add del">
        <pc:chgData name="Ivan Monich" userId="df37b809a6939972" providerId="LiveId" clId="{638B953E-F69C-4DB4-B903-6989596C53BB}" dt="2019-04-18T16:01:23.148" v="172" actId="2696"/>
        <pc:sldMkLst>
          <pc:docMk/>
          <pc:sldMk cId="3360580000" sldId="658"/>
        </pc:sldMkLst>
      </pc:sldChg>
      <pc:sldChg chg="add del">
        <pc:chgData name="Ivan Monich" userId="df37b809a6939972" providerId="LiveId" clId="{638B953E-F69C-4DB4-B903-6989596C53BB}" dt="2019-04-18T16:01:23.169" v="173" actId="2696"/>
        <pc:sldMkLst>
          <pc:docMk/>
          <pc:sldMk cId="291437536" sldId="659"/>
        </pc:sldMkLst>
      </pc:sldChg>
      <pc:sldChg chg="add del">
        <pc:chgData name="Ivan Monich" userId="df37b809a6939972" providerId="LiveId" clId="{638B953E-F69C-4DB4-B903-6989596C53BB}" dt="2019-04-18T16:01:23.177" v="174" actId="2696"/>
        <pc:sldMkLst>
          <pc:docMk/>
          <pc:sldMk cId="2840162323" sldId="660"/>
        </pc:sldMkLst>
      </pc:sldChg>
      <pc:sldChg chg="add del">
        <pc:chgData name="Ivan Monich" userId="df37b809a6939972" providerId="LiveId" clId="{638B953E-F69C-4DB4-B903-6989596C53BB}" dt="2019-04-18T16:01:23.213" v="175" actId="2696"/>
        <pc:sldMkLst>
          <pc:docMk/>
          <pc:sldMk cId="1767095805" sldId="661"/>
        </pc:sldMkLst>
      </pc:sldChg>
      <pc:sldChg chg="add del">
        <pc:chgData name="Ivan Monich" userId="df37b809a6939972" providerId="LiveId" clId="{638B953E-F69C-4DB4-B903-6989596C53BB}" dt="2019-04-18T16:01:23.271" v="176" actId="2696"/>
        <pc:sldMkLst>
          <pc:docMk/>
          <pc:sldMk cId="2668198893" sldId="662"/>
        </pc:sldMkLst>
      </pc:sldChg>
      <pc:sldChg chg="add del">
        <pc:chgData name="Ivan Monich" userId="df37b809a6939972" providerId="LiveId" clId="{638B953E-F69C-4DB4-B903-6989596C53BB}" dt="2019-04-18T16:01:23.280" v="177" actId="2696"/>
        <pc:sldMkLst>
          <pc:docMk/>
          <pc:sldMk cId="3829106508" sldId="663"/>
        </pc:sldMkLst>
      </pc:sldChg>
      <pc:sldChg chg="add del">
        <pc:chgData name="Ivan Monich" userId="df37b809a6939972" providerId="LiveId" clId="{638B953E-F69C-4DB4-B903-6989596C53BB}" dt="2019-04-18T16:01:23.285" v="178" actId="2696"/>
        <pc:sldMkLst>
          <pc:docMk/>
          <pc:sldMk cId="2829607420" sldId="664"/>
        </pc:sldMkLst>
      </pc:sldChg>
      <pc:sldChg chg="modSp add del">
        <pc:chgData name="Ivan Monich" userId="df37b809a6939972" providerId="LiveId" clId="{638B953E-F69C-4DB4-B903-6989596C53BB}" dt="2019-04-18T16:09:00.493" v="289" actId="20577"/>
        <pc:sldMkLst>
          <pc:docMk/>
          <pc:sldMk cId="2168245558" sldId="667"/>
        </pc:sldMkLst>
        <pc:spChg chg="mod">
          <ac:chgData name="Ivan Monich" userId="df37b809a6939972" providerId="LiveId" clId="{638B953E-F69C-4DB4-B903-6989596C53BB}" dt="2019-04-18T16:09:00.493" v="289" actId="20577"/>
          <ac:spMkLst>
            <pc:docMk/>
            <pc:sldMk cId="2168245558" sldId="667"/>
            <ac:spMk id="2" creationId="{81ADB842-A632-4C5E-BDC6-1111E275F1A5}"/>
          </ac:spMkLst>
        </pc:spChg>
      </pc:sldChg>
      <pc:sldChg chg="modSp add">
        <pc:chgData name="Ivan Monich" userId="df37b809a6939972" providerId="LiveId" clId="{638B953E-F69C-4DB4-B903-6989596C53BB}" dt="2019-04-18T16:12:38.598" v="312" actId="403"/>
        <pc:sldMkLst>
          <pc:docMk/>
          <pc:sldMk cId="1734080110" sldId="668"/>
        </pc:sldMkLst>
        <pc:spChg chg="mod">
          <ac:chgData name="Ivan Monich" userId="df37b809a6939972" providerId="LiveId" clId="{638B953E-F69C-4DB4-B903-6989596C53BB}" dt="2019-04-18T16:09:46.523" v="291" actId="207"/>
          <ac:spMkLst>
            <pc:docMk/>
            <pc:sldMk cId="1734080110" sldId="668"/>
            <ac:spMk id="2" creationId="{81ADB842-A632-4C5E-BDC6-1111E275F1A5}"/>
          </ac:spMkLst>
        </pc:spChg>
        <pc:spChg chg="mod">
          <ac:chgData name="Ivan Monich" userId="df37b809a6939972" providerId="LiveId" clId="{638B953E-F69C-4DB4-B903-6989596C53BB}" dt="2019-04-18T16:12:38.598" v="312" actId="403"/>
          <ac:spMkLst>
            <pc:docMk/>
            <pc:sldMk cId="1734080110" sldId="668"/>
            <ac:spMk id="3" creationId="{03C5F97D-3B73-43E5-8C8B-1713F6AC56DD}"/>
          </ac:spMkLst>
        </pc:spChg>
      </pc:sldChg>
      <pc:sldChg chg="modSp add">
        <pc:chgData name="Ivan Monich" userId="df37b809a6939972" providerId="LiveId" clId="{638B953E-F69C-4DB4-B903-6989596C53BB}" dt="2019-04-18T16:15:16.410" v="326" actId="113"/>
        <pc:sldMkLst>
          <pc:docMk/>
          <pc:sldMk cId="1066679284" sldId="669"/>
        </pc:sldMkLst>
        <pc:spChg chg="mod">
          <ac:chgData name="Ivan Monich" userId="df37b809a6939972" providerId="LiveId" clId="{638B953E-F69C-4DB4-B903-6989596C53BB}" dt="2019-04-18T16:12:51.961" v="314" actId="207"/>
          <ac:spMkLst>
            <pc:docMk/>
            <pc:sldMk cId="1066679284" sldId="669"/>
            <ac:spMk id="2" creationId="{81ADB842-A632-4C5E-BDC6-1111E275F1A5}"/>
          </ac:spMkLst>
        </pc:spChg>
        <pc:spChg chg="mod">
          <ac:chgData name="Ivan Monich" userId="df37b809a6939972" providerId="LiveId" clId="{638B953E-F69C-4DB4-B903-6989596C53BB}" dt="2019-04-18T16:15:16.410" v="326" actId="113"/>
          <ac:spMkLst>
            <pc:docMk/>
            <pc:sldMk cId="1066679284" sldId="669"/>
            <ac:spMk id="3" creationId="{03C5F97D-3B73-43E5-8C8B-1713F6AC56DD}"/>
          </ac:spMkLst>
        </pc:spChg>
      </pc:sldChg>
      <pc:sldChg chg="addSp delSp modSp add">
        <pc:chgData name="Ivan Monich" userId="df37b809a6939972" providerId="LiveId" clId="{638B953E-F69C-4DB4-B903-6989596C53BB}" dt="2019-04-18T16:17:03.849" v="338" actId="20577"/>
        <pc:sldMkLst>
          <pc:docMk/>
          <pc:sldMk cId="2082457438" sldId="670"/>
        </pc:sldMkLst>
        <pc:spChg chg="mod">
          <ac:chgData name="Ivan Monich" userId="df37b809a6939972" providerId="LiveId" clId="{638B953E-F69C-4DB4-B903-6989596C53BB}" dt="2019-04-18T16:17:03.849" v="338" actId="20577"/>
          <ac:spMkLst>
            <pc:docMk/>
            <pc:sldMk cId="2082457438" sldId="670"/>
            <ac:spMk id="3" creationId="{03C5F97D-3B73-43E5-8C8B-1713F6AC56DD}"/>
          </ac:spMkLst>
        </pc:spChg>
        <pc:spChg chg="add del">
          <ac:chgData name="Ivan Monich" userId="df37b809a6939972" providerId="LiveId" clId="{638B953E-F69C-4DB4-B903-6989596C53BB}" dt="2019-04-18T16:16:30.346" v="328" actId="478"/>
          <ac:spMkLst>
            <pc:docMk/>
            <pc:sldMk cId="2082457438" sldId="670"/>
            <ac:spMk id="4" creationId="{62A8E043-6BDA-4F9D-91CD-459657A09A4E}"/>
          </ac:spMkLst>
        </pc:spChg>
        <pc:picChg chg="add mod">
          <ac:chgData name="Ivan Monich" userId="df37b809a6939972" providerId="LiveId" clId="{638B953E-F69C-4DB4-B903-6989596C53BB}" dt="2019-04-18T16:16:36.035" v="330" actId="1076"/>
          <ac:picMkLst>
            <pc:docMk/>
            <pc:sldMk cId="2082457438" sldId="670"/>
            <ac:picMk id="6" creationId="{8C9AE226-8393-468F-B98C-64091ACFBA89}"/>
          </ac:picMkLst>
        </pc:picChg>
      </pc:sldChg>
      <pc:sldChg chg="modSp add">
        <pc:chgData name="Ivan Monich" userId="df37b809a6939972" providerId="LiveId" clId="{638B953E-F69C-4DB4-B903-6989596C53BB}" dt="2019-04-18T16:18:28.739" v="348" actId="20577"/>
        <pc:sldMkLst>
          <pc:docMk/>
          <pc:sldMk cId="3999589506" sldId="671"/>
        </pc:sldMkLst>
        <pc:spChg chg="mod">
          <ac:chgData name="Ivan Monich" userId="df37b809a6939972" providerId="LiveId" clId="{638B953E-F69C-4DB4-B903-6989596C53BB}" dt="2019-04-18T16:18:28.739" v="348" actId="20577"/>
          <ac:spMkLst>
            <pc:docMk/>
            <pc:sldMk cId="3999589506" sldId="671"/>
            <ac:spMk id="3" creationId="{03C5F97D-3B73-43E5-8C8B-1713F6AC56DD}"/>
          </ac:spMkLst>
        </pc:spChg>
      </pc:sldChg>
      <pc:sldChg chg="modSp add">
        <pc:chgData name="Ivan Monich" userId="df37b809a6939972" providerId="LiveId" clId="{638B953E-F69C-4DB4-B903-6989596C53BB}" dt="2019-04-18T16:18:59.235" v="352" actId="113"/>
        <pc:sldMkLst>
          <pc:docMk/>
          <pc:sldMk cId="1130955895" sldId="672"/>
        </pc:sldMkLst>
        <pc:spChg chg="mod">
          <ac:chgData name="Ivan Monich" userId="df37b809a6939972" providerId="LiveId" clId="{638B953E-F69C-4DB4-B903-6989596C53BB}" dt="2019-04-18T16:18:44.075" v="350" actId="207"/>
          <ac:spMkLst>
            <pc:docMk/>
            <pc:sldMk cId="1130955895" sldId="672"/>
            <ac:spMk id="2" creationId="{81ADB842-A632-4C5E-BDC6-1111E275F1A5}"/>
          </ac:spMkLst>
        </pc:spChg>
        <pc:spChg chg="mod">
          <ac:chgData name="Ivan Monich" userId="df37b809a6939972" providerId="LiveId" clId="{638B953E-F69C-4DB4-B903-6989596C53BB}" dt="2019-04-18T16:18:59.235" v="352" actId="113"/>
          <ac:spMkLst>
            <pc:docMk/>
            <pc:sldMk cId="1130955895" sldId="672"/>
            <ac:spMk id="3" creationId="{03C5F97D-3B73-43E5-8C8B-1713F6AC56DD}"/>
          </ac:spMkLst>
        </pc:spChg>
      </pc:sldChg>
      <pc:sldChg chg="modSp add">
        <pc:chgData name="Ivan Monich" userId="df37b809a6939972" providerId="LiveId" clId="{638B953E-F69C-4DB4-B903-6989596C53BB}" dt="2019-04-18T16:19:35.323" v="360"/>
        <pc:sldMkLst>
          <pc:docMk/>
          <pc:sldMk cId="1228839617" sldId="673"/>
        </pc:sldMkLst>
        <pc:spChg chg="mod">
          <ac:chgData name="Ivan Monich" userId="df37b809a6939972" providerId="LiveId" clId="{638B953E-F69C-4DB4-B903-6989596C53BB}" dt="2019-04-18T16:19:07.401" v="354" actId="207"/>
          <ac:spMkLst>
            <pc:docMk/>
            <pc:sldMk cId="1228839617" sldId="673"/>
            <ac:spMk id="2" creationId="{81ADB842-A632-4C5E-BDC6-1111E275F1A5}"/>
          </ac:spMkLst>
        </pc:spChg>
        <pc:spChg chg="mod">
          <ac:chgData name="Ivan Monich" userId="df37b809a6939972" providerId="LiveId" clId="{638B953E-F69C-4DB4-B903-6989596C53BB}" dt="2019-04-18T16:19:35.323" v="360"/>
          <ac:spMkLst>
            <pc:docMk/>
            <pc:sldMk cId="1228839617" sldId="673"/>
            <ac:spMk id="3" creationId="{03C5F97D-3B73-43E5-8C8B-1713F6AC56DD}"/>
          </ac:spMkLst>
        </pc:spChg>
      </pc:sldChg>
      <pc:sldChg chg="modSp add">
        <pc:chgData name="Ivan Monich" userId="df37b809a6939972" providerId="LiveId" clId="{638B953E-F69C-4DB4-B903-6989596C53BB}" dt="2019-04-18T16:19:24.275" v="358"/>
        <pc:sldMkLst>
          <pc:docMk/>
          <pc:sldMk cId="1916210736" sldId="674"/>
        </pc:sldMkLst>
        <pc:spChg chg="mod">
          <ac:chgData name="Ivan Monich" userId="df37b809a6939972" providerId="LiveId" clId="{638B953E-F69C-4DB4-B903-6989596C53BB}" dt="2019-04-18T16:19:24.275" v="358"/>
          <ac:spMkLst>
            <pc:docMk/>
            <pc:sldMk cId="1916210736" sldId="674"/>
            <ac:spMk id="2" creationId="{81ADB842-A632-4C5E-BDC6-1111E275F1A5}"/>
          </ac:spMkLst>
        </pc:spChg>
        <pc:spChg chg="mod">
          <ac:chgData name="Ivan Monich" userId="df37b809a6939972" providerId="LiveId" clId="{638B953E-F69C-4DB4-B903-6989596C53BB}" dt="2019-04-18T16:19:19.068" v="357" actId="27636"/>
          <ac:spMkLst>
            <pc:docMk/>
            <pc:sldMk cId="1916210736" sldId="674"/>
            <ac:spMk id="3" creationId="{03C5F97D-3B73-43E5-8C8B-1713F6AC56DD}"/>
          </ac:spMkLst>
        </pc:spChg>
      </pc:sldChg>
      <pc:sldChg chg="modSp add">
        <pc:chgData name="Ivan Monich" userId="df37b809a6939972" providerId="LiveId" clId="{638B953E-F69C-4DB4-B903-6989596C53BB}" dt="2019-04-18T16:20:25.987" v="370" actId="113"/>
        <pc:sldMkLst>
          <pc:docMk/>
          <pc:sldMk cId="2371640722" sldId="675"/>
        </pc:sldMkLst>
        <pc:spChg chg="mod">
          <ac:chgData name="Ivan Monich" userId="df37b809a6939972" providerId="LiveId" clId="{638B953E-F69C-4DB4-B903-6989596C53BB}" dt="2019-04-18T16:19:45.271" v="362" actId="207"/>
          <ac:spMkLst>
            <pc:docMk/>
            <pc:sldMk cId="2371640722" sldId="675"/>
            <ac:spMk id="2" creationId="{81ADB842-A632-4C5E-BDC6-1111E275F1A5}"/>
          </ac:spMkLst>
        </pc:spChg>
        <pc:spChg chg="mod">
          <ac:chgData name="Ivan Monich" userId="df37b809a6939972" providerId="LiveId" clId="{638B953E-F69C-4DB4-B903-6989596C53BB}" dt="2019-04-18T16:20:25.987" v="370" actId="113"/>
          <ac:spMkLst>
            <pc:docMk/>
            <pc:sldMk cId="2371640722" sldId="675"/>
            <ac:spMk id="3" creationId="{03C5F97D-3B73-43E5-8C8B-1713F6AC56DD}"/>
          </ac:spMkLst>
        </pc:spChg>
      </pc:sldChg>
      <pc:sldChg chg="addSp modSp add">
        <pc:chgData name="Ivan Monich" userId="df37b809a6939972" providerId="LiveId" clId="{638B953E-F69C-4DB4-B903-6989596C53BB}" dt="2019-04-18T16:21:01.521" v="385" actId="20577"/>
        <pc:sldMkLst>
          <pc:docMk/>
          <pc:sldMk cId="559392976" sldId="676"/>
        </pc:sldMkLst>
        <pc:spChg chg="mod">
          <ac:chgData name="Ivan Monich" userId="df37b809a6939972" providerId="LiveId" clId="{638B953E-F69C-4DB4-B903-6989596C53BB}" dt="2019-04-18T16:21:01.521" v="385" actId="20577"/>
          <ac:spMkLst>
            <pc:docMk/>
            <pc:sldMk cId="559392976" sldId="676"/>
            <ac:spMk id="3" creationId="{03C5F97D-3B73-43E5-8C8B-1713F6AC56DD}"/>
          </ac:spMkLst>
        </pc:spChg>
        <pc:picChg chg="add mod">
          <ac:chgData name="Ivan Monich" userId="df37b809a6939972" providerId="LiveId" clId="{638B953E-F69C-4DB4-B903-6989596C53BB}" dt="2019-04-18T16:20:51.793" v="372" actId="1076"/>
          <ac:picMkLst>
            <pc:docMk/>
            <pc:sldMk cId="559392976" sldId="676"/>
            <ac:picMk id="4" creationId="{BB5A4A17-B1DD-4E69-9534-3E07331ACABD}"/>
          </ac:picMkLst>
        </pc:picChg>
      </pc:sldChg>
      <pc:sldChg chg="modSp add">
        <pc:chgData name="Ivan Monich" userId="df37b809a6939972" providerId="LiveId" clId="{638B953E-F69C-4DB4-B903-6989596C53BB}" dt="2019-04-18T16:22:03.686" v="396" actId="27636"/>
        <pc:sldMkLst>
          <pc:docMk/>
          <pc:sldMk cId="4148891274" sldId="677"/>
        </pc:sldMkLst>
        <pc:spChg chg="mod">
          <ac:chgData name="Ivan Monich" userId="df37b809a6939972" providerId="LiveId" clId="{638B953E-F69C-4DB4-B903-6989596C53BB}" dt="2019-04-18T16:21:57.699" v="394" actId="207"/>
          <ac:spMkLst>
            <pc:docMk/>
            <pc:sldMk cId="4148891274" sldId="677"/>
            <ac:spMk id="2" creationId="{81ADB842-A632-4C5E-BDC6-1111E275F1A5}"/>
          </ac:spMkLst>
        </pc:spChg>
        <pc:spChg chg="mod">
          <ac:chgData name="Ivan Monich" userId="df37b809a6939972" providerId="LiveId" clId="{638B953E-F69C-4DB4-B903-6989596C53BB}" dt="2019-04-18T16:22:03.686" v="396" actId="27636"/>
          <ac:spMkLst>
            <pc:docMk/>
            <pc:sldMk cId="4148891274" sldId="677"/>
            <ac:spMk id="3" creationId="{03C5F97D-3B73-43E5-8C8B-1713F6AC56DD}"/>
          </ac:spMkLst>
        </pc:spChg>
      </pc:sldChg>
      <pc:sldChg chg="modSp add">
        <pc:chgData name="Ivan Monich" userId="df37b809a6939972" providerId="LiveId" clId="{638B953E-F69C-4DB4-B903-6989596C53BB}" dt="2019-04-18T16:22:54.414" v="400" actId="113"/>
        <pc:sldMkLst>
          <pc:docMk/>
          <pc:sldMk cId="1533229581" sldId="678"/>
        </pc:sldMkLst>
        <pc:spChg chg="mod">
          <ac:chgData name="Ivan Monich" userId="df37b809a6939972" providerId="LiveId" clId="{638B953E-F69C-4DB4-B903-6989596C53BB}" dt="2019-04-18T16:22:25.097" v="398" actId="207"/>
          <ac:spMkLst>
            <pc:docMk/>
            <pc:sldMk cId="1533229581" sldId="678"/>
            <ac:spMk id="2" creationId="{81ADB842-A632-4C5E-BDC6-1111E275F1A5}"/>
          </ac:spMkLst>
        </pc:spChg>
        <pc:spChg chg="mod">
          <ac:chgData name="Ivan Monich" userId="df37b809a6939972" providerId="LiveId" clId="{638B953E-F69C-4DB4-B903-6989596C53BB}" dt="2019-04-18T16:22:54.414" v="400" actId="113"/>
          <ac:spMkLst>
            <pc:docMk/>
            <pc:sldMk cId="1533229581" sldId="678"/>
            <ac:spMk id="3" creationId="{03C5F97D-3B73-43E5-8C8B-1713F6AC56DD}"/>
          </ac:spMkLst>
        </pc:spChg>
      </pc:sldChg>
      <pc:sldChg chg="modSp add">
        <pc:chgData name="Ivan Monich" userId="df37b809a6939972" providerId="LiveId" clId="{638B953E-F69C-4DB4-B903-6989596C53BB}" dt="2019-04-18T16:23:21.205" v="414" actId="27636"/>
        <pc:sldMkLst>
          <pc:docMk/>
          <pc:sldMk cId="378143287" sldId="679"/>
        </pc:sldMkLst>
        <pc:spChg chg="mod">
          <ac:chgData name="Ivan Monich" userId="df37b809a6939972" providerId="LiveId" clId="{638B953E-F69C-4DB4-B903-6989596C53BB}" dt="2019-04-18T16:23:04.034" v="409" actId="207"/>
          <ac:spMkLst>
            <pc:docMk/>
            <pc:sldMk cId="378143287" sldId="679"/>
            <ac:spMk id="2" creationId="{81ADB842-A632-4C5E-BDC6-1111E275F1A5}"/>
          </ac:spMkLst>
        </pc:spChg>
        <pc:spChg chg="mod">
          <ac:chgData name="Ivan Monich" userId="df37b809a6939972" providerId="LiveId" clId="{638B953E-F69C-4DB4-B903-6989596C53BB}" dt="2019-04-18T16:23:21.205" v="414" actId="27636"/>
          <ac:spMkLst>
            <pc:docMk/>
            <pc:sldMk cId="378143287" sldId="679"/>
            <ac:spMk id="3" creationId="{03C5F97D-3B73-43E5-8C8B-1713F6AC56DD}"/>
          </ac:spMkLst>
        </pc:spChg>
      </pc:sldChg>
      <pc:sldChg chg="addSp modSp add">
        <pc:chgData name="Ivan Monich" userId="df37b809a6939972" providerId="LiveId" clId="{638B953E-F69C-4DB4-B903-6989596C53BB}" dt="2019-04-18T16:24:13.655" v="425" actId="20577"/>
        <pc:sldMkLst>
          <pc:docMk/>
          <pc:sldMk cId="3373431289" sldId="680"/>
        </pc:sldMkLst>
        <pc:spChg chg="mod">
          <ac:chgData name="Ivan Monich" userId="df37b809a6939972" providerId="LiveId" clId="{638B953E-F69C-4DB4-B903-6989596C53BB}" dt="2019-04-18T16:24:13.655" v="425" actId="20577"/>
          <ac:spMkLst>
            <pc:docMk/>
            <pc:sldMk cId="3373431289" sldId="680"/>
            <ac:spMk id="2" creationId="{81ADB842-A632-4C5E-BDC6-1111E275F1A5}"/>
          </ac:spMkLst>
        </pc:spChg>
        <pc:picChg chg="add mod">
          <ac:chgData name="Ivan Monich" userId="df37b809a6939972" providerId="LiveId" clId="{638B953E-F69C-4DB4-B903-6989596C53BB}" dt="2019-04-18T16:24:06.248" v="417" actId="1076"/>
          <ac:picMkLst>
            <pc:docMk/>
            <pc:sldMk cId="3373431289" sldId="680"/>
            <ac:picMk id="4" creationId="{E49B52B1-B505-4AB3-AC49-F82D1B79653A}"/>
          </ac:picMkLst>
        </pc:picChg>
      </pc:sldChg>
      <pc:sldChg chg="modSp add">
        <pc:chgData name="Ivan Monich" userId="df37b809a6939972" providerId="LiveId" clId="{638B953E-F69C-4DB4-B903-6989596C53BB}" dt="2019-04-18T16:24:52.402" v="433" actId="20577"/>
        <pc:sldMkLst>
          <pc:docMk/>
          <pc:sldMk cId="1204136022" sldId="681"/>
        </pc:sldMkLst>
        <pc:spChg chg="mod">
          <ac:chgData name="Ivan Monich" userId="df37b809a6939972" providerId="LiveId" clId="{638B953E-F69C-4DB4-B903-6989596C53BB}" dt="2019-04-18T16:24:52.402" v="433" actId="20577"/>
          <ac:spMkLst>
            <pc:docMk/>
            <pc:sldMk cId="1204136022" sldId="681"/>
            <ac:spMk id="2" creationId="{81ADB842-A632-4C5E-BDC6-1111E275F1A5}"/>
          </ac:spMkLst>
        </pc:spChg>
        <pc:spChg chg="mod">
          <ac:chgData name="Ivan Monich" userId="df37b809a6939972" providerId="LiveId" clId="{638B953E-F69C-4DB4-B903-6989596C53BB}" dt="2019-04-18T16:24:42.539" v="429" actId="113"/>
          <ac:spMkLst>
            <pc:docMk/>
            <pc:sldMk cId="1204136022" sldId="681"/>
            <ac:spMk id="3" creationId="{03C5F97D-3B73-43E5-8C8B-1713F6AC56DD}"/>
          </ac:spMkLst>
        </pc:spChg>
      </pc:sldChg>
      <pc:sldChg chg="modSp add">
        <pc:chgData name="Ivan Monich" userId="df37b809a6939972" providerId="LiveId" clId="{638B953E-F69C-4DB4-B903-6989596C53BB}" dt="2019-04-18T16:25:19.982" v="438" actId="20577"/>
        <pc:sldMkLst>
          <pc:docMk/>
          <pc:sldMk cId="762435810" sldId="682"/>
        </pc:sldMkLst>
        <pc:spChg chg="mod">
          <ac:chgData name="Ivan Monich" userId="df37b809a6939972" providerId="LiveId" clId="{638B953E-F69C-4DB4-B903-6989596C53BB}" dt="2019-04-18T16:25:19.982" v="438" actId="20577"/>
          <ac:spMkLst>
            <pc:docMk/>
            <pc:sldMk cId="762435810" sldId="682"/>
            <ac:spMk id="2" creationId="{81ADB842-A632-4C5E-BDC6-1111E275F1A5}"/>
          </ac:spMkLst>
        </pc:spChg>
        <pc:spChg chg="mod">
          <ac:chgData name="Ivan Monich" userId="df37b809a6939972" providerId="LiveId" clId="{638B953E-F69C-4DB4-B903-6989596C53BB}" dt="2019-04-18T16:25:08.994" v="434"/>
          <ac:spMkLst>
            <pc:docMk/>
            <pc:sldMk cId="762435810" sldId="682"/>
            <ac:spMk id="3" creationId="{03C5F97D-3B73-43E5-8C8B-1713F6AC56DD}"/>
          </ac:spMkLst>
        </pc:spChg>
      </pc:sldChg>
      <pc:sldChg chg="modSp add">
        <pc:chgData name="Ivan Monich" userId="df37b809a6939972" providerId="LiveId" clId="{638B953E-F69C-4DB4-B903-6989596C53BB}" dt="2019-04-18T16:25:39.981" v="441"/>
        <pc:sldMkLst>
          <pc:docMk/>
          <pc:sldMk cId="2308739272" sldId="683"/>
        </pc:sldMkLst>
        <pc:spChg chg="mod">
          <ac:chgData name="Ivan Monich" userId="df37b809a6939972" providerId="LiveId" clId="{638B953E-F69C-4DB4-B903-6989596C53BB}" dt="2019-04-18T16:25:35.797" v="440" actId="207"/>
          <ac:spMkLst>
            <pc:docMk/>
            <pc:sldMk cId="2308739272" sldId="683"/>
            <ac:spMk id="2" creationId="{81ADB842-A632-4C5E-BDC6-1111E275F1A5}"/>
          </ac:spMkLst>
        </pc:spChg>
        <pc:spChg chg="mod">
          <ac:chgData name="Ivan Monich" userId="df37b809a6939972" providerId="LiveId" clId="{638B953E-F69C-4DB4-B903-6989596C53BB}" dt="2019-04-18T16:25:39.981" v="441"/>
          <ac:spMkLst>
            <pc:docMk/>
            <pc:sldMk cId="2308739272" sldId="683"/>
            <ac:spMk id="3" creationId="{03C5F97D-3B73-43E5-8C8B-1713F6AC56DD}"/>
          </ac:spMkLst>
        </pc:spChg>
      </pc:sldChg>
      <pc:sldChg chg="modSp add">
        <pc:chgData name="Ivan Monich" userId="df37b809a6939972" providerId="LiveId" clId="{638B953E-F69C-4DB4-B903-6989596C53BB}" dt="2019-04-18T16:26:11.256" v="451" actId="20577"/>
        <pc:sldMkLst>
          <pc:docMk/>
          <pc:sldMk cId="3114792179" sldId="684"/>
        </pc:sldMkLst>
        <pc:spChg chg="mod">
          <ac:chgData name="Ivan Monich" userId="df37b809a6939972" providerId="LiveId" clId="{638B953E-F69C-4DB4-B903-6989596C53BB}" dt="2019-04-18T16:26:11.256" v="451" actId="20577"/>
          <ac:spMkLst>
            <pc:docMk/>
            <pc:sldMk cId="3114792179" sldId="684"/>
            <ac:spMk id="3" creationId="{03C5F97D-3B73-43E5-8C8B-1713F6AC56DD}"/>
          </ac:spMkLst>
        </pc:spChg>
      </pc:sldChg>
      <pc:sldChg chg="modSp add">
        <pc:chgData name="Ivan Monich" userId="df37b809a6939972" providerId="LiveId" clId="{638B953E-F69C-4DB4-B903-6989596C53BB}" dt="2019-04-18T16:26:30.833" v="454"/>
        <pc:sldMkLst>
          <pc:docMk/>
          <pc:sldMk cId="1466445835" sldId="685"/>
        </pc:sldMkLst>
        <pc:spChg chg="mod">
          <ac:chgData name="Ivan Monich" userId="df37b809a6939972" providerId="LiveId" clId="{638B953E-F69C-4DB4-B903-6989596C53BB}" dt="2019-04-18T16:26:18.368" v="453" actId="207"/>
          <ac:spMkLst>
            <pc:docMk/>
            <pc:sldMk cId="1466445835" sldId="685"/>
            <ac:spMk id="2" creationId="{81ADB842-A632-4C5E-BDC6-1111E275F1A5}"/>
          </ac:spMkLst>
        </pc:spChg>
        <pc:spChg chg="mod">
          <ac:chgData name="Ivan Monich" userId="df37b809a6939972" providerId="LiveId" clId="{638B953E-F69C-4DB4-B903-6989596C53BB}" dt="2019-04-18T16:26:30.833" v="454"/>
          <ac:spMkLst>
            <pc:docMk/>
            <pc:sldMk cId="1466445835" sldId="685"/>
            <ac:spMk id="3" creationId="{03C5F97D-3B73-43E5-8C8B-1713F6AC56DD}"/>
          </ac:spMkLst>
        </pc:spChg>
      </pc:sldChg>
      <pc:sldChg chg="modSp add">
        <pc:chgData name="Ivan Monich" userId="df37b809a6939972" providerId="LiveId" clId="{638B953E-F69C-4DB4-B903-6989596C53BB}" dt="2019-04-18T16:27:27.738" v="460" actId="113"/>
        <pc:sldMkLst>
          <pc:docMk/>
          <pc:sldMk cId="2976800184" sldId="686"/>
        </pc:sldMkLst>
        <pc:spChg chg="mod">
          <ac:chgData name="Ivan Monich" userId="df37b809a6939972" providerId="LiveId" clId="{638B953E-F69C-4DB4-B903-6989596C53BB}" dt="2019-04-18T16:26:51.418" v="456" actId="207"/>
          <ac:spMkLst>
            <pc:docMk/>
            <pc:sldMk cId="2976800184" sldId="686"/>
            <ac:spMk id="2" creationId="{81ADB842-A632-4C5E-BDC6-1111E275F1A5}"/>
          </ac:spMkLst>
        </pc:spChg>
        <pc:spChg chg="mod">
          <ac:chgData name="Ivan Monich" userId="df37b809a6939972" providerId="LiveId" clId="{638B953E-F69C-4DB4-B903-6989596C53BB}" dt="2019-04-18T16:27:27.738" v="460" actId="113"/>
          <ac:spMkLst>
            <pc:docMk/>
            <pc:sldMk cId="2976800184" sldId="686"/>
            <ac:spMk id="3" creationId="{03C5F97D-3B73-43E5-8C8B-1713F6AC56DD}"/>
          </ac:spMkLst>
        </pc:spChg>
      </pc:sldChg>
      <pc:sldChg chg="modSp add">
        <pc:chgData name="Ivan Monich" userId="df37b809a6939972" providerId="LiveId" clId="{638B953E-F69C-4DB4-B903-6989596C53BB}" dt="2019-04-18T16:27:56.447" v="464" actId="113"/>
        <pc:sldMkLst>
          <pc:docMk/>
          <pc:sldMk cId="1032639126" sldId="687"/>
        </pc:sldMkLst>
        <pc:spChg chg="mod">
          <ac:chgData name="Ivan Monich" userId="df37b809a6939972" providerId="LiveId" clId="{638B953E-F69C-4DB4-B903-6989596C53BB}" dt="2019-04-18T16:27:34.429" v="462" actId="207"/>
          <ac:spMkLst>
            <pc:docMk/>
            <pc:sldMk cId="1032639126" sldId="687"/>
            <ac:spMk id="2" creationId="{81ADB842-A632-4C5E-BDC6-1111E275F1A5}"/>
          </ac:spMkLst>
        </pc:spChg>
        <pc:spChg chg="mod">
          <ac:chgData name="Ivan Monich" userId="df37b809a6939972" providerId="LiveId" clId="{638B953E-F69C-4DB4-B903-6989596C53BB}" dt="2019-04-18T16:27:56.447" v="464" actId="113"/>
          <ac:spMkLst>
            <pc:docMk/>
            <pc:sldMk cId="1032639126" sldId="687"/>
            <ac:spMk id="3" creationId="{03C5F97D-3B73-43E5-8C8B-1713F6AC56DD}"/>
          </ac:spMkLst>
        </pc:spChg>
      </pc:sldChg>
      <pc:sldChg chg="modSp add">
        <pc:chgData name="Ivan Monich" userId="df37b809a6939972" providerId="LiveId" clId="{638B953E-F69C-4DB4-B903-6989596C53BB}" dt="2019-04-18T16:29:05.851" v="471"/>
        <pc:sldMkLst>
          <pc:docMk/>
          <pc:sldMk cId="1982145043" sldId="688"/>
        </pc:sldMkLst>
        <pc:spChg chg="mod">
          <ac:chgData name="Ivan Monich" userId="df37b809a6939972" providerId="LiveId" clId="{638B953E-F69C-4DB4-B903-6989596C53BB}" dt="2019-04-18T16:29:05.851" v="471"/>
          <ac:spMkLst>
            <pc:docMk/>
            <pc:sldMk cId="1982145043" sldId="688"/>
            <ac:spMk id="3" creationId="{03C5F97D-3B73-43E5-8C8B-1713F6AC56DD}"/>
          </ac:spMkLst>
        </pc:spChg>
      </pc:sldChg>
      <pc:sldChg chg="modSp add">
        <pc:chgData name="Ivan Monich" userId="df37b809a6939972" providerId="LiveId" clId="{638B953E-F69C-4DB4-B903-6989596C53BB}" dt="2019-04-18T16:29:50.664" v="500" actId="403"/>
        <pc:sldMkLst>
          <pc:docMk/>
          <pc:sldMk cId="4275011092" sldId="689"/>
        </pc:sldMkLst>
        <pc:spChg chg="mod">
          <ac:chgData name="Ivan Monich" userId="df37b809a6939972" providerId="LiveId" clId="{638B953E-F69C-4DB4-B903-6989596C53BB}" dt="2019-04-18T16:29:32.738" v="479" actId="207"/>
          <ac:spMkLst>
            <pc:docMk/>
            <pc:sldMk cId="4275011092" sldId="689"/>
            <ac:spMk id="2" creationId="{81ADB842-A632-4C5E-BDC6-1111E275F1A5}"/>
          </ac:spMkLst>
        </pc:spChg>
        <pc:spChg chg="mod">
          <ac:chgData name="Ivan Monich" userId="df37b809a6939972" providerId="LiveId" clId="{638B953E-F69C-4DB4-B903-6989596C53BB}" dt="2019-04-18T16:29:50.664" v="500" actId="403"/>
          <ac:spMkLst>
            <pc:docMk/>
            <pc:sldMk cId="4275011092" sldId="689"/>
            <ac:spMk id="3" creationId="{03C5F97D-3B73-43E5-8C8B-1713F6AC56DD}"/>
          </ac:spMkLst>
        </pc:spChg>
      </pc:sldChg>
      <pc:sldChg chg="modSp add">
        <pc:chgData name="Ivan Monich" userId="df37b809a6939972" providerId="LiveId" clId="{638B953E-F69C-4DB4-B903-6989596C53BB}" dt="2019-04-18T16:30:15.554" v="503"/>
        <pc:sldMkLst>
          <pc:docMk/>
          <pc:sldMk cId="2952788786" sldId="690"/>
        </pc:sldMkLst>
        <pc:spChg chg="mod">
          <ac:chgData name="Ivan Monich" userId="df37b809a6939972" providerId="LiveId" clId="{638B953E-F69C-4DB4-B903-6989596C53BB}" dt="2019-04-18T16:30:04.661" v="502" actId="207"/>
          <ac:spMkLst>
            <pc:docMk/>
            <pc:sldMk cId="2952788786" sldId="690"/>
            <ac:spMk id="2" creationId="{81ADB842-A632-4C5E-BDC6-1111E275F1A5}"/>
          </ac:spMkLst>
        </pc:spChg>
        <pc:spChg chg="mod">
          <ac:chgData name="Ivan Monich" userId="df37b809a6939972" providerId="LiveId" clId="{638B953E-F69C-4DB4-B903-6989596C53BB}" dt="2019-04-18T16:30:15.554" v="503"/>
          <ac:spMkLst>
            <pc:docMk/>
            <pc:sldMk cId="2952788786" sldId="690"/>
            <ac:spMk id="3" creationId="{03C5F97D-3B73-43E5-8C8B-1713F6AC56DD}"/>
          </ac:spMkLst>
        </pc:spChg>
      </pc:sldChg>
      <pc:sldChg chg="addSp modSp add">
        <pc:chgData name="Ivan Monich" userId="df37b809a6939972" providerId="LiveId" clId="{638B953E-F69C-4DB4-B903-6989596C53BB}" dt="2019-04-18T16:30:39.595" v="512" actId="20577"/>
        <pc:sldMkLst>
          <pc:docMk/>
          <pc:sldMk cId="3373324784" sldId="691"/>
        </pc:sldMkLst>
        <pc:spChg chg="mod">
          <ac:chgData name="Ivan Monich" userId="df37b809a6939972" providerId="LiveId" clId="{638B953E-F69C-4DB4-B903-6989596C53BB}" dt="2019-04-18T16:30:39.595" v="512" actId="20577"/>
          <ac:spMkLst>
            <pc:docMk/>
            <pc:sldMk cId="3373324784" sldId="691"/>
            <ac:spMk id="2" creationId="{81ADB842-A632-4C5E-BDC6-1111E275F1A5}"/>
          </ac:spMkLst>
        </pc:spChg>
        <pc:picChg chg="add">
          <ac:chgData name="Ivan Monich" userId="df37b809a6939972" providerId="LiveId" clId="{638B953E-F69C-4DB4-B903-6989596C53BB}" dt="2019-04-18T16:30:31.549" v="504"/>
          <ac:picMkLst>
            <pc:docMk/>
            <pc:sldMk cId="3373324784" sldId="691"/>
            <ac:picMk id="4" creationId="{94D08E55-8466-4218-858E-72E9350CD054}"/>
          </ac:picMkLst>
        </pc:picChg>
      </pc:sldChg>
      <pc:sldChg chg="modSp add">
        <pc:chgData name="Ivan Monich" userId="df37b809a6939972" providerId="LiveId" clId="{638B953E-F69C-4DB4-B903-6989596C53BB}" dt="2019-04-18T16:31:03.246" v="516" actId="113"/>
        <pc:sldMkLst>
          <pc:docMk/>
          <pc:sldMk cId="2133344525" sldId="692"/>
        </pc:sldMkLst>
        <pc:spChg chg="mod">
          <ac:chgData name="Ivan Monich" userId="df37b809a6939972" providerId="LiveId" clId="{638B953E-F69C-4DB4-B903-6989596C53BB}" dt="2019-04-18T16:30:51.448" v="514" actId="207"/>
          <ac:spMkLst>
            <pc:docMk/>
            <pc:sldMk cId="2133344525" sldId="692"/>
            <ac:spMk id="2" creationId="{81ADB842-A632-4C5E-BDC6-1111E275F1A5}"/>
          </ac:spMkLst>
        </pc:spChg>
        <pc:spChg chg="mod">
          <ac:chgData name="Ivan Monich" userId="df37b809a6939972" providerId="LiveId" clId="{638B953E-F69C-4DB4-B903-6989596C53BB}" dt="2019-04-18T16:31:03.246" v="516" actId="113"/>
          <ac:spMkLst>
            <pc:docMk/>
            <pc:sldMk cId="2133344525" sldId="692"/>
            <ac:spMk id="3" creationId="{03C5F97D-3B73-43E5-8C8B-1713F6AC56DD}"/>
          </ac:spMkLst>
        </pc:spChg>
      </pc:sldChg>
      <pc:sldChg chg="addSp modSp add">
        <pc:chgData name="Ivan Monich" userId="df37b809a6939972" providerId="LiveId" clId="{638B953E-F69C-4DB4-B903-6989596C53BB}" dt="2019-04-18T16:31:23.904" v="518"/>
        <pc:sldMkLst>
          <pc:docMk/>
          <pc:sldMk cId="2783862623" sldId="693"/>
        </pc:sldMkLst>
        <pc:spChg chg="mod">
          <ac:chgData name="Ivan Monich" userId="df37b809a6939972" providerId="LiveId" clId="{638B953E-F69C-4DB4-B903-6989596C53BB}" dt="2019-04-18T16:31:23.904" v="518"/>
          <ac:spMkLst>
            <pc:docMk/>
            <pc:sldMk cId="2783862623" sldId="693"/>
            <ac:spMk id="2" creationId="{81ADB842-A632-4C5E-BDC6-1111E275F1A5}"/>
          </ac:spMkLst>
        </pc:spChg>
        <pc:picChg chg="add">
          <ac:chgData name="Ivan Monich" userId="df37b809a6939972" providerId="LiveId" clId="{638B953E-F69C-4DB4-B903-6989596C53BB}" dt="2019-04-18T16:31:17.013" v="517"/>
          <ac:picMkLst>
            <pc:docMk/>
            <pc:sldMk cId="2783862623" sldId="693"/>
            <ac:picMk id="4" creationId="{85AD9E61-E42A-4BD9-9E3D-F0515406F710}"/>
          </ac:picMkLst>
        </pc:picChg>
      </pc:sldChg>
      <pc:sldChg chg="addSp modSp add">
        <pc:chgData name="Ivan Monich" userId="df37b809a6939972" providerId="LiveId" clId="{638B953E-F69C-4DB4-B903-6989596C53BB}" dt="2019-04-18T16:31:49" v="529" actId="20577"/>
        <pc:sldMkLst>
          <pc:docMk/>
          <pc:sldMk cId="1231835973" sldId="694"/>
        </pc:sldMkLst>
        <pc:spChg chg="mod">
          <ac:chgData name="Ivan Monich" userId="df37b809a6939972" providerId="LiveId" clId="{638B953E-F69C-4DB4-B903-6989596C53BB}" dt="2019-04-18T16:31:49" v="529" actId="20577"/>
          <ac:spMkLst>
            <pc:docMk/>
            <pc:sldMk cId="1231835973" sldId="694"/>
            <ac:spMk id="3" creationId="{03C5F97D-3B73-43E5-8C8B-1713F6AC56DD}"/>
          </ac:spMkLst>
        </pc:spChg>
        <pc:picChg chg="add mod">
          <ac:chgData name="Ivan Monich" userId="df37b809a6939972" providerId="LiveId" clId="{638B953E-F69C-4DB4-B903-6989596C53BB}" dt="2019-04-18T16:31:42.805" v="520" actId="1076"/>
          <ac:picMkLst>
            <pc:docMk/>
            <pc:sldMk cId="1231835973" sldId="694"/>
            <ac:picMk id="4" creationId="{9280552E-7556-471B-B62D-4EBFDFA09461}"/>
          </ac:picMkLst>
        </pc:picChg>
      </pc:sldChg>
      <pc:sldChg chg="modSp add">
        <pc:chgData name="Ivan Monich" userId="df37b809a6939972" providerId="LiveId" clId="{638B953E-F69C-4DB4-B903-6989596C53BB}" dt="2019-04-18T16:32:18.313" v="550" actId="5793"/>
        <pc:sldMkLst>
          <pc:docMk/>
          <pc:sldMk cId="1765444979" sldId="695"/>
        </pc:sldMkLst>
        <pc:spChg chg="mod">
          <ac:chgData name="Ivan Monich" userId="df37b809a6939972" providerId="LiveId" clId="{638B953E-F69C-4DB4-B903-6989596C53BB}" dt="2019-04-18T16:32:01.296" v="531" actId="207"/>
          <ac:spMkLst>
            <pc:docMk/>
            <pc:sldMk cId="1765444979" sldId="695"/>
            <ac:spMk id="2" creationId="{81ADB842-A632-4C5E-BDC6-1111E275F1A5}"/>
          </ac:spMkLst>
        </pc:spChg>
        <pc:spChg chg="mod">
          <ac:chgData name="Ivan Monich" userId="df37b809a6939972" providerId="LiveId" clId="{638B953E-F69C-4DB4-B903-6989596C53BB}" dt="2019-04-18T16:32:18.313" v="550" actId="5793"/>
          <ac:spMkLst>
            <pc:docMk/>
            <pc:sldMk cId="1765444979" sldId="695"/>
            <ac:spMk id="3" creationId="{03C5F97D-3B73-43E5-8C8B-1713F6AC56DD}"/>
          </ac:spMkLst>
        </pc:spChg>
      </pc:sldChg>
      <pc:sldChg chg="modSp add">
        <pc:chgData name="Ivan Monich" userId="df37b809a6939972" providerId="LiveId" clId="{638B953E-F69C-4DB4-B903-6989596C53BB}" dt="2019-04-18T16:33:24.071" v="565"/>
        <pc:sldMkLst>
          <pc:docMk/>
          <pc:sldMk cId="4152629327" sldId="696"/>
        </pc:sldMkLst>
        <pc:spChg chg="mod">
          <ac:chgData name="Ivan Monich" userId="df37b809a6939972" providerId="LiveId" clId="{638B953E-F69C-4DB4-B903-6989596C53BB}" dt="2019-04-18T16:32:28.447" v="551"/>
          <ac:spMkLst>
            <pc:docMk/>
            <pc:sldMk cId="4152629327" sldId="696"/>
            <ac:spMk id="2" creationId="{81ADB842-A632-4C5E-BDC6-1111E275F1A5}"/>
          </ac:spMkLst>
        </pc:spChg>
        <pc:spChg chg="mod">
          <ac:chgData name="Ivan Monich" userId="df37b809a6939972" providerId="LiveId" clId="{638B953E-F69C-4DB4-B903-6989596C53BB}" dt="2019-04-18T16:33:24.071" v="565"/>
          <ac:spMkLst>
            <pc:docMk/>
            <pc:sldMk cId="4152629327" sldId="696"/>
            <ac:spMk id="3" creationId="{03C5F97D-3B73-43E5-8C8B-1713F6AC56DD}"/>
          </ac:spMkLst>
        </pc:spChg>
      </pc:sldChg>
      <pc:sldChg chg="modSp add">
        <pc:chgData name="Ivan Monich" userId="df37b809a6939972" providerId="LiveId" clId="{638B953E-F69C-4DB4-B903-6989596C53BB}" dt="2019-04-18T16:33:04.310" v="564" actId="20577"/>
        <pc:sldMkLst>
          <pc:docMk/>
          <pc:sldMk cId="1147943107" sldId="697"/>
        </pc:sldMkLst>
        <pc:spChg chg="mod">
          <ac:chgData name="Ivan Monich" userId="df37b809a6939972" providerId="LiveId" clId="{638B953E-F69C-4DB4-B903-6989596C53BB}" dt="2019-04-18T16:32:34.640" v="552"/>
          <ac:spMkLst>
            <pc:docMk/>
            <pc:sldMk cId="1147943107" sldId="697"/>
            <ac:spMk id="2" creationId="{81ADB842-A632-4C5E-BDC6-1111E275F1A5}"/>
          </ac:spMkLst>
        </pc:spChg>
        <pc:spChg chg="mod">
          <ac:chgData name="Ivan Monich" userId="df37b809a6939972" providerId="LiveId" clId="{638B953E-F69C-4DB4-B903-6989596C53BB}" dt="2019-04-18T16:33:04.310" v="564" actId="20577"/>
          <ac:spMkLst>
            <pc:docMk/>
            <pc:sldMk cId="1147943107" sldId="697"/>
            <ac:spMk id="3" creationId="{03C5F97D-3B73-43E5-8C8B-1713F6AC56DD}"/>
          </ac:spMkLst>
        </pc:spChg>
      </pc:sldChg>
      <pc:sldChg chg="addSp add">
        <pc:chgData name="Ivan Monich" userId="df37b809a6939972" providerId="LiveId" clId="{638B953E-F69C-4DB4-B903-6989596C53BB}" dt="2019-04-18T16:32:46.127" v="553"/>
        <pc:sldMkLst>
          <pc:docMk/>
          <pc:sldMk cId="3941856042" sldId="698"/>
        </pc:sldMkLst>
        <pc:picChg chg="add">
          <ac:chgData name="Ivan Monich" userId="df37b809a6939972" providerId="LiveId" clId="{638B953E-F69C-4DB4-B903-6989596C53BB}" dt="2019-04-18T16:32:46.127" v="553"/>
          <ac:picMkLst>
            <pc:docMk/>
            <pc:sldMk cId="3941856042" sldId="698"/>
            <ac:picMk id="4" creationId="{73FE850B-D01C-455D-99F9-FC9803F087A7}"/>
          </ac:picMkLst>
        </pc:picChg>
      </pc:sldChg>
      <pc:sldChg chg="addSp add">
        <pc:chgData name="Ivan Monich" userId="df37b809a6939972" providerId="LiveId" clId="{638B953E-F69C-4DB4-B903-6989596C53BB}" dt="2019-04-18T16:33:57.231" v="566"/>
        <pc:sldMkLst>
          <pc:docMk/>
          <pc:sldMk cId="3252325164" sldId="699"/>
        </pc:sldMkLst>
        <pc:picChg chg="add">
          <ac:chgData name="Ivan Monich" userId="df37b809a6939972" providerId="LiveId" clId="{638B953E-F69C-4DB4-B903-6989596C53BB}" dt="2019-04-18T16:33:57.231" v="566"/>
          <ac:picMkLst>
            <pc:docMk/>
            <pc:sldMk cId="3252325164" sldId="699"/>
            <ac:picMk id="4" creationId="{8E392330-40B8-4403-AAF2-8F5A1BC3BE21}"/>
          </ac:picMkLst>
        </pc:picChg>
      </pc:sldChg>
      <pc:sldChg chg="modSp add">
        <pc:chgData name="Ivan Monich" userId="df37b809a6939972" providerId="LiveId" clId="{638B953E-F69C-4DB4-B903-6989596C53BB}" dt="2019-04-18T16:34:18.002" v="576" actId="20577"/>
        <pc:sldMkLst>
          <pc:docMk/>
          <pc:sldMk cId="1202972947" sldId="700"/>
        </pc:sldMkLst>
        <pc:spChg chg="mod">
          <ac:chgData name="Ivan Monich" userId="df37b809a6939972" providerId="LiveId" clId="{638B953E-F69C-4DB4-B903-6989596C53BB}" dt="2019-04-18T16:34:18.002" v="576" actId="20577"/>
          <ac:spMkLst>
            <pc:docMk/>
            <pc:sldMk cId="1202972947" sldId="700"/>
            <ac:spMk id="3" creationId="{03C5F97D-3B73-43E5-8C8B-1713F6AC56DD}"/>
          </ac:spMkLst>
        </pc:spChg>
      </pc:sldChg>
      <pc:sldChg chg="addSp modSp add">
        <pc:chgData name="Ivan Monich" userId="df37b809a6939972" providerId="LiveId" clId="{638B953E-F69C-4DB4-B903-6989596C53BB}" dt="2019-04-18T16:35:15.024" v="582" actId="1076"/>
        <pc:sldMkLst>
          <pc:docMk/>
          <pc:sldMk cId="3857318759" sldId="701"/>
        </pc:sldMkLst>
        <pc:picChg chg="add mod">
          <ac:chgData name="Ivan Monich" userId="df37b809a6939972" providerId="LiveId" clId="{638B953E-F69C-4DB4-B903-6989596C53BB}" dt="2019-04-18T16:34:43.521" v="578" actId="1076"/>
          <ac:picMkLst>
            <pc:docMk/>
            <pc:sldMk cId="3857318759" sldId="701"/>
            <ac:picMk id="4" creationId="{A2ABDA53-A3C1-46B2-A0AD-BBB73550DB40}"/>
          </ac:picMkLst>
        </pc:picChg>
        <pc:picChg chg="add mod">
          <ac:chgData name="Ivan Monich" userId="df37b809a6939972" providerId="LiveId" clId="{638B953E-F69C-4DB4-B903-6989596C53BB}" dt="2019-04-18T16:35:15.024" v="582" actId="1076"/>
          <ac:picMkLst>
            <pc:docMk/>
            <pc:sldMk cId="3857318759" sldId="701"/>
            <ac:picMk id="6" creationId="{71A280B3-0346-4808-9A2D-188D161E59E5}"/>
          </ac:picMkLst>
        </pc:picChg>
      </pc:sldChg>
      <pc:sldChg chg="addSp add">
        <pc:chgData name="Ivan Monich" userId="df37b809a6939972" providerId="LiveId" clId="{638B953E-F69C-4DB4-B903-6989596C53BB}" dt="2019-04-18T16:36:14.722" v="583"/>
        <pc:sldMkLst>
          <pc:docMk/>
          <pc:sldMk cId="1206767770" sldId="702"/>
        </pc:sldMkLst>
        <pc:picChg chg="add">
          <ac:chgData name="Ivan Monich" userId="df37b809a6939972" providerId="LiveId" clId="{638B953E-F69C-4DB4-B903-6989596C53BB}" dt="2019-04-18T16:36:14.722" v="583"/>
          <ac:picMkLst>
            <pc:docMk/>
            <pc:sldMk cId="1206767770" sldId="702"/>
            <ac:picMk id="4" creationId="{0CD2EE78-2574-4271-899B-652FDAEA0B8F}"/>
          </ac:picMkLst>
        </pc:picChg>
      </pc:sldChg>
      <pc:sldChg chg="addSp add">
        <pc:chgData name="Ivan Monich" userId="df37b809a6939972" providerId="LiveId" clId="{638B953E-F69C-4DB4-B903-6989596C53BB}" dt="2019-04-18T16:36:29.199" v="584"/>
        <pc:sldMkLst>
          <pc:docMk/>
          <pc:sldMk cId="2335635907" sldId="703"/>
        </pc:sldMkLst>
        <pc:picChg chg="add">
          <ac:chgData name="Ivan Monich" userId="df37b809a6939972" providerId="LiveId" clId="{638B953E-F69C-4DB4-B903-6989596C53BB}" dt="2019-04-18T16:36:29.199" v="584"/>
          <ac:picMkLst>
            <pc:docMk/>
            <pc:sldMk cId="2335635907" sldId="703"/>
            <ac:picMk id="4" creationId="{8031AFD7-F573-4172-BD35-1B5A10EB13CD}"/>
          </ac:picMkLst>
        </pc:picChg>
      </pc:sldChg>
      <pc:sldChg chg="modSp add">
        <pc:chgData name="Ivan Monich" userId="df37b809a6939972" providerId="LiveId" clId="{638B953E-F69C-4DB4-B903-6989596C53BB}" dt="2019-04-18T16:36:49.412" v="586" actId="207"/>
        <pc:sldMkLst>
          <pc:docMk/>
          <pc:sldMk cId="3128092900" sldId="704"/>
        </pc:sldMkLst>
        <pc:spChg chg="mod">
          <ac:chgData name="Ivan Monich" userId="df37b809a6939972" providerId="LiveId" clId="{638B953E-F69C-4DB4-B903-6989596C53BB}" dt="2019-04-18T16:36:49.412" v="586" actId="207"/>
          <ac:spMkLst>
            <pc:docMk/>
            <pc:sldMk cId="3128092900" sldId="704"/>
            <ac:spMk id="2" creationId="{81ADB842-A632-4C5E-BDC6-1111E275F1A5}"/>
          </ac:spMkLst>
        </pc:spChg>
      </pc:sldChg>
      <pc:sldChg chg="add">
        <pc:chgData name="Ivan Monich" userId="df37b809a6939972" providerId="LiveId" clId="{638B953E-F69C-4DB4-B903-6989596C53BB}" dt="2019-04-18T16:01:31.224" v="216"/>
        <pc:sldMkLst>
          <pc:docMk/>
          <pc:sldMk cId="3158496135" sldId="705"/>
        </pc:sldMkLst>
      </pc:sldChg>
      <pc:sldChg chg="add">
        <pc:chgData name="Ivan Monich" userId="df37b809a6939972" providerId="LiveId" clId="{638B953E-F69C-4DB4-B903-6989596C53BB}" dt="2019-04-18T16:01:31.253" v="217"/>
        <pc:sldMkLst>
          <pc:docMk/>
          <pc:sldMk cId="2630581110" sldId="706"/>
        </pc:sldMkLst>
      </pc:sldChg>
      <pc:sldChg chg="add">
        <pc:chgData name="Ivan Monich" userId="df37b809a6939972" providerId="LiveId" clId="{638B953E-F69C-4DB4-B903-6989596C53BB}" dt="2019-04-18T16:01:31.303" v="218"/>
        <pc:sldMkLst>
          <pc:docMk/>
          <pc:sldMk cId="2725374033" sldId="707"/>
        </pc:sldMkLst>
      </pc:sldChg>
      <pc:sldChg chg="add">
        <pc:chgData name="Ivan Monich" userId="df37b809a6939972" providerId="LiveId" clId="{638B953E-F69C-4DB4-B903-6989596C53BB}" dt="2019-04-18T16:01:31.319" v="219"/>
        <pc:sldMkLst>
          <pc:docMk/>
          <pc:sldMk cId="3726520041" sldId="708"/>
        </pc:sldMkLst>
      </pc:sldChg>
      <pc:sldChg chg="add">
        <pc:chgData name="Ivan Monich" userId="df37b809a6939972" providerId="LiveId" clId="{638B953E-F69C-4DB4-B903-6989596C53BB}" dt="2019-04-18T16:01:31.354" v="220"/>
        <pc:sldMkLst>
          <pc:docMk/>
          <pc:sldMk cId="131673486" sldId="709"/>
        </pc:sldMkLst>
      </pc:sldChg>
      <pc:sldChg chg="add">
        <pc:chgData name="Ivan Monich" userId="df37b809a6939972" providerId="LiveId" clId="{638B953E-F69C-4DB4-B903-6989596C53BB}" dt="2019-04-18T16:01:31.371" v="221"/>
        <pc:sldMkLst>
          <pc:docMk/>
          <pc:sldMk cId="101323754" sldId="710"/>
        </pc:sldMkLst>
      </pc:sldChg>
      <pc:sldChg chg="add">
        <pc:chgData name="Ivan Monich" userId="df37b809a6939972" providerId="LiveId" clId="{638B953E-F69C-4DB4-B903-6989596C53BB}" dt="2019-04-18T16:01:31.420" v="222"/>
        <pc:sldMkLst>
          <pc:docMk/>
          <pc:sldMk cId="1846823597" sldId="711"/>
        </pc:sldMkLst>
      </pc:sldChg>
      <pc:sldChg chg="add">
        <pc:chgData name="Ivan Monich" userId="df37b809a6939972" providerId="LiveId" clId="{638B953E-F69C-4DB4-B903-6989596C53BB}" dt="2019-04-18T16:01:31.436" v="223"/>
        <pc:sldMkLst>
          <pc:docMk/>
          <pc:sldMk cId="2018493390" sldId="712"/>
        </pc:sldMkLst>
      </pc:sldChg>
      <pc:sldChg chg="add">
        <pc:chgData name="Ivan Monich" userId="df37b809a6939972" providerId="LiveId" clId="{638B953E-F69C-4DB4-B903-6989596C53BB}" dt="2019-04-18T16:01:31.492" v="224"/>
        <pc:sldMkLst>
          <pc:docMk/>
          <pc:sldMk cId="3252738807" sldId="713"/>
        </pc:sldMkLst>
      </pc:sldChg>
      <pc:sldChg chg="add">
        <pc:chgData name="Ivan Monich" userId="df37b809a6939972" providerId="LiveId" clId="{638B953E-F69C-4DB4-B903-6989596C53BB}" dt="2019-04-18T16:01:31.504" v="225"/>
        <pc:sldMkLst>
          <pc:docMk/>
          <pc:sldMk cId="2606287219" sldId="714"/>
        </pc:sldMkLst>
      </pc:sldChg>
      <pc:sldChg chg="add">
        <pc:chgData name="Ivan Monich" userId="df37b809a6939972" providerId="LiveId" clId="{638B953E-F69C-4DB4-B903-6989596C53BB}" dt="2019-04-18T16:01:31.532" v="226"/>
        <pc:sldMkLst>
          <pc:docMk/>
          <pc:sldMk cId="3306804799" sldId="715"/>
        </pc:sldMkLst>
      </pc:sldChg>
      <pc:sldChg chg="add">
        <pc:chgData name="Ivan Monich" userId="df37b809a6939972" providerId="LiveId" clId="{638B953E-F69C-4DB4-B903-6989596C53BB}" dt="2019-04-18T16:01:31.573" v="227"/>
        <pc:sldMkLst>
          <pc:docMk/>
          <pc:sldMk cId="1646859037" sldId="716"/>
        </pc:sldMkLst>
      </pc:sldChg>
      <pc:sldChg chg="add">
        <pc:chgData name="Ivan Monich" userId="df37b809a6939972" providerId="LiveId" clId="{638B953E-F69C-4DB4-B903-6989596C53BB}" dt="2019-04-18T16:01:31.599" v="228"/>
        <pc:sldMkLst>
          <pc:docMk/>
          <pc:sldMk cId="1454756819" sldId="717"/>
        </pc:sldMkLst>
      </pc:sldChg>
      <pc:sldChg chg="add">
        <pc:chgData name="Ivan Monich" userId="df37b809a6939972" providerId="LiveId" clId="{638B953E-F69C-4DB4-B903-6989596C53BB}" dt="2019-04-18T16:01:31.620" v="229"/>
        <pc:sldMkLst>
          <pc:docMk/>
          <pc:sldMk cId="931432361" sldId="718"/>
        </pc:sldMkLst>
      </pc:sldChg>
      <pc:sldChg chg="add">
        <pc:chgData name="Ivan Monich" userId="df37b809a6939972" providerId="LiveId" clId="{638B953E-F69C-4DB4-B903-6989596C53BB}" dt="2019-04-18T16:01:31.646" v="230"/>
        <pc:sldMkLst>
          <pc:docMk/>
          <pc:sldMk cId="141570023" sldId="719"/>
        </pc:sldMkLst>
      </pc:sldChg>
      <pc:sldChg chg="add">
        <pc:chgData name="Ivan Monich" userId="df37b809a6939972" providerId="LiveId" clId="{638B953E-F69C-4DB4-B903-6989596C53BB}" dt="2019-04-18T16:01:31.676" v="231"/>
        <pc:sldMkLst>
          <pc:docMk/>
          <pc:sldMk cId="1834701683" sldId="720"/>
        </pc:sldMkLst>
      </pc:sldChg>
      <pc:sldChg chg="add">
        <pc:chgData name="Ivan Monich" userId="df37b809a6939972" providerId="LiveId" clId="{638B953E-F69C-4DB4-B903-6989596C53BB}" dt="2019-04-18T16:01:31.722" v="232"/>
        <pc:sldMkLst>
          <pc:docMk/>
          <pc:sldMk cId="1788927559" sldId="721"/>
        </pc:sldMkLst>
      </pc:sldChg>
      <pc:sldChg chg="add">
        <pc:chgData name="Ivan Monich" userId="df37b809a6939972" providerId="LiveId" clId="{638B953E-F69C-4DB4-B903-6989596C53BB}" dt="2019-04-18T16:01:31.735" v="233"/>
        <pc:sldMkLst>
          <pc:docMk/>
          <pc:sldMk cId="210904298" sldId="722"/>
        </pc:sldMkLst>
      </pc:sldChg>
      <pc:sldChg chg="add">
        <pc:chgData name="Ivan Monich" userId="df37b809a6939972" providerId="LiveId" clId="{638B953E-F69C-4DB4-B903-6989596C53BB}" dt="2019-04-18T16:01:31.770" v="234"/>
        <pc:sldMkLst>
          <pc:docMk/>
          <pc:sldMk cId="1970831449" sldId="723"/>
        </pc:sldMkLst>
      </pc:sldChg>
      <pc:sldChg chg="add">
        <pc:chgData name="Ivan Monich" userId="df37b809a6939972" providerId="LiveId" clId="{638B953E-F69C-4DB4-B903-6989596C53BB}" dt="2019-04-18T16:01:31.800" v="235"/>
        <pc:sldMkLst>
          <pc:docMk/>
          <pc:sldMk cId="732378796" sldId="724"/>
        </pc:sldMkLst>
      </pc:sldChg>
      <pc:sldChg chg="add">
        <pc:chgData name="Ivan Monich" userId="df37b809a6939972" providerId="LiveId" clId="{638B953E-F69C-4DB4-B903-6989596C53BB}" dt="2019-04-18T16:01:31.839" v="236"/>
        <pc:sldMkLst>
          <pc:docMk/>
          <pc:sldMk cId="1508842597" sldId="725"/>
        </pc:sldMkLst>
      </pc:sldChg>
      <pc:sldChg chg="add">
        <pc:chgData name="Ivan Monich" userId="df37b809a6939972" providerId="LiveId" clId="{638B953E-F69C-4DB4-B903-6989596C53BB}" dt="2019-04-18T16:01:31.858" v="237"/>
        <pc:sldMkLst>
          <pc:docMk/>
          <pc:sldMk cId="1501316351" sldId="726"/>
        </pc:sldMkLst>
      </pc:sldChg>
      <pc:sldChg chg="add">
        <pc:chgData name="Ivan Monich" userId="df37b809a6939972" providerId="LiveId" clId="{638B953E-F69C-4DB4-B903-6989596C53BB}" dt="2019-04-18T16:01:31.903" v="238"/>
        <pc:sldMkLst>
          <pc:docMk/>
          <pc:sldMk cId="2104899373" sldId="727"/>
        </pc:sldMkLst>
      </pc:sldChg>
      <pc:sldChg chg="add">
        <pc:chgData name="Ivan Monich" userId="df37b809a6939972" providerId="LiveId" clId="{638B953E-F69C-4DB4-B903-6989596C53BB}" dt="2019-04-18T16:01:31.919" v="239"/>
        <pc:sldMkLst>
          <pc:docMk/>
          <pc:sldMk cId="2356542587" sldId="728"/>
        </pc:sldMkLst>
      </pc:sldChg>
      <pc:sldChg chg="add">
        <pc:chgData name="Ivan Monich" userId="df37b809a6939972" providerId="LiveId" clId="{638B953E-F69C-4DB4-B903-6989596C53BB}" dt="2019-04-18T16:01:31.957" v="240"/>
        <pc:sldMkLst>
          <pc:docMk/>
          <pc:sldMk cId="2809278547" sldId="729"/>
        </pc:sldMkLst>
      </pc:sldChg>
      <pc:sldChg chg="add">
        <pc:chgData name="Ivan Monich" userId="df37b809a6939972" providerId="LiveId" clId="{638B953E-F69C-4DB4-B903-6989596C53BB}" dt="2019-04-18T16:01:31.976" v="241"/>
        <pc:sldMkLst>
          <pc:docMk/>
          <pc:sldMk cId="276457432" sldId="730"/>
        </pc:sldMkLst>
      </pc:sldChg>
      <pc:sldChg chg="add">
        <pc:chgData name="Ivan Monich" userId="df37b809a6939972" providerId="LiveId" clId="{638B953E-F69C-4DB4-B903-6989596C53BB}" dt="2019-04-18T16:01:32.035" v="242"/>
        <pc:sldMkLst>
          <pc:docMk/>
          <pc:sldMk cId="1627427258" sldId="731"/>
        </pc:sldMkLst>
      </pc:sldChg>
      <pc:sldChg chg="add">
        <pc:chgData name="Ivan Monich" userId="df37b809a6939972" providerId="LiveId" clId="{638B953E-F69C-4DB4-B903-6989596C53BB}" dt="2019-04-18T16:01:32.053" v="243"/>
        <pc:sldMkLst>
          <pc:docMk/>
          <pc:sldMk cId="972569311" sldId="732"/>
        </pc:sldMkLst>
      </pc:sldChg>
      <pc:sldChg chg="add">
        <pc:chgData name="Ivan Monich" userId="df37b809a6939972" providerId="LiveId" clId="{638B953E-F69C-4DB4-B903-6989596C53BB}" dt="2019-04-18T16:01:32.069" v="244"/>
        <pc:sldMkLst>
          <pc:docMk/>
          <pc:sldMk cId="1311139809" sldId="733"/>
        </pc:sldMkLst>
      </pc:sldChg>
      <pc:sldChg chg="add">
        <pc:chgData name="Ivan Monich" userId="df37b809a6939972" providerId="LiveId" clId="{638B953E-F69C-4DB4-B903-6989596C53BB}" dt="2019-04-18T16:01:32.100" v="245"/>
        <pc:sldMkLst>
          <pc:docMk/>
          <pc:sldMk cId="341355765" sldId="734"/>
        </pc:sldMkLst>
      </pc:sldChg>
      <pc:sldChg chg="add">
        <pc:chgData name="Ivan Monich" userId="df37b809a6939972" providerId="LiveId" clId="{638B953E-F69C-4DB4-B903-6989596C53BB}" dt="2019-04-18T16:01:32.154" v="246"/>
        <pc:sldMkLst>
          <pc:docMk/>
          <pc:sldMk cId="3777561020" sldId="735"/>
        </pc:sldMkLst>
      </pc:sldChg>
      <pc:sldChg chg="add">
        <pc:chgData name="Ivan Monich" userId="df37b809a6939972" providerId="LiveId" clId="{638B953E-F69C-4DB4-B903-6989596C53BB}" dt="2019-04-18T16:01:32.186" v="247"/>
        <pc:sldMkLst>
          <pc:docMk/>
          <pc:sldMk cId="188064778" sldId="736"/>
        </pc:sldMkLst>
      </pc:sldChg>
      <pc:sldChg chg="add">
        <pc:chgData name="Ivan Monich" userId="df37b809a6939972" providerId="LiveId" clId="{638B953E-F69C-4DB4-B903-6989596C53BB}" dt="2019-04-18T16:01:32.196" v="248"/>
        <pc:sldMkLst>
          <pc:docMk/>
          <pc:sldMk cId="3391279278" sldId="737"/>
        </pc:sldMkLst>
      </pc:sldChg>
      <pc:sldChg chg="add">
        <pc:chgData name="Ivan Monich" userId="df37b809a6939972" providerId="LiveId" clId="{638B953E-F69C-4DB4-B903-6989596C53BB}" dt="2019-04-18T16:01:32.220" v="249"/>
        <pc:sldMkLst>
          <pc:docMk/>
          <pc:sldMk cId="2454741766" sldId="738"/>
        </pc:sldMkLst>
      </pc:sldChg>
      <pc:sldChg chg="add">
        <pc:chgData name="Ivan Monich" userId="df37b809a6939972" providerId="LiveId" clId="{638B953E-F69C-4DB4-B903-6989596C53BB}" dt="2019-04-18T16:01:32.255" v="250"/>
        <pc:sldMkLst>
          <pc:docMk/>
          <pc:sldMk cId="4058668624" sldId="739"/>
        </pc:sldMkLst>
      </pc:sldChg>
      <pc:sldChg chg="add">
        <pc:chgData name="Ivan Monich" userId="df37b809a6939972" providerId="LiveId" clId="{638B953E-F69C-4DB4-B903-6989596C53BB}" dt="2019-04-18T16:01:32.285" v="251"/>
        <pc:sldMkLst>
          <pc:docMk/>
          <pc:sldMk cId="2789906369" sldId="740"/>
        </pc:sldMkLst>
      </pc:sldChg>
      <pc:sldChg chg="add">
        <pc:chgData name="Ivan Monich" userId="df37b809a6939972" providerId="LiveId" clId="{638B953E-F69C-4DB4-B903-6989596C53BB}" dt="2019-04-18T16:01:32.319" v="252"/>
        <pc:sldMkLst>
          <pc:docMk/>
          <pc:sldMk cId="3635980206" sldId="741"/>
        </pc:sldMkLst>
      </pc:sldChg>
      <pc:sldChg chg="add">
        <pc:chgData name="Ivan Monich" userId="df37b809a6939972" providerId="LiveId" clId="{638B953E-F69C-4DB4-B903-6989596C53BB}" dt="2019-04-18T16:01:32.342" v="253"/>
        <pc:sldMkLst>
          <pc:docMk/>
          <pc:sldMk cId="3036414050" sldId="742"/>
        </pc:sldMkLst>
      </pc:sldChg>
      <pc:sldChg chg="add">
        <pc:chgData name="Ivan Monich" userId="df37b809a6939972" providerId="LiveId" clId="{638B953E-F69C-4DB4-B903-6989596C53BB}" dt="2019-04-18T16:01:32.380" v="254"/>
        <pc:sldMkLst>
          <pc:docMk/>
          <pc:sldMk cId="4160761919" sldId="743"/>
        </pc:sldMkLst>
      </pc:sldChg>
      <pc:sldChg chg="add">
        <pc:chgData name="Ivan Monich" userId="df37b809a6939972" providerId="LiveId" clId="{638B953E-F69C-4DB4-B903-6989596C53BB}" dt="2019-04-18T16:01:32.421" v="255"/>
        <pc:sldMkLst>
          <pc:docMk/>
          <pc:sldMk cId="1725609583" sldId="744"/>
        </pc:sldMkLst>
      </pc:sldChg>
      <pc:sldChg chg="add">
        <pc:chgData name="Ivan Monich" userId="df37b809a6939972" providerId="LiveId" clId="{638B953E-F69C-4DB4-B903-6989596C53BB}" dt="2019-04-18T16:01:32.436" v="256"/>
        <pc:sldMkLst>
          <pc:docMk/>
          <pc:sldMk cId="1813465753" sldId="745"/>
        </pc:sldMkLst>
      </pc:sldChg>
      <pc:sldChg chg="add">
        <pc:chgData name="Ivan Monich" userId="df37b809a6939972" providerId="LiveId" clId="{638B953E-F69C-4DB4-B903-6989596C53BB}" dt="2019-04-18T16:01:32.474" v="257"/>
        <pc:sldMkLst>
          <pc:docMk/>
          <pc:sldMk cId="3043812514" sldId="746"/>
        </pc:sldMkLst>
      </pc:sldChg>
      <pc:sldChg chg="add">
        <pc:chgData name="Ivan Monich" userId="df37b809a6939972" providerId="LiveId" clId="{638B953E-F69C-4DB4-B903-6989596C53BB}" dt="2019-04-18T16:01:32.492" v="258"/>
        <pc:sldMkLst>
          <pc:docMk/>
          <pc:sldMk cId="286299180" sldId="747"/>
        </pc:sldMkLst>
      </pc:sldChg>
      <pc:sldChg chg="add">
        <pc:chgData name="Ivan Monich" userId="df37b809a6939972" providerId="LiveId" clId="{638B953E-F69C-4DB4-B903-6989596C53BB}" dt="2019-04-18T16:01:32.535" v="259"/>
        <pc:sldMkLst>
          <pc:docMk/>
          <pc:sldMk cId="2968670619" sldId="748"/>
        </pc:sldMkLst>
      </pc:sldChg>
      <pc:sldChg chg="add">
        <pc:chgData name="Ivan Monich" userId="df37b809a6939972" providerId="LiveId" clId="{638B953E-F69C-4DB4-B903-6989596C53BB}" dt="2019-04-18T16:01:32.585" v="260"/>
        <pc:sldMkLst>
          <pc:docMk/>
          <pc:sldMk cId="760605354" sldId="749"/>
        </pc:sldMkLst>
      </pc:sldChg>
      <pc:sldChg chg="add">
        <pc:chgData name="Ivan Monich" userId="df37b809a6939972" providerId="LiveId" clId="{638B953E-F69C-4DB4-B903-6989596C53BB}" dt="2019-04-18T16:01:32.602" v="261"/>
        <pc:sldMkLst>
          <pc:docMk/>
          <pc:sldMk cId="2628793173" sldId="750"/>
        </pc:sldMkLst>
      </pc:sldChg>
      <pc:sldChg chg="add">
        <pc:chgData name="Ivan Monich" userId="df37b809a6939972" providerId="LiveId" clId="{638B953E-F69C-4DB4-B903-6989596C53BB}" dt="2019-04-18T16:01:32.611" v="262"/>
        <pc:sldMkLst>
          <pc:docMk/>
          <pc:sldMk cId="2221375697" sldId="751"/>
        </pc:sldMkLst>
      </pc:sldChg>
      <pc:sldChg chg="add">
        <pc:chgData name="Ivan Monich" userId="df37b809a6939972" providerId="LiveId" clId="{638B953E-F69C-4DB4-B903-6989596C53BB}" dt="2019-04-18T16:01:32.650" v="263"/>
        <pc:sldMkLst>
          <pc:docMk/>
          <pc:sldMk cId="1831838210" sldId="752"/>
        </pc:sldMkLst>
      </pc:sldChg>
      <pc:sldChg chg="add">
        <pc:chgData name="Ivan Monich" userId="df37b809a6939972" providerId="LiveId" clId="{638B953E-F69C-4DB4-B903-6989596C53BB}" dt="2019-04-18T16:01:32.702" v="264"/>
        <pc:sldMkLst>
          <pc:docMk/>
          <pc:sldMk cId="2506278233" sldId="753"/>
        </pc:sldMkLst>
      </pc:sldChg>
      <pc:sldChg chg="add">
        <pc:chgData name="Ivan Monich" userId="df37b809a6939972" providerId="LiveId" clId="{638B953E-F69C-4DB4-B903-6989596C53BB}" dt="2019-04-18T16:01:32.719" v="265"/>
        <pc:sldMkLst>
          <pc:docMk/>
          <pc:sldMk cId="1106029084" sldId="754"/>
        </pc:sldMkLst>
      </pc:sldChg>
      <pc:sldChg chg="add">
        <pc:chgData name="Ivan Monich" userId="df37b809a6939972" providerId="LiveId" clId="{638B953E-F69C-4DB4-B903-6989596C53BB}" dt="2019-04-18T16:01:32.737" v="266"/>
        <pc:sldMkLst>
          <pc:docMk/>
          <pc:sldMk cId="3239015757" sldId="755"/>
        </pc:sldMkLst>
      </pc:sldChg>
      <pc:sldChg chg="add">
        <pc:chgData name="Ivan Monich" userId="df37b809a6939972" providerId="LiveId" clId="{638B953E-F69C-4DB4-B903-6989596C53BB}" dt="2019-04-18T16:01:32.768" v="267"/>
        <pc:sldMkLst>
          <pc:docMk/>
          <pc:sldMk cId="373254182" sldId="756"/>
        </pc:sldMkLst>
      </pc:sldChg>
      <pc:sldChg chg="add">
        <pc:chgData name="Ivan Monich" userId="df37b809a6939972" providerId="LiveId" clId="{638B953E-F69C-4DB4-B903-6989596C53BB}" dt="2019-04-18T16:01:32.790" v="268"/>
        <pc:sldMkLst>
          <pc:docMk/>
          <pc:sldMk cId="3277219447" sldId="7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11/26/2019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11/26/2019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rs.org.uk/standards/research-in-practic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rs.org.uk/standards/research-in-practic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urveymonkey.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r>
              <a:rPr lang="en-US" dirty="0"/>
              <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xmlns=""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solidFill>
                <a:schemeClr val="accent1"/>
              </a:solidFill>
            </a:endParaRPr>
          </a:p>
          <a:p>
            <a:pPr marL="0" indent="0" algn="ctr">
              <a:buNone/>
            </a:pPr>
            <a:r>
              <a:rPr lang="en-US" sz="3200" dirty="0">
                <a:solidFill>
                  <a:schemeClr val="accent5"/>
                </a:solidFill>
              </a:rPr>
              <a:t>Marketing for Tourism, Hospitality and Events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The role of marketing research</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dirty="0"/>
              <a:t>Marketing research is essential for ensuring that segments exist and that they are viable, and for establishing </a:t>
            </a:r>
            <a:r>
              <a:rPr lang="en-GB" sz="2800" b="1" dirty="0"/>
              <a:t>what they want and how to reach them</a:t>
            </a:r>
            <a:r>
              <a:rPr lang="en-GB" sz="2800" dirty="0"/>
              <a:t>.</a:t>
            </a:r>
          </a:p>
          <a:p>
            <a:pPr marL="0" indent="0" algn="just">
              <a:buNone/>
            </a:pPr>
            <a:r>
              <a:rPr lang="en-GB" sz="2800" dirty="0"/>
              <a:t> As markets become increasingly European and global in their scope, marketing research plays an even more crucial role in helping the organisation to Europeanise or globalise its marketing effort</a:t>
            </a:r>
            <a:r>
              <a:rPr lang="en-GB" sz="2800" b="1" dirty="0"/>
              <a:t>, and to decide when to standardise and when to vary its approaches as new markets are opened up.</a:t>
            </a:r>
          </a:p>
        </p:txBody>
      </p:sp>
    </p:spTree>
    <p:extLst>
      <p:ext uri="{BB962C8B-B14F-4D97-AF65-F5344CB8AC3E}">
        <p14:creationId xmlns:p14="http://schemas.microsoft.com/office/powerpoint/2010/main" val="2371640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a:p>
            <a:pPr marL="0" indent="0" algn="just">
              <a:buNone/>
            </a:pPr>
            <a:endParaRPr lang="en-GB" sz="2800" dirty="0"/>
          </a:p>
          <a:p>
            <a:pPr marL="0" indent="0" algn="just">
              <a:buNone/>
            </a:pPr>
            <a:endParaRPr lang="en-GB" sz="2800" dirty="0"/>
          </a:p>
          <a:p>
            <a:pPr marL="0" indent="0" algn="just">
              <a:buNone/>
            </a:pPr>
            <a:endParaRPr lang="en-GB" sz="2800" dirty="0"/>
          </a:p>
          <a:p>
            <a:pPr marL="0" indent="0" algn="just">
              <a:buNone/>
            </a:pPr>
            <a:endParaRPr lang="en-GB" sz="2800" dirty="0"/>
          </a:p>
          <a:p>
            <a:pPr marL="0" indent="0" algn="just">
              <a:buNone/>
            </a:pPr>
            <a:r>
              <a:rPr lang="en-GB" sz="2800" dirty="0"/>
              <a:t>Page 165</a:t>
            </a:r>
          </a:p>
        </p:txBody>
      </p:sp>
      <p:pic>
        <p:nvPicPr>
          <p:cNvPr id="4" name="Picture 3">
            <a:extLst>
              <a:ext uri="{FF2B5EF4-FFF2-40B4-BE49-F238E27FC236}">
                <a16:creationId xmlns:a16="http://schemas.microsoft.com/office/drawing/2014/main" xmlns="" id="{BB5A4A17-B1DD-4E69-9534-3E07331ACABD}"/>
              </a:ext>
            </a:extLst>
          </p:cNvPr>
          <p:cNvPicPr>
            <a:picLocks noChangeAspect="1"/>
          </p:cNvPicPr>
          <p:nvPr/>
        </p:nvPicPr>
        <p:blipFill>
          <a:blip r:embed="rId3"/>
          <a:stretch>
            <a:fillRect/>
          </a:stretch>
        </p:blipFill>
        <p:spPr>
          <a:xfrm>
            <a:off x="0" y="-12140"/>
            <a:ext cx="9144000" cy="3675529"/>
          </a:xfrm>
          <a:prstGeom prst="rect">
            <a:avLst/>
          </a:prstGeom>
        </p:spPr>
      </p:pic>
    </p:spTree>
    <p:extLst>
      <p:ext uri="{BB962C8B-B14F-4D97-AF65-F5344CB8AC3E}">
        <p14:creationId xmlns:p14="http://schemas.microsoft.com/office/powerpoint/2010/main" val="559392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B2B markets</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dirty="0"/>
              <a:t>In B2B markets, the role of marketing research is still very similar to that in consumer markets, in that it helps the organisation to understand the marketing environment better and to make better informed decisions about marketing strategies. </a:t>
            </a:r>
            <a:r>
              <a:rPr lang="en-GB" sz="2800" b="1" dirty="0"/>
              <a:t>Where the two types of market may differ is in the actual design and implementation of marketing research</a:t>
            </a:r>
            <a:r>
              <a:rPr lang="en-GB" sz="2800" dirty="0"/>
              <a:t>, because of some of the underlying factors peculiar to B2B markets, such as the smaller number of customers and the closer buyer–seller relationships.</a:t>
            </a:r>
          </a:p>
        </p:txBody>
      </p:sp>
    </p:spTree>
    <p:extLst>
      <p:ext uri="{BB962C8B-B14F-4D97-AF65-F5344CB8AC3E}">
        <p14:creationId xmlns:p14="http://schemas.microsoft.com/office/powerpoint/2010/main" val="4148891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Types of research</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So far, the discussion of marketing research has been very general and has not distinguished between different types of research. </a:t>
            </a:r>
            <a:r>
              <a:rPr lang="en-GB" sz="2800" b="1" dirty="0"/>
              <a:t>There are, however, three main types of research, each suitable as an approach to different kinds of problem.</a:t>
            </a:r>
          </a:p>
        </p:txBody>
      </p:sp>
    </p:spTree>
    <p:extLst>
      <p:ext uri="{BB962C8B-B14F-4D97-AF65-F5344CB8AC3E}">
        <p14:creationId xmlns:p14="http://schemas.microsoft.com/office/powerpoint/2010/main" val="1533229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b="1" dirty="0">
                <a:solidFill>
                  <a:schemeClr val="accent5"/>
                </a:solidFill>
              </a:rPr>
              <a:t>Exploratory research</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b="1" dirty="0"/>
              <a:t>Exploratory research </a:t>
            </a:r>
            <a:r>
              <a:rPr lang="en-GB" sz="2800" dirty="0"/>
              <a:t>is often undertaken in order to collect preliminary data to help clarify or identify a problem, rather than for generating problem solutions. Before preparing a major proposal, some exploratory work may be undertaken to establish the critical areas to be highlighted in the main body of the research. </a:t>
            </a:r>
          </a:p>
        </p:txBody>
      </p:sp>
    </p:spTree>
    <p:extLst>
      <p:ext uri="{BB962C8B-B14F-4D97-AF65-F5344CB8AC3E}">
        <p14:creationId xmlns:p14="http://schemas.microsoft.com/office/powerpoint/2010/main" val="378143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Page 167</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E49B52B1-B505-4AB3-AC49-F82D1B79653A}"/>
              </a:ext>
            </a:extLst>
          </p:cNvPr>
          <p:cNvPicPr>
            <a:picLocks noChangeAspect="1"/>
          </p:cNvPicPr>
          <p:nvPr/>
        </p:nvPicPr>
        <p:blipFill>
          <a:blip r:embed="rId3"/>
          <a:stretch>
            <a:fillRect/>
          </a:stretch>
        </p:blipFill>
        <p:spPr>
          <a:xfrm>
            <a:off x="0" y="1705915"/>
            <a:ext cx="9144000" cy="4155782"/>
          </a:xfrm>
          <a:prstGeom prst="rect">
            <a:avLst/>
          </a:prstGeom>
        </p:spPr>
      </p:pic>
    </p:spTree>
    <p:extLst>
      <p:ext uri="{BB962C8B-B14F-4D97-AF65-F5344CB8AC3E}">
        <p14:creationId xmlns:p14="http://schemas.microsoft.com/office/powerpoint/2010/main" val="3373431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Descriptive research</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fontScale="92500" lnSpcReduction="10000"/>
          </a:bodyPr>
          <a:lstStyle/>
          <a:p>
            <a:pPr marL="0" indent="0" algn="just">
              <a:buNone/>
            </a:pPr>
            <a:r>
              <a:rPr lang="en-GB" sz="2800" dirty="0"/>
              <a:t>The second type of research, descriptive research, aims to provide the marketer with a better understanding of a particular issue or problem. Descriptive research can range from quite specific briefs, for example profiling the consumers of a particular brand, assessing the actual purchase and repurchase behaviour associated with that brand and the reasons behind the behaviour exhibited. </a:t>
            </a:r>
          </a:p>
          <a:p>
            <a:pPr marL="0" indent="0" algn="just">
              <a:buNone/>
            </a:pPr>
            <a:r>
              <a:rPr lang="en-GB" sz="2800" b="1" dirty="0"/>
              <a:t>Most research in this category tends to be of a large-scale survey type, designed to provide a means of better understanding of marketing problems through the presentation of both quantitative and qualitative data.</a:t>
            </a:r>
          </a:p>
        </p:txBody>
      </p:sp>
    </p:spTree>
    <p:extLst>
      <p:ext uri="{BB962C8B-B14F-4D97-AF65-F5344CB8AC3E}">
        <p14:creationId xmlns:p14="http://schemas.microsoft.com/office/powerpoint/2010/main" val="1204136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Causal or predictive research</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Finally, causal or predictive research is undertaken to test a cause-and-effect relationship so that reasonably accurate predictions about the probable outcome of particular actions can be made. The difficulty with this kind of research for the marketing manager is that to be confident that more of x does cause more of y, all the other variables that influence y must be held constant</a:t>
            </a:r>
          </a:p>
        </p:txBody>
      </p:sp>
    </p:spTree>
    <p:extLst>
      <p:ext uri="{BB962C8B-B14F-4D97-AF65-F5344CB8AC3E}">
        <p14:creationId xmlns:p14="http://schemas.microsoft.com/office/powerpoint/2010/main" val="762435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The origins of research data</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There are two main types of data, which are generated by fundamentally different research approaches.</a:t>
            </a:r>
          </a:p>
        </p:txBody>
      </p:sp>
    </p:spTree>
    <p:extLst>
      <p:ext uri="{BB962C8B-B14F-4D97-AF65-F5344CB8AC3E}">
        <p14:creationId xmlns:p14="http://schemas.microsoft.com/office/powerpoint/2010/main" val="2308739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US" sz="2800" dirty="0"/>
              <a:t>Qualitative research:</a:t>
            </a:r>
          </a:p>
          <a:p>
            <a:pPr marL="0" indent="0" algn="just">
              <a:buNone/>
            </a:pPr>
            <a:r>
              <a:rPr lang="en-US" sz="2800" dirty="0"/>
              <a:t>■ survey research/questionnaires </a:t>
            </a:r>
          </a:p>
          <a:p>
            <a:pPr marL="0" indent="0" algn="just">
              <a:buNone/>
            </a:pPr>
            <a:r>
              <a:rPr lang="en-US" sz="2800" dirty="0"/>
              <a:t>■ focus groups </a:t>
            </a:r>
          </a:p>
          <a:p>
            <a:pPr marL="0" indent="0" algn="just">
              <a:buNone/>
            </a:pPr>
            <a:r>
              <a:rPr lang="en-US" sz="2800" dirty="0"/>
              <a:t>■ in-depth interviews </a:t>
            </a:r>
          </a:p>
          <a:p>
            <a:pPr marL="0" indent="0" algn="just">
              <a:buNone/>
            </a:pPr>
            <a:r>
              <a:rPr lang="en-US" sz="2800" dirty="0"/>
              <a:t>■ observational techniques </a:t>
            </a:r>
          </a:p>
          <a:p>
            <a:pPr marL="0" indent="0" algn="just">
              <a:buNone/>
            </a:pPr>
            <a:r>
              <a:rPr lang="en-US" sz="2800" dirty="0"/>
              <a:t>■ experimentation.</a:t>
            </a:r>
            <a:endParaRPr lang="en-GB" sz="2800" dirty="0"/>
          </a:p>
        </p:txBody>
      </p:sp>
    </p:spTree>
    <p:extLst>
      <p:ext uri="{BB962C8B-B14F-4D97-AF65-F5344CB8AC3E}">
        <p14:creationId xmlns:p14="http://schemas.microsoft.com/office/powerpoint/2010/main" val="3114792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normAutofit fontScale="90000"/>
          </a:bodyPr>
          <a:lstStyle/>
          <a:p>
            <a:r>
              <a:rPr lang="en-US" dirty="0">
                <a:solidFill>
                  <a:schemeClr val="accent1"/>
                </a:solidFill>
              </a:rPr>
              <a:t>Topic </a:t>
            </a:r>
            <a:br>
              <a:rPr lang="en-US" dirty="0">
                <a:solidFill>
                  <a:schemeClr val="accent1"/>
                </a:solidFill>
              </a:rPr>
            </a:br>
            <a:r>
              <a:rPr lang="en-US" dirty="0">
                <a:solidFill>
                  <a:schemeClr val="accent1"/>
                </a:solidFill>
              </a:rPr>
              <a:t>Marketing information and research</a:t>
            </a:r>
            <a:br>
              <a:rPr lang="en-US" dirty="0">
                <a:solidFill>
                  <a:schemeClr val="accent1"/>
                </a:solidFill>
              </a:rPr>
            </a:br>
            <a:r>
              <a:rPr lang="en-US" dirty="0">
                <a:solidFill>
                  <a:schemeClr val="accent1"/>
                </a:solidFill>
              </a:rPr>
              <a:t>26-11-2019</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2168245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Quantitative research</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Quantitative research usually involves larger-scale surveys or research that enable a factual base to be developed with sufficient strength to allow statistically rigorous analysis.</a:t>
            </a:r>
          </a:p>
        </p:txBody>
      </p:sp>
    </p:spTree>
    <p:extLst>
      <p:ext uri="{BB962C8B-B14F-4D97-AF65-F5344CB8AC3E}">
        <p14:creationId xmlns:p14="http://schemas.microsoft.com/office/powerpoint/2010/main" val="1466445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Continuous research</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 large number of research projects are developed specifically to better understand and to overcome marketing problems as they are identified.</a:t>
            </a:r>
          </a:p>
          <a:p>
            <a:pPr marL="0" indent="0" algn="just">
              <a:buNone/>
            </a:pPr>
            <a:r>
              <a:rPr lang="en-GB" sz="2800" b="1" dirty="0"/>
              <a:t>There are a number of different approaches to generating continuous data.</a:t>
            </a:r>
          </a:p>
        </p:txBody>
      </p:sp>
    </p:spTree>
    <p:extLst>
      <p:ext uri="{BB962C8B-B14F-4D97-AF65-F5344CB8AC3E}">
        <p14:creationId xmlns:p14="http://schemas.microsoft.com/office/powerpoint/2010/main" val="2976800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Consumer panels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b="1" dirty="0"/>
              <a:t>Market research companies recruit large numbers of households that are prepared to provide information on their actual buying and consumption patterns on a regular basis. </a:t>
            </a:r>
            <a:r>
              <a:rPr lang="en-GB" sz="2800" dirty="0"/>
              <a:t>The panel may be constituted to provide as wide a coverage of the population as possible, or it may be defined to home in on a particular segment.</a:t>
            </a:r>
          </a:p>
        </p:txBody>
      </p:sp>
    </p:spTree>
    <p:extLst>
      <p:ext uri="{BB962C8B-B14F-4D97-AF65-F5344CB8AC3E}">
        <p14:creationId xmlns:p14="http://schemas.microsoft.com/office/powerpoint/2010/main" val="1032639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US" sz="2800" dirty="0"/>
              <a:t>Home audits.</a:t>
            </a:r>
          </a:p>
          <a:p>
            <a:pPr marL="0" indent="0" algn="just">
              <a:buNone/>
            </a:pPr>
            <a:r>
              <a:rPr lang="en-US" sz="2800" dirty="0"/>
              <a:t>Omnibus surveys</a:t>
            </a:r>
          </a:p>
          <a:p>
            <a:pPr marL="0" indent="0" algn="just">
              <a:buNone/>
            </a:pPr>
            <a:r>
              <a:rPr lang="en-GB" sz="2800" dirty="0"/>
              <a:t>There are three types of omnibus survey: those carried out face-to-face during an interviewer visit to the home, telephone surveys and finally internet surveys.</a:t>
            </a:r>
            <a:endParaRPr lang="en-GB" sz="2800" b="1" dirty="0"/>
          </a:p>
        </p:txBody>
      </p:sp>
    </p:spTree>
    <p:extLst>
      <p:ext uri="{BB962C8B-B14F-4D97-AF65-F5344CB8AC3E}">
        <p14:creationId xmlns:p14="http://schemas.microsoft.com/office/powerpoint/2010/main" val="1982145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noAutofit/>
          </a:bodyPr>
          <a:lstStyle/>
          <a:p>
            <a:r>
              <a:rPr lang="en-GB" sz="2400" dirty="0">
                <a:solidFill>
                  <a:schemeClr val="accent5"/>
                </a:solidFill>
              </a:rPr>
              <a:t>Taylor Nelson </a:t>
            </a:r>
            <a:r>
              <a:rPr lang="en-GB" sz="2400" dirty="0" err="1">
                <a:solidFill>
                  <a:schemeClr val="accent5"/>
                </a:solidFill>
              </a:rPr>
              <a:t>Sofres</a:t>
            </a:r>
            <a:r>
              <a:rPr lang="en-GB" sz="2400" dirty="0">
                <a:solidFill>
                  <a:schemeClr val="accent5"/>
                </a:solidFill>
              </a:rPr>
              <a:t> (www.tns-ri.co.uk/what-we-do/bmrb-omnibus.aspx) runs a number of regular omnibus surveys as well as specific industry- or issue-based marketing research reports. These include</a:t>
            </a:r>
            <a:endParaRPr lang="en-US" sz="2400"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fontScale="92500" lnSpcReduction="10000"/>
          </a:bodyPr>
          <a:lstStyle/>
          <a:p>
            <a:pPr marL="0" indent="0" algn="just">
              <a:buNone/>
            </a:pPr>
            <a:r>
              <a:rPr lang="en-GB" sz="1600" dirty="0"/>
              <a:t>:■ </a:t>
            </a:r>
            <a:r>
              <a:rPr lang="en-GB" sz="1600" dirty="0" err="1"/>
              <a:t>OnlineBus</a:t>
            </a:r>
            <a:r>
              <a:rPr lang="en-GB" sz="1600" dirty="0"/>
              <a:t>: this survey is run online twice a week using between 1,000 and 2,000 adults, and results are turned around within two to three days. </a:t>
            </a:r>
          </a:p>
          <a:p>
            <a:pPr marL="0" indent="0" algn="just">
              <a:buNone/>
            </a:pPr>
            <a:r>
              <a:rPr lang="en-GB" sz="1600" dirty="0"/>
              <a:t>■ 24 Hours – </a:t>
            </a:r>
            <a:r>
              <a:rPr lang="en-GB" sz="1600" dirty="0" err="1"/>
              <a:t>NightLine</a:t>
            </a:r>
            <a:r>
              <a:rPr lang="en-GB" sz="1600" dirty="0"/>
              <a:t>: this is run Monday to Friday and offers a 24-hour turnaround from surveys of 1,000 adults. </a:t>
            </a:r>
          </a:p>
          <a:p>
            <a:pPr marL="0" indent="0" algn="just">
              <a:buNone/>
            </a:pPr>
            <a:r>
              <a:rPr lang="en-GB" sz="1600" dirty="0"/>
              <a:t>■ CAPI – Face to face Omnibus: this is the largest UK omnibus survey, run twice a week with between 1,000 and 4,000 adult respondents and a ten-day turnaround of results. </a:t>
            </a:r>
          </a:p>
          <a:p>
            <a:pPr marL="0" indent="0" algn="just">
              <a:buNone/>
            </a:pPr>
            <a:r>
              <a:rPr lang="en-GB" sz="1600" dirty="0"/>
              <a:t>■ </a:t>
            </a:r>
            <a:r>
              <a:rPr lang="en-GB" sz="1600" dirty="0" err="1"/>
              <a:t>PhoneBus</a:t>
            </a:r>
            <a:r>
              <a:rPr lang="en-GB" sz="1600" dirty="0"/>
              <a:t>: this survey runs once each weekend, reaching 1,000 adults with a four-day turnaround of results. </a:t>
            </a:r>
          </a:p>
          <a:p>
            <a:pPr marL="0" indent="0" algn="just">
              <a:buNone/>
            </a:pPr>
            <a:r>
              <a:rPr lang="en-GB" sz="1600" dirty="0"/>
              <a:t>■ </a:t>
            </a:r>
            <a:r>
              <a:rPr lang="en-GB" sz="1600" dirty="0" err="1"/>
              <a:t>Ncompass</a:t>
            </a:r>
            <a:r>
              <a:rPr lang="en-GB" sz="1600" dirty="0"/>
              <a:t> International: this covers over 80 international markets, with large sample sizes and a weekly run in most of those markets. The results can be turned around in about a week. </a:t>
            </a:r>
          </a:p>
          <a:p>
            <a:pPr marL="0" indent="0" algn="just">
              <a:buNone/>
            </a:pPr>
            <a:r>
              <a:rPr lang="en-GB" sz="1600" dirty="0"/>
              <a:t>■ Kids Omnibus: this uses online techniques to survey 1,000 children aged between eight and 15 every month, with a one-week turnaround of results. Face-to-face techniques are also used on a continuous basis to survey 500 children aged between seven and 14, and 500 young people aged between 15 and 19, with a four-week turnaround of results. </a:t>
            </a:r>
          </a:p>
          <a:p>
            <a:pPr marL="0" indent="0" algn="just">
              <a:buNone/>
            </a:pPr>
            <a:r>
              <a:rPr lang="en-GB" sz="1600" dirty="0"/>
              <a:t>■ </a:t>
            </a:r>
            <a:r>
              <a:rPr lang="en-GB" sz="1600" dirty="0" err="1"/>
              <a:t>ChatterBus</a:t>
            </a:r>
            <a:r>
              <a:rPr lang="en-GB" sz="1600" dirty="0"/>
              <a:t>: this is a live, moderated online discussion that takes place every Wednesday evening. Clients buy time in the discussion in five-minute blocks. A full transcript of the relevant sections of the discussion is available to the client within 24 hours.</a:t>
            </a:r>
          </a:p>
        </p:txBody>
      </p:sp>
    </p:spTree>
    <p:extLst>
      <p:ext uri="{BB962C8B-B14F-4D97-AF65-F5344CB8AC3E}">
        <p14:creationId xmlns:p14="http://schemas.microsoft.com/office/powerpoint/2010/main" val="4275011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Retail audits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retail audit concept is perhaps the easiest to implement, as it relies on trained auditors visiting selected retail stores and undertaking regular stock checks, although barcode scanning and integration between retailers’ systems and those of suppliers is providing even more up-to-date information on what is sold where and when</a:t>
            </a:r>
          </a:p>
        </p:txBody>
      </p:sp>
    </p:spTree>
    <p:extLst>
      <p:ext uri="{BB962C8B-B14F-4D97-AF65-F5344CB8AC3E}">
        <p14:creationId xmlns:p14="http://schemas.microsoft.com/office/powerpoint/2010/main" val="2952788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Page 170</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94D08E55-8466-4218-858E-72E9350CD054}"/>
              </a:ext>
            </a:extLst>
          </p:cNvPr>
          <p:cNvPicPr>
            <a:picLocks noChangeAspect="1"/>
          </p:cNvPicPr>
          <p:nvPr/>
        </p:nvPicPr>
        <p:blipFill>
          <a:blip r:embed="rId3"/>
          <a:stretch>
            <a:fillRect/>
          </a:stretch>
        </p:blipFill>
        <p:spPr>
          <a:xfrm>
            <a:off x="0" y="1703062"/>
            <a:ext cx="9144000" cy="3451876"/>
          </a:xfrm>
          <a:prstGeom prst="rect">
            <a:avLst/>
          </a:prstGeom>
        </p:spPr>
      </p:pic>
    </p:spTree>
    <p:extLst>
      <p:ext uri="{BB962C8B-B14F-4D97-AF65-F5344CB8AC3E}">
        <p14:creationId xmlns:p14="http://schemas.microsoft.com/office/powerpoint/2010/main" val="3373324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Marketing information systems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In order to serve the information needs of the organisation and to support decision-making, marketers need to focus not only on collecting data and information, but also on how to handle and manage issues of storage, access and dissemination (McLuhan, 2001). </a:t>
            </a:r>
            <a:r>
              <a:rPr lang="en-GB" sz="2800" b="1" dirty="0"/>
              <a:t>There is little point in having a highly complex information system that cannot readily deliver what managers want, when they want it and how they want it. Any system must be responsive to the needs of the users.</a:t>
            </a:r>
          </a:p>
        </p:txBody>
      </p:sp>
    </p:spTree>
    <p:extLst>
      <p:ext uri="{BB962C8B-B14F-4D97-AF65-F5344CB8AC3E}">
        <p14:creationId xmlns:p14="http://schemas.microsoft.com/office/powerpoint/2010/main" val="2133344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t>The marketing information system</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85AD9E61-E42A-4BD9-9E3D-F0515406F710}"/>
              </a:ext>
            </a:extLst>
          </p:cNvPr>
          <p:cNvPicPr>
            <a:picLocks noChangeAspect="1"/>
          </p:cNvPicPr>
          <p:nvPr/>
        </p:nvPicPr>
        <p:blipFill>
          <a:blip r:embed="rId3"/>
          <a:stretch>
            <a:fillRect/>
          </a:stretch>
        </p:blipFill>
        <p:spPr>
          <a:xfrm>
            <a:off x="1163533" y="0"/>
            <a:ext cx="6816934" cy="6858000"/>
          </a:xfrm>
          <a:prstGeom prst="rect">
            <a:avLst/>
          </a:prstGeom>
        </p:spPr>
      </p:pic>
    </p:spTree>
    <p:extLst>
      <p:ext uri="{BB962C8B-B14F-4D97-AF65-F5344CB8AC3E}">
        <p14:creationId xmlns:p14="http://schemas.microsoft.com/office/powerpoint/2010/main" val="2783862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a:p>
            <a:pPr marL="0" indent="0" algn="just">
              <a:buNone/>
            </a:pPr>
            <a:r>
              <a:rPr lang="en-GB" sz="2800" dirty="0"/>
              <a:t>Page 173</a:t>
            </a:r>
          </a:p>
        </p:txBody>
      </p:sp>
      <p:pic>
        <p:nvPicPr>
          <p:cNvPr id="4" name="Picture 3">
            <a:extLst>
              <a:ext uri="{FF2B5EF4-FFF2-40B4-BE49-F238E27FC236}">
                <a16:creationId xmlns:a16="http://schemas.microsoft.com/office/drawing/2014/main" xmlns="" id="{9280552E-7556-471B-B62D-4EBFDFA09461}"/>
              </a:ext>
            </a:extLst>
          </p:cNvPr>
          <p:cNvPicPr>
            <a:picLocks noChangeAspect="1"/>
          </p:cNvPicPr>
          <p:nvPr/>
        </p:nvPicPr>
        <p:blipFill>
          <a:blip r:embed="rId3"/>
          <a:stretch>
            <a:fillRect/>
          </a:stretch>
        </p:blipFill>
        <p:spPr>
          <a:xfrm>
            <a:off x="0" y="-1975"/>
            <a:ext cx="9144000" cy="2059764"/>
          </a:xfrm>
          <a:prstGeom prst="rect">
            <a:avLst/>
          </a:prstGeom>
        </p:spPr>
      </p:pic>
    </p:spTree>
    <p:extLst>
      <p:ext uri="{BB962C8B-B14F-4D97-AF65-F5344CB8AC3E}">
        <p14:creationId xmlns:p14="http://schemas.microsoft.com/office/powerpoint/2010/main" val="1231835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1"/>
                </a:solidFill>
              </a:rPr>
              <a:t>LEARNING OBJECTIVES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fontScale="85000" lnSpcReduction="20000"/>
          </a:bodyPr>
          <a:lstStyle/>
          <a:p>
            <a:pPr marL="0" indent="0" algn="just">
              <a:buNone/>
            </a:pPr>
            <a:r>
              <a:rPr lang="en-GB" sz="2800" dirty="0"/>
              <a:t>This lecture will help you to:</a:t>
            </a:r>
          </a:p>
          <a:p>
            <a:pPr marL="0" indent="0" algn="just">
              <a:buNone/>
            </a:pPr>
            <a:r>
              <a:rPr lang="en-GB" sz="2800" dirty="0"/>
              <a:t>• recognise the importance of information to an organisation and the role information plays in effective marketing decision-making; </a:t>
            </a:r>
          </a:p>
          <a:p>
            <a:pPr marL="0" indent="0" algn="just">
              <a:buNone/>
            </a:pPr>
            <a:r>
              <a:rPr lang="en-GB" sz="2800" dirty="0"/>
              <a:t>• understand the role of a marketing information system and a decision support system, and develop an awareness of the various types of information available; </a:t>
            </a:r>
          </a:p>
          <a:p>
            <a:pPr marL="0" indent="0" algn="just">
              <a:buNone/>
            </a:pPr>
            <a:r>
              <a:rPr lang="en-GB" sz="2800" dirty="0"/>
              <a:t>• become familiar with the various steps involved in the marketing research process; </a:t>
            </a:r>
          </a:p>
          <a:p>
            <a:pPr marL="0" indent="0" algn="just">
              <a:buNone/>
            </a:pPr>
            <a:r>
              <a:rPr lang="en-GB" sz="2800" dirty="0"/>
              <a:t>• outline the sources of secondary and primary data, understand their role and the issues involved in their collection and analysis; and </a:t>
            </a:r>
          </a:p>
          <a:p>
            <a:pPr marL="0" indent="0" algn="just">
              <a:buNone/>
            </a:pPr>
            <a:r>
              <a:rPr lang="en-GB" sz="2800" dirty="0"/>
              <a:t>• appreciate some of the ethical concerns surrounding marketing research.</a:t>
            </a:r>
          </a:p>
        </p:txBody>
      </p:sp>
    </p:spTree>
    <p:extLst>
      <p:ext uri="{BB962C8B-B14F-4D97-AF65-F5344CB8AC3E}">
        <p14:creationId xmlns:p14="http://schemas.microsoft.com/office/powerpoint/2010/main" val="1734080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Sources of marketing information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As indicated at the outset of this chapter and in the previous Figure, there are two main sources of information for an </a:t>
            </a:r>
            <a:r>
              <a:rPr lang="en-GB" sz="2800" dirty="0" err="1"/>
              <a:t>MkIS</a:t>
            </a:r>
            <a:r>
              <a:rPr lang="en-GB" sz="2800" dirty="0"/>
              <a:t> system, internal and external.</a:t>
            </a:r>
          </a:p>
        </p:txBody>
      </p:sp>
    </p:spTree>
    <p:extLst>
      <p:ext uri="{BB962C8B-B14F-4D97-AF65-F5344CB8AC3E}">
        <p14:creationId xmlns:p14="http://schemas.microsoft.com/office/powerpoint/2010/main" val="1765444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t>External sources</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External sources are either ad hoc studies using secondary and primary research, or continuous data provided by the various syndicated and omnibus studies mentioned earlier. Information comes from sources external to the organisation, such as customers, suppliers, channels of distribution, strategic alliance partners, independent third parties, commercial agencies, industry associations, governmental sources such as Eurostat, etc., and external sources like the internet.</a:t>
            </a:r>
          </a:p>
        </p:txBody>
      </p:sp>
    </p:spTree>
    <p:extLst>
      <p:ext uri="{BB962C8B-B14F-4D97-AF65-F5344CB8AC3E}">
        <p14:creationId xmlns:p14="http://schemas.microsoft.com/office/powerpoint/2010/main" val="4152629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t>Internal sources</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These include the internal record keeping system (production, accounting, sales records, purchase details, etc.), marketing research, sales representatives’ field reports, call details, customer enquiries and complaints, </a:t>
            </a:r>
            <a:r>
              <a:rPr lang="en-GB" sz="2800" dirty="0" err="1"/>
              <a:t>productreturns</a:t>
            </a:r>
            <a:r>
              <a:rPr lang="en-GB" sz="2800" dirty="0"/>
              <a:t>.</a:t>
            </a:r>
          </a:p>
        </p:txBody>
      </p:sp>
    </p:spTree>
    <p:extLst>
      <p:ext uri="{BB962C8B-B14F-4D97-AF65-F5344CB8AC3E}">
        <p14:creationId xmlns:p14="http://schemas.microsoft.com/office/powerpoint/2010/main" val="1147943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73FE850B-D01C-455D-99F9-FC9803F087A7}"/>
              </a:ext>
            </a:extLst>
          </p:cNvPr>
          <p:cNvPicPr>
            <a:picLocks noChangeAspect="1"/>
          </p:cNvPicPr>
          <p:nvPr/>
        </p:nvPicPr>
        <p:blipFill>
          <a:blip r:embed="rId3"/>
          <a:stretch>
            <a:fillRect/>
          </a:stretch>
        </p:blipFill>
        <p:spPr>
          <a:xfrm>
            <a:off x="0" y="1841500"/>
            <a:ext cx="9144000" cy="3175000"/>
          </a:xfrm>
          <a:prstGeom prst="rect">
            <a:avLst/>
          </a:prstGeom>
        </p:spPr>
      </p:pic>
    </p:spTree>
    <p:extLst>
      <p:ext uri="{BB962C8B-B14F-4D97-AF65-F5344CB8AC3E}">
        <p14:creationId xmlns:p14="http://schemas.microsoft.com/office/powerpoint/2010/main" val="3941856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8E392330-40B8-4403-AAF2-8F5A1BC3BE21}"/>
              </a:ext>
            </a:extLst>
          </p:cNvPr>
          <p:cNvPicPr>
            <a:picLocks noChangeAspect="1"/>
          </p:cNvPicPr>
          <p:nvPr/>
        </p:nvPicPr>
        <p:blipFill>
          <a:blip r:embed="rId3"/>
          <a:stretch>
            <a:fillRect/>
          </a:stretch>
        </p:blipFill>
        <p:spPr>
          <a:xfrm>
            <a:off x="0" y="767627"/>
            <a:ext cx="9144000" cy="5322745"/>
          </a:xfrm>
          <a:prstGeom prst="rect">
            <a:avLst/>
          </a:prstGeom>
        </p:spPr>
      </p:pic>
    </p:spTree>
    <p:extLst>
      <p:ext uri="{BB962C8B-B14F-4D97-AF65-F5344CB8AC3E}">
        <p14:creationId xmlns:p14="http://schemas.microsoft.com/office/powerpoint/2010/main" val="3252325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Page 183</a:t>
            </a:r>
          </a:p>
        </p:txBody>
      </p:sp>
    </p:spTree>
    <p:extLst>
      <p:ext uri="{BB962C8B-B14F-4D97-AF65-F5344CB8AC3E}">
        <p14:creationId xmlns:p14="http://schemas.microsoft.com/office/powerpoint/2010/main" val="1202972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A2ABDA53-A3C1-46B2-A0AD-BBB73550DB40}"/>
              </a:ext>
            </a:extLst>
          </p:cNvPr>
          <p:cNvPicPr>
            <a:picLocks noChangeAspect="1"/>
          </p:cNvPicPr>
          <p:nvPr/>
        </p:nvPicPr>
        <p:blipFill>
          <a:blip r:embed="rId3"/>
          <a:stretch>
            <a:fillRect/>
          </a:stretch>
        </p:blipFill>
        <p:spPr>
          <a:xfrm>
            <a:off x="0" y="0"/>
            <a:ext cx="9144000" cy="1923994"/>
          </a:xfrm>
          <a:prstGeom prst="rect">
            <a:avLst/>
          </a:prstGeom>
        </p:spPr>
      </p:pic>
      <p:pic>
        <p:nvPicPr>
          <p:cNvPr id="6" name="Picture 5">
            <a:extLst>
              <a:ext uri="{FF2B5EF4-FFF2-40B4-BE49-F238E27FC236}">
                <a16:creationId xmlns:a16="http://schemas.microsoft.com/office/drawing/2014/main" xmlns="" id="{71A280B3-0346-4808-9A2D-188D161E59E5}"/>
              </a:ext>
            </a:extLst>
          </p:cNvPr>
          <p:cNvPicPr>
            <a:picLocks noChangeAspect="1"/>
          </p:cNvPicPr>
          <p:nvPr/>
        </p:nvPicPr>
        <p:blipFill>
          <a:blip r:embed="rId4"/>
          <a:stretch>
            <a:fillRect/>
          </a:stretch>
        </p:blipFill>
        <p:spPr>
          <a:xfrm>
            <a:off x="1200150" y="2289120"/>
            <a:ext cx="6743700" cy="3783464"/>
          </a:xfrm>
          <a:prstGeom prst="rect">
            <a:avLst/>
          </a:prstGeom>
        </p:spPr>
      </p:pic>
    </p:spTree>
    <p:extLst>
      <p:ext uri="{BB962C8B-B14F-4D97-AF65-F5344CB8AC3E}">
        <p14:creationId xmlns:p14="http://schemas.microsoft.com/office/powerpoint/2010/main" val="3857318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0CD2EE78-2574-4271-899B-652FDAEA0B8F}"/>
              </a:ext>
            </a:extLst>
          </p:cNvPr>
          <p:cNvPicPr>
            <a:picLocks noChangeAspect="1"/>
          </p:cNvPicPr>
          <p:nvPr/>
        </p:nvPicPr>
        <p:blipFill>
          <a:blip r:embed="rId3"/>
          <a:stretch>
            <a:fillRect/>
          </a:stretch>
        </p:blipFill>
        <p:spPr>
          <a:xfrm>
            <a:off x="0" y="1239050"/>
            <a:ext cx="9144000" cy="4379899"/>
          </a:xfrm>
          <a:prstGeom prst="rect">
            <a:avLst/>
          </a:prstGeom>
        </p:spPr>
      </p:pic>
    </p:spTree>
    <p:extLst>
      <p:ext uri="{BB962C8B-B14F-4D97-AF65-F5344CB8AC3E}">
        <p14:creationId xmlns:p14="http://schemas.microsoft.com/office/powerpoint/2010/main" val="1206767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8031AFD7-F573-4172-BD35-1B5A10EB13CD}"/>
              </a:ext>
            </a:extLst>
          </p:cNvPr>
          <p:cNvPicPr>
            <a:picLocks noChangeAspect="1"/>
          </p:cNvPicPr>
          <p:nvPr/>
        </p:nvPicPr>
        <p:blipFill>
          <a:blip r:embed="rId3"/>
          <a:stretch>
            <a:fillRect/>
          </a:stretch>
        </p:blipFill>
        <p:spPr>
          <a:xfrm>
            <a:off x="0" y="1801175"/>
            <a:ext cx="9144000" cy="3255650"/>
          </a:xfrm>
          <a:prstGeom prst="rect">
            <a:avLst/>
          </a:prstGeom>
        </p:spPr>
      </p:pic>
    </p:spTree>
    <p:extLst>
      <p:ext uri="{BB962C8B-B14F-4D97-AF65-F5344CB8AC3E}">
        <p14:creationId xmlns:p14="http://schemas.microsoft.com/office/powerpoint/2010/main" val="2335635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Ethics in marketing research</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dirty="0"/>
              <a:t>The ethical concerns surrounding market research have been the subject of an ongoing </a:t>
            </a:r>
            <a:r>
              <a:rPr lang="en-GB" sz="2800" b="1" dirty="0"/>
              <a:t>debate in the industry for a long time</a:t>
            </a:r>
            <a:r>
              <a:rPr lang="en-GB" sz="2800" dirty="0"/>
              <a:t>. Because much consumer research involves specific </a:t>
            </a:r>
            <a:r>
              <a:rPr lang="en-GB" sz="2800" b="1" dirty="0"/>
              <a:t>groups of consumers, including children and other groups that might be considered vulnerable</a:t>
            </a:r>
            <a:r>
              <a:rPr lang="en-GB" sz="2800" dirty="0"/>
              <a:t>, it is essential that the researchers’ credibility is maintained and that the highest standards of professional practice are demonstrated, and so the industry has established </a:t>
            </a:r>
            <a:r>
              <a:rPr lang="en-GB" sz="2800" b="1" dirty="0"/>
              <a:t>a set of professional ethical guidelines.</a:t>
            </a:r>
          </a:p>
        </p:txBody>
      </p:sp>
    </p:spTree>
    <p:extLst>
      <p:ext uri="{BB962C8B-B14F-4D97-AF65-F5344CB8AC3E}">
        <p14:creationId xmlns:p14="http://schemas.microsoft.com/office/powerpoint/2010/main" val="3128092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INTRODUCTION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dirty="0"/>
              <a:t>Every aspect of marketing considered in this course, including the definition of markets and market segments, the formulation of an integrated strategy based on the 4Ps and planning and control mechanisms, </a:t>
            </a:r>
            <a:r>
              <a:rPr lang="en-GB" sz="2800" b="1" dirty="0"/>
              <a:t>requires the collection and analysis of information.</a:t>
            </a:r>
          </a:p>
          <a:p>
            <a:pPr marL="0" indent="0" algn="just">
              <a:buNone/>
            </a:pPr>
            <a:r>
              <a:rPr lang="en-GB" sz="2800" dirty="0"/>
              <a:t>The better the planning, data collection, information management and analysis, the more reliable and useful the outputs become, </a:t>
            </a:r>
            <a:r>
              <a:rPr lang="en-GB" sz="2800" b="1" dirty="0"/>
              <a:t>and thus marketers are able to make decisions that are more likely to satisfy the needs and wants of selected market segments</a:t>
            </a:r>
          </a:p>
        </p:txBody>
      </p:sp>
    </p:spTree>
    <p:extLst>
      <p:ext uri="{BB962C8B-B14F-4D97-AF65-F5344CB8AC3E}">
        <p14:creationId xmlns:p14="http://schemas.microsoft.com/office/powerpoint/2010/main" val="1066679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noAutofit/>
          </a:bodyPr>
          <a:lstStyle/>
          <a:p>
            <a:r>
              <a:rPr lang="en-GB" sz="2800" dirty="0">
                <a:solidFill>
                  <a:schemeClr val="accent5"/>
                </a:solidFill>
              </a:rPr>
              <a:t>When market researchers have to investigate children’s behaviour and motivation as consumers</a:t>
            </a:r>
            <a:br>
              <a:rPr lang="en-GB" sz="2800" dirty="0">
                <a:solidFill>
                  <a:schemeClr val="accent5"/>
                </a:solidFill>
              </a:rPr>
            </a:br>
            <a:r>
              <a:rPr lang="en-GB" sz="2800" dirty="0">
                <a:solidFill>
                  <a:schemeClr val="accent5"/>
                </a:solidFill>
              </a:rPr>
              <a:t>Page 199</a:t>
            </a:r>
            <a:endParaRPr lang="en-US" sz="2800"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FF96A997-EE2C-4022-9E20-06F147842841}"/>
              </a:ext>
            </a:extLst>
          </p:cNvPr>
          <p:cNvPicPr>
            <a:picLocks noChangeAspect="1"/>
          </p:cNvPicPr>
          <p:nvPr/>
        </p:nvPicPr>
        <p:blipFill>
          <a:blip r:embed="rId3"/>
          <a:stretch>
            <a:fillRect/>
          </a:stretch>
        </p:blipFill>
        <p:spPr>
          <a:xfrm>
            <a:off x="0" y="3429228"/>
            <a:ext cx="9144000" cy="3452583"/>
          </a:xfrm>
          <a:prstGeom prst="rect">
            <a:avLst/>
          </a:prstGeom>
        </p:spPr>
      </p:pic>
    </p:spTree>
    <p:extLst>
      <p:ext uri="{BB962C8B-B14F-4D97-AF65-F5344CB8AC3E}">
        <p14:creationId xmlns:p14="http://schemas.microsoft.com/office/powerpoint/2010/main" val="3158496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Ethical legislation</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In terms of UK research, all researchers are bound by the legislation covered by the Data Protection Act. There is also the MRS (Market Research Society), a trade association representing the interests of market researchers and market research companies and helping to regulate them. It has its own regulations and codes of conduct for ethical conduct of research by which its members are required to abide.</a:t>
            </a:r>
          </a:p>
        </p:txBody>
      </p:sp>
    </p:spTree>
    <p:extLst>
      <p:ext uri="{BB962C8B-B14F-4D97-AF65-F5344CB8AC3E}">
        <p14:creationId xmlns:p14="http://schemas.microsoft.com/office/powerpoint/2010/main" val="2630581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Quality Standards Association (MRQSA)</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Quality Standards Association (MRQSA), an all-industry body that brings together several relevant professional and trade organisations, and part of its work involves accrediting market research companies that comply with international standard ISO20252 for research, data collection and processing.</a:t>
            </a:r>
          </a:p>
        </p:txBody>
      </p:sp>
    </p:spTree>
    <p:extLst>
      <p:ext uri="{BB962C8B-B14F-4D97-AF65-F5344CB8AC3E}">
        <p14:creationId xmlns:p14="http://schemas.microsoft.com/office/powerpoint/2010/main" val="2725374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www.mrs.org.uk</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See www.mrs.org.uk/standards/other.htm for a comprehensive set of links to various relevant bodies and codes of practice. </a:t>
            </a:r>
          </a:p>
          <a:p>
            <a:pPr marL="0" indent="0" algn="just">
              <a:buNone/>
            </a:pPr>
            <a:r>
              <a:rPr lang="en-GB" sz="2800" b="1" dirty="0"/>
              <a:t>Of course, not all providers of market research are committed to compliance and not all bad practice can be eliminated, but considerable progress is being made.</a:t>
            </a:r>
          </a:p>
        </p:txBody>
      </p:sp>
    </p:spTree>
    <p:extLst>
      <p:ext uri="{BB962C8B-B14F-4D97-AF65-F5344CB8AC3E}">
        <p14:creationId xmlns:p14="http://schemas.microsoft.com/office/powerpoint/2010/main" val="3726520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5B440-5A8D-4399-817E-72B098105E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02FAE74-7B21-4781-B7F0-B385A3CB276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7A6D05BA-B303-45E3-89A2-CCC9292B355D}"/>
              </a:ext>
            </a:extLst>
          </p:cNvPr>
          <p:cNvPicPr>
            <a:picLocks noChangeAspect="1"/>
          </p:cNvPicPr>
          <p:nvPr/>
        </p:nvPicPr>
        <p:blipFill>
          <a:blip r:embed="rId2"/>
          <a:stretch>
            <a:fillRect/>
          </a:stretch>
        </p:blipFill>
        <p:spPr>
          <a:xfrm>
            <a:off x="0" y="790762"/>
            <a:ext cx="9144000" cy="5276476"/>
          </a:xfrm>
          <a:prstGeom prst="rect">
            <a:avLst/>
          </a:prstGeom>
        </p:spPr>
      </p:pic>
    </p:spTree>
    <p:extLst>
      <p:ext uri="{BB962C8B-B14F-4D97-AF65-F5344CB8AC3E}">
        <p14:creationId xmlns:p14="http://schemas.microsoft.com/office/powerpoint/2010/main" val="3365418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5B440-5A8D-4399-817E-72B098105EBA}"/>
              </a:ext>
            </a:extLst>
          </p:cNvPr>
          <p:cNvSpPr>
            <a:spLocks noGrp="1"/>
          </p:cNvSpPr>
          <p:nvPr>
            <p:ph type="title"/>
          </p:nvPr>
        </p:nvSpPr>
        <p:spPr/>
        <p:txBody>
          <a:bodyPr/>
          <a:lstStyle/>
          <a:p>
            <a:r>
              <a:rPr lang="en-GB" dirty="0">
                <a:hlinkClick r:id="rId2"/>
              </a:rPr>
              <a:t>https://www.mrs.org.uk/standards/research-in-practice</a:t>
            </a:r>
            <a:endParaRPr lang="en-US" dirty="0"/>
          </a:p>
        </p:txBody>
      </p:sp>
      <p:sp>
        <p:nvSpPr>
          <p:cNvPr id="3" name="Content Placeholder 2">
            <a:extLst>
              <a:ext uri="{FF2B5EF4-FFF2-40B4-BE49-F238E27FC236}">
                <a16:creationId xmlns:a16="http://schemas.microsoft.com/office/drawing/2014/main" xmlns="" id="{D02FAE74-7B21-4781-B7F0-B385A3CB276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xmlns="" id="{29B5B325-AB8A-4ABA-AF64-904E32D1887A}"/>
              </a:ext>
            </a:extLst>
          </p:cNvPr>
          <p:cNvPicPr>
            <a:picLocks noChangeAspect="1"/>
          </p:cNvPicPr>
          <p:nvPr/>
        </p:nvPicPr>
        <p:blipFill>
          <a:blip r:embed="rId3"/>
          <a:stretch>
            <a:fillRect/>
          </a:stretch>
        </p:blipFill>
        <p:spPr>
          <a:xfrm>
            <a:off x="1389046" y="1654594"/>
            <a:ext cx="5223510" cy="5114002"/>
          </a:xfrm>
          <a:prstGeom prst="rect">
            <a:avLst/>
          </a:prstGeom>
        </p:spPr>
      </p:pic>
    </p:spTree>
    <p:extLst>
      <p:ext uri="{BB962C8B-B14F-4D97-AF65-F5344CB8AC3E}">
        <p14:creationId xmlns:p14="http://schemas.microsoft.com/office/powerpoint/2010/main" val="636998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5B440-5A8D-4399-817E-72B098105EBA}"/>
              </a:ext>
            </a:extLst>
          </p:cNvPr>
          <p:cNvSpPr>
            <a:spLocks noGrp="1"/>
          </p:cNvSpPr>
          <p:nvPr>
            <p:ph type="title"/>
          </p:nvPr>
        </p:nvSpPr>
        <p:spPr/>
        <p:txBody>
          <a:bodyPr/>
          <a:lstStyle/>
          <a:p>
            <a:r>
              <a:rPr lang="en-GB" dirty="0">
                <a:hlinkClick r:id="rId2"/>
              </a:rPr>
              <a:t>https://www.mrs.org.uk/standards/research-in-practice</a:t>
            </a:r>
            <a:endParaRPr lang="en-US" dirty="0"/>
          </a:p>
        </p:txBody>
      </p:sp>
      <p:sp>
        <p:nvSpPr>
          <p:cNvPr id="3" name="Content Placeholder 2">
            <a:extLst>
              <a:ext uri="{FF2B5EF4-FFF2-40B4-BE49-F238E27FC236}">
                <a16:creationId xmlns:a16="http://schemas.microsoft.com/office/drawing/2014/main" xmlns="" id="{D02FAE74-7B21-4781-B7F0-B385A3CB27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82147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www.mrs.org.uk</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b="1" dirty="0"/>
          </a:p>
        </p:txBody>
      </p:sp>
      <p:pic>
        <p:nvPicPr>
          <p:cNvPr id="4" name="Picture 3">
            <a:extLst>
              <a:ext uri="{FF2B5EF4-FFF2-40B4-BE49-F238E27FC236}">
                <a16:creationId xmlns:a16="http://schemas.microsoft.com/office/drawing/2014/main" xmlns="" id="{6811A12C-8433-4E5A-BEB8-F927D6616AA8}"/>
              </a:ext>
            </a:extLst>
          </p:cNvPr>
          <p:cNvPicPr>
            <a:picLocks noChangeAspect="1"/>
          </p:cNvPicPr>
          <p:nvPr/>
        </p:nvPicPr>
        <p:blipFill>
          <a:blip r:embed="rId3"/>
          <a:stretch>
            <a:fillRect/>
          </a:stretch>
        </p:blipFill>
        <p:spPr>
          <a:xfrm>
            <a:off x="0" y="471486"/>
            <a:ext cx="9029700" cy="6410325"/>
          </a:xfrm>
          <a:prstGeom prst="rect">
            <a:avLst/>
          </a:prstGeom>
        </p:spPr>
      </p:pic>
    </p:spTree>
    <p:extLst>
      <p:ext uri="{BB962C8B-B14F-4D97-AF65-F5344CB8AC3E}">
        <p14:creationId xmlns:p14="http://schemas.microsoft.com/office/powerpoint/2010/main" val="1387457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CD5E8-1094-4318-B0D5-5500CAAC9D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1D72057-8771-4E6E-96EB-1440C513037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F1633F57-732B-4578-B227-C1BC9A260978}"/>
              </a:ext>
            </a:extLst>
          </p:cNvPr>
          <p:cNvPicPr>
            <a:picLocks noChangeAspect="1"/>
          </p:cNvPicPr>
          <p:nvPr/>
        </p:nvPicPr>
        <p:blipFill>
          <a:blip r:embed="rId2"/>
          <a:stretch>
            <a:fillRect/>
          </a:stretch>
        </p:blipFill>
        <p:spPr>
          <a:xfrm>
            <a:off x="4339365" y="809625"/>
            <a:ext cx="4352197" cy="2767293"/>
          </a:xfrm>
          <a:prstGeom prst="rect">
            <a:avLst/>
          </a:prstGeom>
        </p:spPr>
      </p:pic>
    </p:spTree>
    <p:extLst>
      <p:ext uri="{BB962C8B-B14F-4D97-AF65-F5344CB8AC3E}">
        <p14:creationId xmlns:p14="http://schemas.microsoft.com/office/powerpoint/2010/main" val="17691666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Lecture summary</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organisation needs to coordinate its information, collected from a variety of sources, into an </a:t>
            </a:r>
            <a:r>
              <a:rPr lang="en-GB" sz="2800" dirty="0" err="1"/>
              <a:t>MkIS</a:t>
            </a:r>
            <a:r>
              <a:rPr lang="en-GB" sz="2800" dirty="0"/>
              <a:t>. A formal </a:t>
            </a:r>
            <a:r>
              <a:rPr lang="en-GB" sz="2800" dirty="0" err="1"/>
              <a:t>MkIS</a:t>
            </a:r>
            <a:r>
              <a:rPr lang="en-GB" sz="2800" dirty="0"/>
              <a:t> brings everything together under one umbrella and provides timely and comprehensive information to aid managers in </a:t>
            </a:r>
            <a:r>
              <a:rPr lang="en-GB" sz="2800" dirty="0" err="1"/>
              <a:t>decisionmaking</a:t>
            </a:r>
            <a:r>
              <a:rPr lang="en-GB" sz="2800" dirty="0"/>
              <a:t>.</a:t>
            </a:r>
          </a:p>
        </p:txBody>
      </p:sp>
    </p:spTree>
    <p:extLst>
      <p:ext uri="{BB962C8B-B14F-4D97-AF65-F5344CB8AC3E}">
        <p14:creationId xmlns:p14="http://schemas.microsoft.com/office/powerpoint/2010/main" val="131673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Page 162</a:t>
            </a:r>
          </a:p>
        </p:txBody>
      </p:sp>
      <p:pic>
        <p:nvPicPr>
          <p:cNvPr id="6" name="Picture 5">
            <a:extLst>
              <a:ext uri="{FF2B5EF4-FFF2-40B4-BE49-F238E27FC236}">
                <a16:creationId xmlns:a16="http://schemas.microsoft.com/office/drawing/2014/main" xmlns="" id="{8C9AE226-8393-468F-B98C-64091ACFBA89}"/>
              </a:ext>
            </a:extLst>
          </p:cNvPr>
          <p:cNvPicPr>
            <a:picLocks noChangeAspect="1"/>
          </p:cNvPicPr>
          <p:nvPr/>
        </p:nvPicPr>
        <p:blipFill>
          <a:blip r:embed="rId3"/>
          <a:stretch>
            <a:fillRect/>
          </a:stretch>
        </p:blipFill>
        <p:spPr>
          <a:xfrm>
            <a:off x="0" y="4310"/>
            <a:ext cx="9144000" cy="1821315"/>
          </a:xfrm>
          <a:prstGeom prst="rect">
            <a:avLst/>
          </a:prstGeom>
        </p:spPr>
      </p:pic>
    </p:spTree>
    <p:extLst>
      <p:ext uri="{BB962C8B-B14F-4D97-AF65-F5344CB8AC3E}">
        <p14:creationId xmlns:p14="http://schemas.microsoft.com/office/powerpoint/2010/main" val="2082457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xmlns="" id="{F1633F57-732B-4578-B227-C1BC9A260978}"/>
              </a:ext>
            </a:extLst>
          </p:cNvPr>
          <p:cNvPicPr>
            <a:picLocks noChangeAspect="1"/>
          </p:cNvPicPr>
          <p:nvPr/>
        </p:nvPicPr>
        <p:blipFill>
          <a:blip r:embed="rId2"/>
          <a:stretch>
            <a:fillRect/>
          </a:stretch>
        </p:blipFill>
        <p:spPr>
          <a:xfrm>
            <a:off x="480733" y="3959132"/>
            <a:ext cx="6976085" cy="4435661"/>
          </a:xfrm>
          <a:prstGeom prst="rect">
            <a:avLst/>
          </a:prstGeom>
        </p:spPr>
      </p:pic>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smtClean="0">
                <a:solidFill>
                  <a:schemeClr val="accent5"/>
                </a:solidFill>
              </a:rPr>
              <a:t>Code of Conduct </a:t>
            </a:r>
            <a:br>
              <a:rPr lang="en-US" dirty="0" smtClean="0">
                <a:solidFill>
                  <a:schemeClr val="accent5"/>
                </a:solidFill>
              </a:rPr>
            </a:br>
            <a:r>
              <a:rPr lang="en-US" dirty="0" smtClean="0">
                <a:solidFill>
                  <a:schemeClr val="accent5"/>
                </a:solidFill>
              </a:rPr>
              <a:t>October 2019 by MRS</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smtClean="0"/>
              <a:t>Please, download the last shared file from </a:t>
            </a:r>
            <a:r>
              <a:rPr lang="en-GB" sz="2800" dirty="0" err="1" smtClean="0"/>
              <a:t>WeChat</a:t>
            </a:r>
            <a:r>
              <a:rPr lang="en-GB" sz="2800" dirty="0" smtClean="0"/>
              <a:t> group. </a:t>
            </a:r>
            <a:r>
              <a:rPr lang="en-GB" sz="2800" dirty="0" smtClean="0"/>
              <a:t>Read it carefully. Get ready to reply on these questions:</a:t>
            </a:r>
          </a:p>
          <a:p>
            <a:pPr marL="0" indent="0" algn="just">
              <a:buNone/>
            </a:pPr>
            <a:r>
              <a:rPr lang="en-GB" sz="2800" dirty="0" smtClean="0"/>
              <a:t>1</a:t>
            </a:r>
          </a:p>
          <a:p>
            <a:pPr marL="0" indent="0" algn="just">
              <a:buNone/>
            </a:pPr>
            <a:r>
              <a:rPr lang="en-GB" sz="2800" dirty="0" smtClean="0"/>
              <a:t>2</a:t>
            </a:r>
          </a:p>
          <a:p>
            <a:pPr marL="0" indent="0" algn="just">
              <a:buNone/>
            </a:pPr>
            <a:r>
              <a:rPr lang="en-GB" sz="2800" dirty="0"/>
              <a:t>3</a:t>
            </a:r>
            <a:endParaRPr lang="en-GB" sz="2800" dirty="0" smtClean="0"/>
          </a:p>
          <a:p>
            <a:pPr marL="0" indent="0" algn="just">
              <a:buNone/>
            </a:pPr>
            <a:r>
              <a:rPr lang="en-GB" sz="2800" dirty="0" smtClean="0"/>
              <a:t>3</a:t>
            </a:r>
          </a:p>
          <a:p>
            <a:pPr marL="0" indent="0" algn="just">
              <a:buNone/>
            </a:pPr>
            <a:r>
              <a:rPr lang="en-GB" sz="2800" dirty="0"/>
              <a:t>4</a:t>
            </a:r>
            <a:endParaRPr lang="en-GB" sz="2800" dirty="0"/>
          </a:p>
        </p:txBody>
      </p:sp>
    </p:spTree>
    <p:extLst>
      <p:ext uri="{BB962C8B-B14F-4D97-AF65-F5344CB8AC3E}">
        <p14:creationId xmlns:p14="http://schemas.microsoft.com/office/powerpoint/2010/main" val="3291982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Lecture summary</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b="1" dirty="0"/>
              <a:t>There is a general framework for the conduct of a marketing research project that can be applied to almost any kind of market or situation</a:t>
            </a:r>
            <a:r>
              <a:rPr lang="en-GB" sz="2800" dirty="0"/>
              <a:t>. It consists of eight stages: problem definition, research objectives, planning the research, data collection, research implementation, data analysis, reporting findings and research evaluation</a:t>
            </a:r>
          </a:p>
        </p:txBody>
      </p:sp>
    </p:spTree>
    <p:extLst>
      <p:ext uri="{BB962C8B-B14F-4D97-AF65-F5344CB8AC3E}">
        <p14:creationId xmlns:p14="http://schemas.microsoft.com/office/powerpoint/2010/main" val="3727946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Lecture summary</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Marketing managers find it impossible to make decisions effectively without a constant </a:t>
            </a:r>
            <a:r>
              <a:rPr lang="en-GB" sz="2800" b="1" dirty="0"/>
              <a:t>flow of information on every aspect of marketing. </a:t>
            </a:r>
            <a:r>
              <a:rPr lang="en-GB" sz="2800" dirty="0"/>
              <a:t>Everything, from defining target markets to developing marketing mixes to making long-term strategic plans, has to be supported with appropriate information</a:t>
            </a:r>
          </a:p>
        </p:txBody>
      </p:sp>
    </p:spTree>
    <p:extLst>
      <p:ext uri="{BB962C8B-B14F-4D97-AF65-F5344CB8AC3E}">
        <p14:creationId xmlns:p14="http://schemas.microsoft.com/office/powerpoint/2010/main" val="2009289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Lecture summary</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Secondary research provides a means of sourcing marketing information that already exists in some form, whether internal or external to the organisation. Gaps in secondary data can be filled through primary research. The main methods of primary research are interviews and surveys, observation and experiments. Sampling is a crucial area for successful market research.</a:t>
            </a:r>
          </a:p>
        </p:txBody>
      </p:sp>
    </p:spTree>
    <p:extLst>
      <p:ext uri="{BB962C8B-B14F-4D97-AF65-F5344CB8AC3E}">
        <p14:creationId xmlns:p14="http://schemas.microsoft.com/office/powerpoint/2010/main" val="798767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Lecture summary</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Ethical issues in market research are very important. Researchers have to comply with codes of practice to protect vulnerable groups in society from exploitation. They also have to ensure that respondents recruited for market research studies are fully aware of what they are committing themselves to and that they are not misled at any stage in the research process.</a:t>
            </a:r>
          </a:p>
        </p:txBody>
      </p:sp>
    </p:spTree>
    <p:extLst>
      <p:ext uri="{BB962C8B-B14F-4D97-AF65-F5344CB8AC3E}">
        <p14:creationId xmlns:p14="http://schemas.microsoft.com/office/powerpoint/2010/main" val="1300226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Exercise </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fontScale="92500" lnSpcReduction="10000"/>
          </a:bodyPr>
          <a:lstStyle/>
          <a:p>
            <a:pPr marL="0" indent="0" algn="just">
              <a:buNone/>
            </a:pPr>
            <a:r>
              <a:rPr lang="en-GB" sz="2800" b="1" dirty="0"/>
              <a:t>Design a questionnaire. </a:t>
            </a:r>
            <a:r>
              <a:rPr lang="en-GB" sz="2800" dirty="0"/>
              <a:t>It should contain about 20 questions and you should use as many of the different types of question as possible. Use </a:t>
            </a:r>
            <a:r>
              <a:rPr lang="en-GB" sz="2800" dirty="0">
                <a:hlinkClick r:id="rId3"/>
              </a:rPr>
              <a:t>www.SurveyMonkey.com</a:t>
            </a:r>
            <a:r>
              <a:rPr lang="en-GB" sz="2800" dirty="0"/>
              <a:t> to build it online</a:t>
            </a:r>
          </a:p>
          <a:p>
            <a:pPr marL="0" indent="0" algn="just">
              <a:buNone/>
            </a:pPr>
            <a:r>
              <a:rPr lang="en-GB" sz="2800" dirty="0"/>
              <a:t>The objective is to investigate respondents’ attitudes to downloading music and their purchasing habits. Pilot your questionnaire on 12 to 15 people (but preferably not people on the same course as you), analyse the results and then make any adjustments. Within your seminar group, be prepared to discuss the rationale behind your questionnaire, the outcome of the pilot and any data analysis problems.</a:t>
            </a:r>
          </a:p>
        </p:txBody>
      </p:sp>
    </p:spTree>
    <p:extLst>
      <p:ext uri="{BB962C8B-B14F-4D97-AF65-F5344CB8AC3E}">
        <p14:creationId xmlns:p14="http://schemas.microsoft.com/office/powerpoint/2010/main" val="101323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184682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This lecture first considers the role of marketing research and discusses </a:t>
            </a:r>
            <a:r>
              <a:rPr lang="en-GB" sz="2800" b="1" dirty="0"/>
              <a:t>the structure of the marketing information system (</a:t>
            </a:r>
            <a:r>
              <a:rPr lang="en-GB" sz="2800" b="1" dirty="0" err="1"/>
              <a:t>MkIS</a:t>
            </a:r>
            <a:r>
              <a:rPr lang="en-GB" sz="2800" b="1" dirty="0"/>
              <a:t>) as a means of collecting, analysing and disseminating timely, accurate and relevant data and information throughout the organisation</a:t>
            </a:r>
            <a:r>
              <a:rPr lang="en-GB" sz="2800" dirty="0"/>
              <a:t>. </a:t>
            </a:r>
          </a:p>
          <a:p>
            <a:pPr marL="0" indent="0" algn="just">
              <a:buNone/>
            </a:pPr>
            <a:r>
              <a:rPr lang="en-GB" sz="2800" dirty="0"/>
              <a:t>It then looks at the marketing research planning framework.</a:t>
            </a:r>
          </a:p>
        </p:txBody>
      </p:sp>
    </p:spTree>
    <p:extLst>
      <p:ext uri="{BB962C8B-B14F-4D97-AF65-F5344CB8AC3E}">
        <p14:creationId xmlns:p14="http://schemas.microsoft.com/office/powerpoint/2010/main" val="3999589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Marketing research: definition and role</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Marketing research is at the heart of marketing decision-making and it is important to understand what it involves and its place within the organisation. </a:t>
            </a:r>
            <a:r>
              <a:rPr lang="en-GB" sz="2800" b="1" dirty="0"/>
              <a:t>This section thus discusses the meaning of marketing research and the role that it plays in helping managers to understand new or changing markets, competition, customers’ and potential customers’ needs and wants.</a:t>
            </a:r>
          </a:p>
        </p:txBody>
      </p:sp>
    </p:spTree>
    <p:extLst>
      <p:ext uri="{BB962C8B-B14F-4D97-AF65-F5344CB8AC3E}">
        <p14:creationId xmlns:p14="http://schemas.microsoft.com/office/powerpoint/2010/main" val="1130955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Defining marketing research </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Marketing research links the organisation with the environment in which it is operating and involves specifying the problem, gathering data, then analysing and interpreting those data to facilitate the decision-making process. </a:t>
            </a:r>
          </a:p>
          <a:p>
            <a:pPr marL="0" indent="0" algn="just">
              <a:buNone/>
            </a:pPr>
            <a:r>
              <a:rPr lang="en-GB" sz="2800" dirty="0"/>
              <a:t>Marketing research is a critical input into marketing decisions and has been defined by the American Marketing Association (AMA) as follows:</a:t>
            </a:r>
          </a:p>
        </p:txBody>
      </p:sp>
    </p:spTree>
    <p:extLst>
      <p:ext uri="{BB962C8B-B14F-4D97-AF65-F5344CB8AC3E}">
        <p14:creationId xmlns:p14="http://schemas.microsoft.com/office/powerpoint/2010/main" val="1228839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Defining marketing research </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fontScale="92500" lnSpcReduction="20000"/>
          </a:bodyPr>
          <a:lstStyle/>
          <a:p>
            <a:pPr marL="0" indent="0" algn="just">
              <a:buNone/>
            </a:pPr>
            <a:r>
              <a:rPr lang="en-GB" sz="2800" dirty="0"/>
              <a:t>. . . a function that links the consumer, customer and public to the marketer through information – information used to identify and define marketing opportunities and problems; generate, refine and evaluate marketing actions; monitor marketing performance; and improve the understanding of marketing as a process. Marketing research specifies the information required to address these issues, designs the method for collecting information, manages and implements the data collection process, analyses the results and communicates the findings and their implications. (www.marketingpower.com/ </a:t>
            </a:r>
            <a:r>
              <a:rPr lang="en-GB" sz="2800" dirty="0" err="1"/>
              <a:t>AboutAMA</a:t>
            </a:r>
            <a:r>
              <a:rPr lang="en-GB" sz="2800" dirty="0"/>
              <a:t>/Pages/DefinitionofMarketing.aspx).</a:t>
            </a:r>
          </a:p>
        </p:txBody>
      </p:sp>
    </p:spTree>
    <p:extLst>
      <p:ext uri="{BB962C8B-B14F-4D97-AF65-F5344CB8AC3E}">
        <p14:creationId xmlns:p14="http://schemas.microsoft.com/office/powerpoint/2010/main" val="1916210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2391</Words>
  <Application>Microsoft Office PowerPoint</Application>
  <PresentationFormat>全屏显示(4:3)</PresentationFormat>
  <Paragraphs>126</Paragraphs>
  <Slides>56</Slides>
  <Notes>0</Notes>
  <HiddenSlides>0</HiddenSlides>
  <MMClips>0</MMClips>
  <ScaleCrop>false</ScaleCrop>
  <HeadingPairs>
    <vt:vector size="4" baseType="variant">
      <vt:variant>
        <vt:lpstr>主题</vt:lpstr>
      </vt:variant>
      <vt:variant>
        <vt:i4>1</vt:i4>
      </vt:variant>
      <vt:variant>
        <vt:lpstr>幻灯片标题</vt:lpstr>
      </vt:variant>
      <vt:variant>
        <vt:i4>56</vt:i4>
      </vt:variant>
    </vt:vector>
  </HeadingPairs>
  <TitlesOfParts>
    <vt:vector size="57" baseType="lpstr">
      <vt:lpstr>Office Theme</vt:lpstr>
      <vt:lpstr>南宁师范大学 Nanning Normal University Department of tourism &amp; culture</vt:lpstr>
      <vt:lpstr>Topic  Marketing information and research 26-11-2019</vt:lpstr>
      <vt:lpstr>LEARNING OBJECTIVES</vt:lpstr>
      <vt:lpstr>INTRODUCTION</vt:lpstr>
      <vt:lpstr>PowerPoint 演示文稿</vt:lpstr>
      <vt:lpstr>PowerPoint 演示文稿</vt:lpstr>
      <vt:lpstr>Marketing research: definition and role</vt:lpstr>
      <vt:lpstr>Defining marketing research </vt:lpstr>
      <vt:lpstr>Defining marketing research </vt:lpstr>
      <vt:lpstr>The role of marketing research</vt:lpstr>
      <vt:lpstr>PowerPoint 演示文稿</vt:lpstr>
      <vt:lpstr>B2B markets</vt:lpstr>
      <vt:lpstr>Types of research</vt:lpstr>
      <vt:lpstr>Exploratory research</vt:lpstr>
      <vt:lpstr>Page 167</vt:lpstr>
      <vt:lpstr>Descriptive research</vt:lpstr>
      <vt:lpstr>Causal or predictive research</vt:lpstr>
      <vt:lpstr>The origins of research data</vt:lpstr>
      <vt:lpstr>PowerPoint 演示文稿</vt:lpstr>
      <vt:lpstr>Quantitative research</vt:lpstr>
      <vt:lpstr>Continuous research</vt:lpstr>
      <vt:lpstr>Consumer panels</vt:lpstr>
      <vt:lpstr>PowerPoint 演示文稿</vt:lpstr>
      <vt:lpstr>Taylor Nelson Sofres (www.tns-ri.co.uk/what-we-do/bmrb-omnibus.aspx) runs a number of regular omnibus surveys as well as specific industry- or issue-based marketing research reports. These include</vt:lpstr>
      <vt:lpstr>Retail audits</vt:lpstr>
      <vt:lpstr>Page 170</vt:lpstr>
      <vt:lpstr>Marketing information systems</vt:lpstr>
      <vt:lpstr>The marketing information system</vt:lpstr>
      <vt:lpstr>PowerPoint 演示文稿</vt:lpstr>
      <vt:lpstr>Sources of marketing information</vt:lpstr>
      <vt:lpstr>External sources</vt:lpstr>
      <vt:lpstr>Internal sources</vt:lpstr>
      <vt:lpstr>PowerPoint 演示文稿</vt:lpstr>
      <vt:lpstr>PowerPoint 演示文稿</vt:lpstr>
      <vt:lpstr>PowerPoint 演示文稿</vt:lpstr>
      <vt:lpstr>PowerPoint 演示文稿</vt:lpstr>
      <vt:lpstr>PowerPoint 演示文稿</vt:lpstr>
      <vt:lpstr>PowerPoint 演示文稿</vt:lpstr>
      <vt:lpstr>Ethics in marketing research</vt:lpstr>
      <vt:lpstr>When market researchers have to investigate children’s behaviour and motivation as consumers Page 199</vt:lpstr>
      <vt:lpstr>Ethical legislation</vt:lpstr>
      <vt:lpstr>Quality Standards Association (MRQSA)</vt:lpstr>
      <vt:lpstr>www.mrs.org.uk</vt:lpstr>
      <vt:lpstr>PowerPoint 演示文稿</vt:lpstr>
      <vt:lpstr>https://www.mrs.org.uk/standards/research-in-practice</vt:lpstr>
      <vt:lpstr>https://www.mrs.org.uk/standards/research-in-practice</vt:lpstr>
      <vt:lpstr>www.mrs.org.uk</vt:lpstr>
      <vt:lpstr>PowerPoint 演示文稿</vt:lpstr>
      <vt:lpstr>Lecture summary</vt:lpstr>
      <vt:lpstr>Code of Conduct  October 2019 by MRS</vt:lpstr>
      <vt:lpstr>Lecture summary</vt:lpstr>
      <vt:lpstr>Lecture summary</vt:lpstr>
      <vt:lpstr>Lecture summary</vt:lpstr>
      <vt:lpstr>Lecture summary</vt:lpstr>
      <vt:lpstr>Exercise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PC</cp:lastModifiedBy>
  <cp:revision>76</cp:revision>
  <dcterms:created xsi:type="dcterms:W3CDTF">2019-03-08T03:34:31Z</dcterms:created>
  <dcterms:modified xsi:type="dcterms:W3CDTF">2019-11-26T04:10:35Z</dcterms:modified>
</cp:coreProperties>
</file>