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sldIdLst>
    <p:sldId id="289" r:id="rId2"/>
    <p:sldId id="672" r:id="rId3"/>
    <p:sldId id="673" r:id="rId4"/>
    <p:sldId id="752" r:id="rId5"/>
    <p:sldId id="674" r:id="rId6"/>
    <p:sldId id="675" r:id="rId7"/>
    <p:sldId id="676" r:id="rId8"/>
    <p:sldId id="677" r:id="rId9"/>
    <p:sldId id="678" r:id="rId10"/>
    <p:sldId id="679" r:id="rId11"/>
    <p:sldId id="680" r:id="rId12"/>
    <p:sldId id="681" r:id="rId13"/>
    <p:sldId id="682" r:id="rId14"/>
    <p:sldId id="683" r:id="rId15"/>
    <p:sldId id="684" r:id="rId16"/>
    <p:sldId id="685" r:id="rId17"/>
    <p:sldId id="686" r:id="rId18"/>
    <p:sldId id="687" r:id="rId19"/>
    <p:sldId id="688" r:id="rId20"/>
    <p:sldId id="689" r:id="rId21"/>
    <p:sldId id="690" r:id="rId22"/>
    <p:sldId id="691" r:id="rId23"/>
    <p:sldId id="692" r:id="rId24"/>
    <p:sldId id="693" r:id="rId25"/>
    <p:sldId id="694" r:id="rId26"/>
    <p:sldId id="695" r:id="rId27"/>
    <p:sldId id="696" r:id="rId28"/>
    <p:sldId id="697" r:id="rId29"/>
    <p:sldId id="698" r:id="rId30"/>
    <p:sldId id="699" r:id="rId31"/>
    <p:sldId id="700" r:id="rId32"/>
    <p:sldId id="701" r:id="rId33"/>
    <p:sldId id="702" r:id="rId34"/>
    <p:sldId id="703" r:id="rId35"/>
    <p:sldId id="704" r:id="rId36"/>
    <p:sldId id="705" r:id="rId37"/>
    <p:sldId id="706" r:id="rId38"/>
    <p:sldId id="707" r:id="rId39"/>
    <p:sldId id="708" r:id="rId40"/>
    <p:sldId id="753" r:id="rId41"/>
    <p:sldId id="709" r:id="rId42"/>
    <p:sldId id="710" r:id="rId43"/>
    <p:sldId id="711" r:id="rId44"/>
    <p:sldId id="712" r:id="rId45"/>
    <p:sldId id="713" r:id="rId46"/>
    <p:sldId id="714" r:id="rId47"/>
    <p:sldId id="715" r:id="rId48"/>
    <p:sldId id="716" r:id="rId49"/>
    <p:sldId id="717" r:id="rId50"/>
    <p:sldId id="718" r:id="rId51"/>
    <p:sldId id="719" r:id="rId52"/>
    <p:sldId id="751" r:id="rId53"/>
    <p:sldId id="75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A63C7-EB7A-4F35-81D7-057A1E8B9BD2}" v="200" dt="2019-05-07T09:42:25.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06" autoAdjust="0"/>
  </p:normalViewPr>
  <p:slideViewPr>
    <p:cSldViewPr snapToGrid="0" snapToObjects="1">
      <p:cViewPr varScale="1">
        <p:scale>
          <a:sx n="71" d="100"/>
          <a:sy n="71" d="100"/>
        </p:scale>
        <p:origin x="-5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onich" userId="df37b809a6939972" providerId="LiveId" clId="{9081B49C-D332-4F87-9E9D-0C51DB2ED12E}"/>
    <pc:docChg chg="undo custSel addSld delSld modSld sldOrd">
      <pc:chgData name="Ivan Monich" userId="df37b809a6939972" providerId="LiveId" clId="{9081B49C-D332-4F87-9E9D-0C51DB2ED12E}" dt="2019-04-01T16:03:23.598" v="633" actId="1076"/>
      <pc:docMkLst>
        <pc:docMk/>
      </pc:docMkLst>
    </pc:docChg>
  </pc:docChgLst>
  <pc:docChgLst>
    <pc:chgData name="Ivan Monich" userId="df37b809a6939972" providerId="LiveId" clId="{BD9E0089-A46E-44B5-93B9-6D196315331A}"/>
    <pc:docChg chg="undo custSel addSld delSld modSld sldOrd">
      <pc:chgData name="Ivan Monich" userId="df37b809a6939972" providerId="LiveId" clId="{BD9E0089-A46E-44B5-93B9-6D196315331A}" dt="2019-03-18T12:36:46.378" v="499" actId="20577"/>
      <pc:docMkLst>
        <pc:docMk/>
      </pc:docMkLst>
      <pc:sldChg chg="modSp">
        <pc:chgData name="Ivan Monich" userId="df37b809a6939972" providerId="LiveId" clId="{BD9E0089-A46E-44B5-93B9-6D196315331A}" dt="2019-03-18T11:30:51.966" v="6" actId="207"/>
        <pc:sldMkLst>
          <pc:docMk/>
          <pc:sldMk cId="2402356222" sldId="289"/>
        </pc:sldMkLst>
        <pc:spChg chg="mod">
          <ac:chgData name="Ivan Monich" userId="df37b809a6939972" providerId="LiveId" clId="{BD9E0089-A46E-44B5-93B9-6D196315331A}" dt="2019-03-18T11:30:51.966" v="6" actId="207"/>
          <ac:spMkLst>
            <pc:docMk/>
            <pc:sldMk cId="2402356222" sldId="289"/>
            <ac:spMk id="3" creationId="{EE470CD2-23E8-4777-8E2C-5B966DD1F3B5}"/>
          </ac:spMkLst>
        </pc:spChg>
      </pc:sldChg>
    </pc:docChg>
  </pc:docChgLst>
  <pc:docChgLst>
    <pc:chgData name="Ivan Monich" userId="df37b809a6939972" providerId="LiveId" clId="{1AFA22A9-27B1-4178-8ECC-0D5B5BE11F25}"/>
    <pc:docChg chg="undo custSel addSld delSld modSld sldOrd">
      <pc:chgData name="Ivan Monich" userId="df37b809a6939972" providerId="LiveId" clId="{1AFA22A9-27B1-4178-8ECC-0D5B5BE11F25}" dt="2019-03-25T11:54:54.058" v="989" actId="2696"/>
      <pc:docMkLst>
        <pc:docMk/>
      </pc:docMkLst>
    </pc:docChg>
  </pc:docChgLst>
  <pc:docChgLst>
    <pc:chgData name="Ivan Monich" userId="df37b809a6939972" providerId="LiveId" clId="{DE9FA6FA-9624-42D6-9FEA-DE3662170FB7}"/>
    <pc:docChg chg="addSld delSld modSld sldOrd">
      <pc:chgData name="Ivan Monich" userId="df37b809a6939972" providerId="LiveId" clId="{DE9FA6FA-9624-42D6-9FEA-DE3662170FB7}" dt="2019-03-21T14:45:46.036" v="106"/>
      <pc:docMkLst>
        <pc:docMk/>
      </pc:docMkLst>
    </pc:docChg>
  </pc:docChgLst>
  <pc:docChgLst>
    <pc:chgData name="Ivan Monich" userId="df37b809a6939972" providerId="LiveId" clId="{683B8D7D-7BA6-4170-AEBE-014B0A9FA51D}"/>
    <pc:docChg chg="undo custSel modSld">
      <pc:chgData name="Ivan Monich" userId="df37b809a6939972" providerId="LiveId" clId="{683B8D7D-7BA6-4170-AEBE-014B0A9FA51D}" dt="2019-03-06T14:38:20.797" v="51" actId="20577"/>
      <pc:docMkLst>
        <pc:docMk/>
      </pc:docMkLst>
    </pc:docChg>
  </pc:docChgLst>
  <pc:docChgLst>
    <pc:chgData name="Ivan Monich" userId="df37b809a6939972" providerId="LiveId" clId="{64AA63C7-EB7A-4F35-81D7-057A1E8B9BD2}"/>
    <pc:docChg chg="custSel addSld delSld modSld sldOrd">
      <pc:chgData name="Ivan Monich" userId="df37b809a6939972" providerId="LiveId" clId="{64AA63C7-EB7A-4F35-81D7-057A1E8B9BD2}" dt="2019-05-07T09:42:28.654" v="445" actId="2696"/>
      <pc:docMkLst>
        <pc:docMk/>
      </pc:docMkLst>
      <pc:sldChg chg="modSp">
        <pc:chgData name="Ivan Monich" userId="df37b809a6939972" providerId="LiveId" clId="{64AA63C7-EB7A-4F35-81D7-057A1E8B9BD2}" dt="2019-04-27T09:30:21.081" v="101" actId="20577"/>
        <pc:sldMkLst>
          <pc:docMk/>
          <pc:sldMk cId="1130955895" sldId="672"/>
        </pc:sldMkLst>
        <pc:spChg chg="mod">
          <ac:chgData name="Ivan Monich" userId="df37b809a6939972" providerId="LiveId" clId="{64AA63C7-EB7A-4F35-81D7-057A1E8B9BD2}" dt="2019-04-27T09:30:21.081" v="101" actId="20577"/>
          <ac:spMkLst>
            <pc:docMk/>
            <pc:sldMk cId="1130955895" sldId="672"/>
            <ac:spMk id="2" creationId="{81ADB842-A632-4C5E-BDC6-1111E275F1A5}"/>
          </ac:spMkLst>
        </pc:spChg>
        <pc:spChg chg="mod">
          <ac:chgData name="Ivan Monich" userId="df37b809a6939972" providerId="LiveId" clId="{64AA63C7-EB7A-4F35-81D7-057A1E8B9BD2}" dt="2019-04-27T09:26:02.807" v="53" actId="113"/>
          <ac:spMkLst>
            <pc:docMk/>
            <pc:sldMk cId="1130955895" sldId="672"/>
            <ac:spMk id="3" creationId="{03C5F97D-3B73-43E5-8C8B-1713F6AC56DD}"/>
          </ac:spMkLst>
        </pc:spChg>
      </pc:sldChg>
      <pc:sldChg chg="modSp add">
        <pc:chgData name="Ivan Monich" userId="df37b809a6939972" providerId="LiveId" clId="{64AA63C7-EB7A-4F35-81D7-057A1E8B9BD2}" dt="2019-04-27T09:30:56.602" v="127" actId="403"/>
        <pc:sldMkLst>
          <pc:docMk/>
          <pc:sldMk cId="2093256026" sldId="673"/>
        </pc:sldMkLst>
        <pc:spChg chg="mod">
          <ac:chgData name="Ivan Monich" userId="df37b809a6939972" providerId="LiveId" clId="{64AA63C7-EB7A-4F35-81D7-057A1E8B9BD2}" dt="2019-04-27T09:30:26.667" v="103" actId="207"/>
          <ac:spMkLst>
            <pc:docMk/>
            <pc:sldMk cId="2093256026" sldId="673"/>
            <ac:spMk id="2" creationId="{81ADB842-A632-4C5E-BDC6-1111E275F1A5}"/>
          </ac:spMkLst>
        </pc:spChg>
        <pc:spChg chg="mod">
          <ac:chgData name="Ivan Monich" userId="df37b809a6939972" providerId="LiveId" clId="{64AA63C7-EB7A-4F35-81D7-057A1E8B9BD2}" dt="2019-04-27T09:30:56.602" v="127" actId="403"/>
          <ac:spMkLst>
            <pc:docMk/>
            <pc:sldMk cId="2093256026" sldId="673"/>
            <ac:spMk id="3" creationId="{03C5F97D-3B73-43E5-8C8B-1713F6AC56DD}"/>
          </ac:spMkLst>
        </pc:spChg>
      </pc:sldChg>
      <pc:sldChg chg="modSp add">
        <pc:chgData name="Ivan Monich" userId="df37b809a6939972" providerId="LiveId" clId="{64AA63C7-EB7A-4F35-81D7-057A1E8B9BD2}" dt="2019-04-27T09:33:09.568" v="131" actId="113"/>
        <pc:sldMkLst>
          <pc:docMk/>
          <pc:sldMk cId="1972378779" sldId="674"/>
        </pc:sldMkLst>
        <pc:spChg chg="mod">
          <ac:chgData name="Ivan Monich" userId="df37b809a6939972" providerId="LiveId" clId="{64AA63C7-EB7A-4F35-81D7-057A1E8B9BD2}" dt="2019-04-27T09:32:58.695" v="130" actId="207"/>
          <ac:spMkLst>
            <pc:docMk/>
            <pc:sldMk cId="1972378779" sldId="674"/>
            <ac:spMk id="2" creationId="{81ADB842-A632-4C5E-BDC6-1111E275F1A5}"/>
          </ac:spMkLst>
        </pc:spChg>
        <pc:spChg chg="mod">
          <ac:chgData name="Ivan Monich" userId="df37b809a6939972" providerId="LiveId" clId="{64AA63C7-EB7A-4F35-81D7-057A1E8B9BD2}" dt="2019-04-27T09:33:09.568" v="131" actId="113"/>
          <ac:spMkLst>
            <pc:docMk/>
            <pc:sldMk cId="1972378779" sldId="674"/>
            <ac:spMk id="3" creationId="{03C5F97D-3B73-43E5-8C8B-1713F6AC56DD}"/>
          </ac:spMkLst>
        </pc:spChg>
      </pc:sldChg>
      <pc:sldChg chg="modSp add">
        <pc:chgData name="Ivan Monich" userId="df37b809a6939972" providerId="LiveId" clId="{64AA63C7-EB7A-4F35-81D7-057A1E8B9BD2}" dt="2019-04-27T09:34:21.820" v="135" actId="113"/>
        <pc:sldMkLst>
          <pc:docMk/>
          <pc:sldMk cId="2868776825" sldId="675"/>
        </pc:sldMkLst>
        <pc:spChg chg="mod">
          <ac:chgData name="Ivan Monich" userId="df37b809a6939972" providerId="LiveId" clId="{64AA63C7-EB7A-4F35-81D7-057A1E8B9BD2}" dt="2019-04-27T09:34:21.820" v="135" actId="113"/>
          <ac:spMkLst>
            <pc:docMk/>
            <pc:sldMk cId="2868776825" sldId="675"/>
            <ac:spMk id="3" creationId="{03C5F97D-3B73-43E5-8C8B-1713F6AC56DD}"/>
          </ac:spMkLst>
        </pc:spChg>
      </pc:sldChg>
      <pc:sldChg chg="modSp add">
        <pc:chgData name="Ivan Monich" userId="df37b809a6939972" providerId="LiveId" clId="{64AA63C7-EB7A-4F35-81D7-057A1E8B9BD2}" dt="2019-04-27T09:34:51.128" v="138" actId="27636"/>
        <pc:sldMkLst>
          <pc:docMk/>
          <pc:sldMk cId="2035466406" sldId="676"/>
        </pc:sldMkLst>
        <pc:spChg chg="mod">
          <ac:chgData name="Ivan Monich" userId="df37b809a6939972" providerId="LiveId" clId="{64AA63C7-EB7A-4F35-81D7-057A1E8B9BD2}" dt="2019-04-27T09:34:51.128" v="138" actId="27636"/>
          <ac:spMkLst>
            <pc:docMk/>
            <pc:sldMk cId="2035466406" sldId="676"/>
            <ac:spMk id="3" creationId="{03C5F97D-3B73-43E5-8C8B-1713F6AC56DD}"/>
          </ac:spMkLst>
        </pc:spChg>
      </pc:sldChg>
      <pc:sldChg chg="addSp add">
        <pc:chgData name="Ivan Monich" userId="df37b809a6939972" providerId="LiveId" clId="{64AA63C7-EB7A-4F35-81D7-057A1E8B9BD2}" dt="2019-04-27T09:35:22.287" v="139"/>
        <pc:sldMkLst>
          <pc:docMk/>
          <pc:sldMk cId="1367450452" sldId="677"/>
        </pc:sldMkLst>
        <pc:picChg chg="add">
          <ac:chgData name="Ivan Monich" userId="df37b809a6939972" providerId="LiveId" clId="{64AA63C7-EB7A-4F35-81D7-057A1E8B9BD2}" dt="2019-04-27T09:35:22.287" v="139"/>
          <ac:picMkLst>
            <pc:docMk/>
            <pc:sldMk cId="1367450452" sldId="677"/>
            <ac:picMk id="4" creationId="{974A87B8-EE51-4012-88BD-755C3206F06F}"/>
          </ac:picMkLst>
        </pc:picChg>
      </pc:sldChg>
      <pc:sldChg chg="modSp add">
        <pc:chgData name="Ivan Monich" userId="df37b809a6939972" providerId="LiveId" clId="{64AA63C7-EB7A-4F35-81D7-057A1E8B9BD2}" dt="2019-04-27T09:36:23.141" v="146" actId="113"/>
        <pc:sldMkLst>
          <pc:docMk/>
          <pc:sldMk cId="1591851093" sldId="678"/>
        </pc:sldMkLst>
        <pc:spChg chg="mod">
          <ac:chgData name="Ivan Monich" userId="df37b809a6939972" providerId="LiveId" clId="{64AA63C7-EB7A-4F35-81D7-057A1E8B9BD2}" dt="2019-04-27T09:36:02.278" v="144" actId="207"/>
          <ac:spMkLst>
            <pc:docMk/>
            <pc:sldMk cId="1591851093" sldId="678"/>
            <ac:spMk id="2" creationId="{81ADB842-A632-4C5E-BDC6-1111E275F1A5}"/>
          </ac:spMkLst>
        </pc:spChg>
        <pc:spChg chg="mod">
          <ac:chgData name="Ivan Monich" userId="df37b809a6939972" providerId="LiveId" clId="{64AA63C7-EB7A-4F35-81D7-057A1E8B9BD2}" dt="2019-04-27T09:36:23.141" v="146" actId="113"/>
          <ac:spMkLst>
            <pc:docMk/>
            <pc:sldMk cId="1591851093" sldId="678"/>
            <ac:spMk id="3" creationId="{03C5F97D-3B73-43E5-8C8B-1713F6AC56DD}"/>
          </ac:spMkLst>
        </pc:spChg>
      </pc:sldChg>
      <pc:sldChg chg="modSp add">
        <pc:chgData name="Ivan Monich" userId="df37b809a6939972" providerId="LiveId" clId="{64AA63C7-EB7A-4F35-81D7-057A1E8B9BD2}" dt="2019-04-27T09:36:48.774" v="148" actId="113"/>
        <pc:sldMkLst>
          <pc:docMk/>
          <pc:sldMk cId="3629477320" sldId="679"/>
        </pc:sldMkLst>
        <pc:spChg chg="mod">
          <ac:chgData name="Ivan Monich" userId="df37b809a6939972" providerId="LiveId" clId="{64AA63C7-EB7A-4F35-81D7-057A1E8B9BD2}" dt="2019-04-27T09:36:48.774" v="148" actId="113"/>
          <ac:spMkLst>
            <pc:docMk/>
            <pc:sldMk cId="3629477320" sldId="679"/>
            <ac:spMk id="3" creationId="{03C5F97D-3B73-43E5-8C8B-1713F6AC56DD}"/>
          </ac:spMkLst>
        </pc:spChg>
      </pc:sldChg>
      <pc:sldChg chg="modSp add">
        <pc:chgData name="Ivan Monich" userId="df37b809a6939972" providerId="LiveId" clId="{64AA63C7-EB7A-4F35-81D7-057A1E8B9BD2}" dt="2019-04-27T09:38:25.862" v="157" actId="27636"/>
        <pc:sldMkLst>
          <pc:docMk/>
          <pc:sldMk cId="2715558513" sldId="680"/>
        </pc:sldMkLst>
        <pc:spChg chg="mod">
          <ac:chgData name="Ivan Monich" userId="df37b809a6939972" providerId="LiveId" clId="{64AA63C7-EB7A-4F35-81D7-057A1E8B9BD2}" dt="2019-04-27T09:37:26.874" v="150" actId="207"/>
          <ac:spMkLst>
            <pc:docMk/>
            <pc:sldMk cId="2715558513" sldId="680"/>
            <ac:spMk id="2" creationId="{81ADB842-A632-4C5E-BDC6-1111E275F1A5}"/>
          </ac:spMkLst>
        </pc:spChg>
        <pc:spChg chg="mod">
          <ac:chgData name="Ivan Monich" userId="df37b809a6939972" providerId="LiveId" clId="{64AA63C7-EB7A-4F35-81D7-057A1E8B9BD2}" dt="2019-04-27T09:38:25.862" v="157" actId="27636"/>
          <ac:spMkLst>
            <pc:docMk/>
            <pc:sldMk cId="2715558513" sldId="680"/>
            <ac:spMk id="3" creationId="{03C5F97D-3B73-43E5-8C8B-1713F6AC56DD}"/>
          </ac:spMkLst>
        </pc:spChg>
      </pc:sldChg>
      <pc:sldChg chg="modSp add">
        <pc:chgData name="Ivan Monich" userId="df37b809a6939972" providerId="LiveId" clId="{64AA63C7-EB7A-4F35-81D7-057A1E8B9BD2}" dt="2019-04-27T09:39:36.639" v="160"/>
        <pc:sldMkLst>
          <pc:docMk/>
          <pc:sldMk cId="1010070204" sldId="681"/>
        </pc:sldMkLst>
        <pc:spChg chg="mod">
          <ac:chgData name="Ivan Monich" userId="df37b809a6939972" providerId="LiveId" clId="{64AA63C7-EB7A-4F35-81D7-057A1E8B9BD2}" dt="2019-04-27T09:38:33.525" v="159" actId="207"/>
          <ac:spMkLst>
            <pc:docMk/>
            <pc:sldMk cId="1010070204" sldId="681"/>
            <ac:spMk id="2" creationId="{81ADB842-A632-4C5E-BDC6-1111E275F1A5}"/>
          </ac:spMkLst>
        </pc:spChg>
        <pc:spChg chg="mod">
          <ac:chgData name="Ivan Monich" userId="df37b809a6939972" providerId="LiveId" clId="{64AA63C7-EB7A-4F35-81D7-057A1E8B9BD2}" dt="2019-04-27T09:39:36.639" v="160"/>
          <ac:spMkLst>
            <pc:docMk/>
            <pc:sldMk cId="1010070204" sldId="681"/>
            <ac:spMk id="3" creationId="{03C5F97D-3B73-43E5-8C8B-1713F6AC56DD}"/>
          </ac:spMkLst>
        </pc:spChg>
      </pc:sldChg>
      <pc:sldChg chg="modSp add">
        <pc:chgData name="Ivan Monich" userId="df37b809a6939972" providerId="LiveId" clId="{64AA63C7-EB7A-4F35-81D7-057A1E8B9BD2}" dt="2019-04-27T09:40:00.725" v="162" actId="27636"/>
        <pc:sldMkLst>
          <pc:docMk/>
          <pc:sldMk cId="2548618476" sldId="682"/>
        </pc:sldMkLst>
        <pc:spChg chg="mod">
          <ac:chgData name="Ivan Monich" userId="df37b809a6939972" providerId="LiveId" clId="{64AA63C7-EB7A-4F35-81D7-057A1E8B9BD2}" dt="2019-04-27T09:40:00.725" v="162" actId="27636"/>
          <ac:spMkLst>
            <pc:docMk/>
            <pc:sldMk cId="2548618476" sldId="682"/>
            <ac:spMk id="3" creationId="{03C5F97D-3B73-43E5-8C8B-1713F6AC56DD}"/>
          </ac:spMkLst>
        </pc:spChg>
      </pc:sldChg>
      <pc:sldChg chg="modSp add">
        <pc:chgData name="Ivan Monich" userId="df37b809a6939972" providerId="LiveId" clId="{64AA63C7-EB7A-4F35-81D7-057A1E8B9BD2}" dt="2019-04-27T09:40:25.166" v="166" actId="113"/>
        <pc:sldMkLst>
          <pc:docMk/>
          <pc:sldMk cId="4008522445" sldId="683"/>
        </pc:sldMkLst>
        <pc:spChg chg="mod">
          <ac:chgData name="Ivan Monich" userId="df37b809a6939972" providerId="LiveId" clId="{64AA63C7-EB7A-4F35-81D7-057A1E8B9BD2}" dt="2019-04-27T09:40:07.320" v="164" actId="207"/>
          <ac:spMkLst>
            <pc:docMk/>
            <pc:sldMk cId="4008522445" sldId="683"/>
            <ac:spMk id="2" creationId="{81ADB842-A632-4C5E-BDC6-1111E275F1A5}"/>
          </ac:spMkLst>
        </pc:spChg>
        <pc:spChg chg="mod">
          <ac:chgData name="Ivan Monich" userId="df37b809a6939972" providerId="LiveId" clId="{64AA63C7-EB7A-4F35-81D7-057A1E8B9BD2}" dt="2019-04-27T09:40:25.166" v="166" actId="113"/>
          <ac:spMkLst>
            <pc:docMk/>
            <pc:sldMk cId="4008522445" sldId="683"/>
            <ac:spMk id="3" creationId="{03C5F97D-3B73-43E5-8C8B-1713F6AC56DD}"/>
          </ac:spMkLst>
        </pc:spChg>
      </pc:sldChg>
      <pc:sldChg chg="modSp add">
        <pc:chgData name="Ivan Monich" userId="df37b809a6939972" providerId="LiveId" clId="{64AA63C7-EB7A-4F35-81D7-057A1E8B9BD2}" dt="2019-04-27T09:41:03.869" v="167"/>
        <pc:sldMkLst>
          <pc:docMk/>
          <pc:sldMk cId="203810375" sldId="684"/>
        </pc:sldMkLst>
        <pc:spChg chg="mod">
          <ac:chgData name="Ivan Monich" userId="df37b809a6939972" providerId="LiveId" clId="{64AA63C7-EB7A-4F35-81D7-057A1E8B9BD2}" dt="2019-04-27T09:41:03.869" v="167"/>
          <ac:spMkLst>
            <pc:docMk/>
            <pc:sldMk cId="203810375" sldId="684"/>
            <ac:spMk id="3" creationId="{03C5F97D-3B73-43E5-8C8B-1713F6AC56DD}"/>
          </ac:spMkLst>
        </pc:spChg>
      </pc:sldChg>
      <pc:sldChg chg="modSp add">
        <pc:chgData name="Ivan Monich" userId="df37b809a6939972" providerId="LiveId" clId="{64AA63C7-EB7A-4F35-81D7-057A1E8B9BD2}" dt="2019-04-27T09:41:59.603" v="172"/>
        <pc:sldMkLst>
          <pc:docMk/>
          <pc:sldMk cId="785719233" sldId="685"/>
        </pc:sldMkLst>
        <pc:spChg chg="mod">
          <ac:chgData name="Ivan Monich" userId="df37b809a6939972" providerId="LiveId" clId="{64AA63C7-EB7A-4F35-81D7-057A1E8B9BD2}" dt="2019-04-27T09:41:13.969" v="169" actId="207"/>
          <ac:spMkLst>
            <pc:docMk/>
            <pc:sldMk cId="785719233" sldId="685"/>
            <ac:spMk id="2" creationId="{81ADB842-A632-4C5E-BDC6-1111E275F1A5}"/>
          </ac:spMkLst>
        </pc:spChg>
        <pc:spChg chg="mod">
          <ac:chgData name="Ivan Monich" userId="df37b809a6939972" providerId="LiveId" clId="{64AA63C7-EB7A-4F35-81D7-057A1E8B9BD2}" dt="2019-04-27T09:41:59.603" v="172"/>
          <ac:spMkLst>
            <pc:docMk/>
            <pc:sldMk cId="785719233" sldId="685"/>
            <ac:spMk id="3" creationId="{03C5F97D-3B73-43E5-8C8B-1713F6AC56DD}"/>
          </ac:spMkLst>
        </pc:spChg>
      </pc:sldChg>
      <pc:sldChg chg="modSp add">
        <pc:chgData name="Ivan Monich" userId="df37b809a6939972" providerId="LiveId" clId="{64AA63C7-EB7A-4F35-81D7-057A1E8B9BD2}" dt="2019-04-27T09:42:17.488" v="175" actId="113"/>
        <pc:sldMkLst>
          <pc:docMk/>
          <pc:sldMk cId="3670668040" sldId="686"/>
        </pc:sldMkLst>
        <pc:spChg chg="mod">
          <ac:chgData name="Ivan Monich" userId="df37b809a6939972" providerId="LiveId" clId="{64AA63C7-EB7A-4F35-81D7-057A1E8B9BD2}" dt="2019-04-27T09:42:04.554" v="173"/>
          <ac:spMkLst>
            <pc:docMk/>
            <pc:sldMk cId="3670668040" sldId="686"/>
            <ac:spMk id="2" creationId="{81ADB842-A632-4C5E-BDC6-1111E275F1A5}"/>
          </ac:spMkLst>
        </pc:spChg>
        <pc:spChg chg="mod">
          <ac:chgData name="Ivan Monich" userId="df37b809a6939972" providerId="LiveId" clId="{64AA63C7-EB7A-4F35-81D7-057A1E8B9BD2}" dt="2019-04-27T09:42:17.488" v="175" actId="113"/>
          <ac:spMkLst>
            <pc:docMk/>
            <pc:sldMk cId="3670668040" sldId="686"/>
            <ac:spMk id="3" creationId="{03C5F97D-3B73-43E5-8C8B-1713F6AC56DD}"/>
          </ac:spMkLst>
        </pc:spChg>
      </pc:sldChg>
      <pc:sldChg chg="addSp modSp add">
        <pc:chgData name="Ivan Monich" userId="df37b809a6939972" providerId="LiveId" clId="{64AA63C7-EB7A-4F35-81D7-057A1E8B9BD2}" dt="2019-04-27T09:42:46.801" v="194" actId="14100"/>
        <pc:sldMkLst>
          <pc:docMk/>
          <pc:sldMk cId="1095669218" sldId="687"/>
        </pc:sldMkLst>
        <pc:spChg chg="mod">
          <ac:chgData name="Ivan Monich" userId="df37b809a6939972" providerId="LiveId" clId="{64AA63C7-EB7A-4F35-81D7-057A1E8B9BD2}" dt="2019-04-27T09:42:46.801" v="194" actId="14100"/>
          <ac:spMkLst>
            <pc:docMk/>
            <pc:sldMk cId="1095669218" sldId="687"/>
            <ac:spMk id="2" creationId="{81ADB842-A632-4C5E-BDC6-1111E275F1A5}"/>
          </ac:spMkLst>
        </pc:spChg>
        <pc:picChg chg="add mod">
          <ac:chgData name="Ivan Monich" userId="df37b809a6939972" providerId="LiveId" clId="{64AA63C7-EB7A-4F35-81D7-057A1E8B9BD2}" dt="2019-04-27T09:42:38.204" v="177" actId="1076"/>
          <ac:picMkLst>
            <pc:docMk/>
            <pc:sldMk cId="1095669218" sldId="687"/>
            <ac:picMk id="4" creationId="{8C54F33C-2F38-4471-887B-6913470334C2}"/>
          </ac:picMkLst>
        </pc:picChg>
      </pc:sldChg>
      <pc:sldChg chg="modSp add">
        <pc:chgData name="Ivan Monich" userId="df37b809a6939972" providerId="LiveId" clId="{64AA63C7-EB7A-4F35-81D7-057A1E8B9BD2}" dt="2019-04-27T09:43:12.710" v="197" actId="207"/>
        <pc:sldMkLst>
          <pc:docMk/>
          <pc:sldMk cId="575555394" sldId="688"/>
        </pc:sldMkLst>
        <pc:spChg chg="mod">
          <ac:chgData name="Ivan Monich" userId="df37b809a6939972" providerId="LiveId" clId="{64AA63C7-EB7A-4F35-81D7-057A1E8B9BD2}" dt="2019-04-27T09:43:12.710" v="197" actId="207"/>
          <ac:spMkLst>
            <pc:docMk/>
            <pc:sldMk cId="575555394" sldId="688"/>
            <ac:spMk id="2" creationId="{81ADB842-A632-4C5E-BDC6-1111E275F1A5}"/>
          </ac:spMkLst>
        </pc:spChg>
        <pc:spChg chg="mod">
          <ac:chgData name="Ivan Monich" userId="df37b809a6939972" providerId="LiveId" clId="{64AA63C7-EB7A-4F35-81D7-057A1E8B9BD2}" dt="2019-04-27T09:43:10.355" v="196"/>
          <ac:spMkLst>
            <pc:docMk/>
            <pc:sldMk cId="575555394" sldId="688"/>
            <ac:spMk id="3" creationId="{03C5F97D-3B73-43E5-8C8B-1713F6AC56DD}"/>
          </ac:spMkLst>
        </pc:spChg>
      </pc:sldChg>
      <pc:sldChg chg="modSp add">
        <pc:chgData name="Ivan Monich" userId="df37b809a6939972" providerId="LiveId" clId="{64AA63C7-EB7A-4F35-81D7-057A1E8B9BD2}" dt="2019-04-27T09:43:31.206" v="200"/>
        <pc:sldMkLst>
          <pc:docMk/>
          <pc:sldMk cId="3924412734" sldId="689"/>
        </pc:sldMkLst>
        <pc:spChg chg="mod">
          <ac:chgData name="Ivan Monich" userId="df37b809a6939972" providerId="LiveId" clId="{64AA63C7-EB7A-4F35-81D7-057A1E8B9BD2}" dt="2019-04-27T09:43:21.590" v="199" actId="207"/>
          <ac:spMkLst>
            <pc:docMk/>
            <pc:sldMk cId="3924412734" sldId="689"/>
            <ac:spMk id="2" creationId="{81ADB842-A632-4C5E-BDC6-1111E275F1A5}"/>
          </ac:spMkLst>
        </pc:spChg>
        <pc:spChg chg="mod">
          <ac:chgData name="Ivan Monich" userId="df37b809a6939972" providerId="LiveId" clId="{64AA63C7-EB7A-4F35-81D7-057A1E8B9BD2}" dt="2019-04-27T09:43:31.206" v="200"/>
          <ac:spMkLst>
            <pc:docMk/>
            <pc:sldMk cId="3924412734" sldId="689"/>
            <ac:spMk id="3" creationId="{03C5F97D-3B73-43E5-8C8B-1713F6AC56DD}"/>
          </ac:spMkLst>
        </pc:spChg>
      </pc:sldChg>
      <pc:sldChg chg="modSp add">
        <pc:chgData name="Ivan Monich" userId="df37b809a6939972" providerId="LiveId" clId="{64AA63C7-EB7A-4F35-81D7-057A1E8B9BD2}" dt="2019-04-27T09:43:43.844" v="203"/>
        <pc:sldMkLst>
          <pc:docMk/>
          <pc:sldMk cId="17229583" sldId="690"/>
        </pc:sldMkLst>
        <pc:spChg chg="mod">
          <ac:chgData name="Ivan Monich" userId="df37b809a6939972" providerId="LiveId" clId="{64AA63C7-EB7A-4F35-81D7-057A1E8B9BD2}" dt="2019-04-27T09:43:38.365" v="202" actId="207"/>
          <ac:spMkLst>
            <pc:docMk/>
            <pc:sldMk cId="17229583" sldId="690"/>
            <ac:spMk id="2" creationId="{81ADB842-A632-4C5E-BDC6-1111E275F1A5}"/>
          </ac:spMkLst>
        </pc:spChg>
        <pc:spChg chg="mod">
          <ac:chgData name="Ivan Monich" userId="df37b809a6939972" providerId="LiveId" clId="{64AA63C7-EB7A-4F35-81D7-057A1E8B9BD2}" dt="2019-04-27T09:43:43.844" v="203"/>
          <ac:spMkLst>
            <pc:docMk/>
            <pc:sldMk cId="17229583" sldId="690"/>
            <ac:spMk id="3" creationId="{03C5F97D-3B73-43E5-8C8B-1713F6AC56DD}"/>
          </ac:spMkLst>
        </pc:spChg>
      </pc:sldChg>
      <pc:sldChg chg="modSp add">
        <pc:chgData name="Ivan Monich" userId="df37b809a6939972" providerId="LiveId" clId="{64AA63C7-EB7A-4F35-81D7-057A1E8B9BD2}" dt="2019-04-27T09:44:05.993" v="210" actId="20577"/>
        <pc:sldMkLst>
          <pc:docMk/>
          <pc:sldMk cId="627841099" sldId="691"/>
        </pc:sldMkLst>
        <pc:spChg chg="mod">
          <ac:chgData name="Ivan Monich" userId="df37b809a6939972" providerId="LiveId" clId="{64AA63C7-EB7A-4F35-81D7-057A1E8B9BD2}" dt="2019-04-27T09:43:53.337" v="205" actId="207"/>
          <ac:spMkLst>
            <pc:docMk/>
            <pc:sldMk cId="627841099" sldId="691"/>
            <ac:spMk id="2" creationId="{81ADB842-A632-4C5E-BDC6-1111E275F1A5}"/>
          </ac:spMkLst>
        </pc:spChg>
        <pc:spChg chg="mod">
          <ac:chgData name="Ivan Monich" userId="df37b809a6939972" providerId="LiveId" clId="{64AA63C7-EB7A-4F35-81D7-057A1E8B9BD2}" dt="2019-04-27T09:44:05.993" v="210" actId="20577"/>
          <ac:spMkLst>
            <pc:docMk/>
            <pc:sldMk cId="627841099" sldId="691"/>
            <ac:spMk id="3" creationId="{03C5F97D-3B73-43E5-8C8B-1713F6AC56DD}"/>
          </ac:spMkLst>
        </pc:spChg>
      </pc:sldChg>
      <pc:sldChg chg="modSp add">
        <pc:chgData name="Ivan Monich" userId="df37b809a6939972" providerId="LiveId" clId="{64AA63C7-EB7A-4F35-81D7-057A1E8B9BD2}" dt="2019-04-27T09:44:25.180" v="213"/>
        <pc:sldMkLst>
          <pc:docMk/>
          <pc:sldMk cId="3748341703" sldId="692"/>
        </pc:sldMkLst>
        <pc:spChg chg="mod">
          <ac:chgData name="Ivan Monich" userId="df37b809a6939972" providerId="LiveId" clId="{64AA63C7-EB7A-4F35-81D7-057A1E8B9BD2}" dt="2019-04-27T09:44:20.032" v="212" actId="207"/>
          <ac:spMkLst>
            <pc:docMk/>
            <pc:sldMk cId="3748341703" sldId="692"/>
            <ac:spMk id="2" creationId="{81ADB842-A632-4C5E-BDC6-1111E275F1A5}"/>
          </ac:spMkLst>
        </pc:spChg>
        <pc:spChg chg="mod">
          <ac:chgData name="Ivan Monich" userId="df37b809a6939972" providerId="LiveId" clId="{64AA63C7-EB7A-4F35-81D7-057A1E8B9BD2}" dt="2019-04-27T09:44:25.180" v="213"/>
          <ac:spMkLst>
            <pc:docMk/>
            <pc:sldMk cId="3748341703" sldId="692"/>
            <ac:spMk id="3" creationId="{03C5F97D-3B73-43E5-8C8B-1713F6AC56DD}"/>
          </ac:spMkLst>
        </pc:spChg>
      </pc:sldChg>
      <pc:sldChg chg="modSp add">
        <pc:chgData name="Ivan Monich" userId="df37b809a6939972" providerId="LiveId" clId="{64AA63C7-EB7A-4F35-81D7-057A1E8B9BD2}" dt="2019-04-27T09:44:46.514" v="221" actId="20577"/>
        <pc:sldMkLst>
          <pc:docMk/>
          <pc:sldMk cId="2111732721" sldId="693"/>
        </pc:sldMkLst>
        <pc:spChg chg="mod">
          <ac:chgData name="Ivan Monich" userId="df37b809a6939972" providerId="LiveId" clId="{64AA63C7-EB7A-4F35-81D7-057A1E8B9BD2}" dt="2019-04-27T09:44:33.865" v="215" actId="207"/>
          <ac:spMkLst>
            <pc:docMk/>
            <pc:sldMk cId="2111732721" sldId="693"/>
            <ac:spMk id="2" creationId="{81ADB842-A632-4C5E-BDC6-1111E275F1A5}"/>
          </ac:spMkLst>
        </pc:spChg>
        <pc:spChg chg="mod">
          <ac:chgData name="Ivan Monich" userId="df37b809a6939972" providerId="LiveId" clId="{64AA63C7-EB7A-4F35-81D7-057A1E8B9BD2}" dt="2019-04-27T09:44:46.514" v="221" actId="20577"/>
          <ac:spMkLst>
            <pc:docMk/>
            <pc:sldMk cId="2111732721" sldId="693"/>
            <ac:spMk id="3" creationId="{03C5F97D-3B73-43E5-8C8B-1713F6AC56DD}"/>
          </ac:spMkLst>
        </pc:spChg>
      </pc:sldChg>
      <pc:sldChg chg="modSp add">
        <pc:chgData name="Ivan Monich" userId="df37b809a6939972" providerId="LiveId" clId="{64AA63C7-EB7A-4F35-81D7-057A1E8B9BD2}" dt="2019-04-27T09:44:58.309" v="224" actId="207"/>
        <pc:sldMkLst>
          <pc:docMk/>
          <pc:sldMk cId="1566411835" sldId="694"/>
        </pc:sldMkLst>
        <pc:spChg chg="mod">
          <ac:chgData name="Ivan Monich" userId="df37b809a6939972" providerId="LiveId" clId="{64AA63C7-EB7A-4F35-81D7-057A1E8B9BD2}" dt="2019-04-27T09:44:58.309" v="224" actId="207"/>
          <ac:spMkLst>
            <pc:docMk/>
            <pc:sldMk cId="1566411835" sldId="694"/>
            <ac:spMk id="2" creationId="{81ADB842-A632-4C5E-BDC6-1111E275F1A5}"/>
          </ac:spMkLst>
        </pc:spChg>
      </pc:sldChg>
      <pc:sldChg chg="addSp add">
        <pc:chgData name="Ivan Monich" userId="df37b809a6939972" providerId="LiveId" clId="{64AA63C7-EB7A-4F35-81D7-057A1E8B9BD2}" dt="2019-04-27T09:45:33.409" v="225"/>
        <pc:sldMkLst>
          <pc:docMk/>
          <pc:sldMk cId="1345176132" sldId="695"/>
        </pc:sldMkLst>
        <pc:picChg chg="add">
          <ac:chgData name="Ivan Monich" userId="df37b809a6939972" providerId="LiveId" clId="{64AA63C7-EB7A-4F35-81D7-057A1E8B9BD2}" dt="2019-04-27T09:45:33.409" v="225"/>
          <ac:picMkLst>
            <pc:docMk/>
            <pc:sldMk cId="1345176132" sldId="695"/>
            <ac:picMk id="4" creationId="{B9745152-925C-4E2A-B47E-AE56FE8B0CFE}"/>
          </ac:picMkLst>
        </pc:picChg>
      </pc:sldChg>
      <pc:sldChg chg="addSp modSp add">
        <pc:chgData name="Ivan Monich" userId="df37b809a6939972" providerId="LiveId" clId="{64AA63C7-EB7A-4F35-81D7-057A1E8B9BD2}" dt="2019-04-27T09:47:53.972" v="227" actId="1076"/>
        <pc:sldMkLst>
          <pc:docMk/>
          <pc:sldMk cId="4092511179" sldId="696"/>
        </pc:sldMkLst>
        <pc:picChg chg="add mod">
          <ac:chgData name="Ivan Monich" userId="df37b809a6939972" providerId="LiveId" clId="{64AA63C7-EB7A-4F35-81D7-057A1E8B9BD2}" dt="2019-04-27T09:47:53.972" v="227" actId="1076"/>
          <ac:picMkLst>
            <pc:docMk/>
            <pc:sldMk cId="4092511179" sldId="696"/>
            <ac:picMk id="4" creationId="{476D269B-8E82-4330-BF12-9FE56203BC6E}"/>
          </ac:picMkLst>
        </pc:picChg>
      </pc:sldChg>
      <pc:sldChg chg="addSp modSp add">
        <pc:chgData name="Ivan Monich" userId="df37b809a6939972" providerId="LiveId" clId="{64AA63C7-EB7A-4F35-81D7-057A1E8B9BD2}" dt="2019-04-29T15:03:40.022" v="229" actId="1076"/>
        <pc:sldMkLst>
          <pc:docMk/>
          <pc:sldMk cId="95366447" sldId="697"/>
        </pc:sldMkLst>
        <pc:picChg chg="add mod">
          <ac:chgData name="Ivan Monich" userId="df37b809a6939972" providerId="LiveId" clId="{64AA63C7-EB7A-4F35-81D7-057A1E8B9BD2}" dt="2019-04-29T15:03:40.022" v="229" actId="1076"/>
          <ac:picMkLst>
            <pc:docMk/>
            <pc:sldMk cId="95366447" sldId="697"/>
            <ac:picMk id="4" creationId="{05B9C3F5-4154-485E-A8F2-C75101BAA8CF}"/>
          </ac:picMkLst>
        </pc:picChg>
      </pc:sldChg>
      <pc:sldChg chg="modSp add">
        <pc:chgData name="Ivan Monich" userId="df37b809a6939972" providerId="LiveId" clId="{64AA63C7-EB7A-4F35-81D7-057A1E8B9BD2}" dt="2019-04-29T15:04:27.466" v="232"/>
        <pc:sldMkLst>
          <pc:docMk/>
          <pc:sldMk cId="4004283696" sldId="698"/>
        </pc:sldMkLst>
        <pc:spChg chg="mod">
          <ac:chgData name="Ivan Monich" userId="df37b809a6939972" providerId="LiveId" clId="{64AA63C7-EB7A-4F35-81D7-057A1E8B9BD2}" dt="2019-04-29T15:04:01.993" v="231" actId="207"/>
          <ac:spMkLst>
            <pc:docMk/>
            <pc:sldMk cId="4004283696" sldId="698"/>
            <ac:spMk id="2" creationId="{81ADB842-A632-4C5E-BDC6-1111E275F1A5}"/>
          </ac:spMkLst>
        </pc:spChg>
        <pc:spChg chg="mod">
          <ac:chgData name="Ivan Monich" userId="df37b809a6939972" providerId="LiveId" clId="{64AA63C7-EB7A-4F35-81D7-057A1E8B9BD2}" dt="2019-04-29T15:04:27.466" v="232"/>
          <ac:spMkLst>
            <pc:docMk/>
            <pc:sldMk cId="4004283696" sldId="698"/>
            <ac:spMk id="3" creationId="{03C5F97D-3B73-43E5-8C8B-1713F6AC56DD}"/>
          </ac:spMkLst>
        </pc:spChg>
      </pc:sldChg>
      <pc:sldChg chg="modSp add">
        <pc:chgData name="Ivan Monich" userId="df37b809a6939972" providerId="LiveId" clId="{64AA63C7-EB7A-4F35-81D7-057A1E8B9BD2}" dt="2019-04-29T15:04:47.005" v="236" actId="113"/>
        <pc:sldMkLst>
          <pc:docMk/>
          <pc:sldMk cId="3869036865" sldId="699"/>
        </pc:sldMkLst>
        <pc:spChg chg="mod">
          <ac:chgData name="Ivan Monich" userId="df37b809a6939972" providerId="LiveId" clId="{64AA63C7-EB7A-4F35-81D7-057A1E8B9BD2}" dt="2019-04-29T15:04:33.778" v="234" actId="207"/>
          <ac:spMkLst>
            <pc:docMk/>
            <pc:sldMk cId="3869036865" sldId="699"/>
            <ac:spMk id="2" creationId="{81ADB842-A632-4C5E-BDC6-1111E275F1A5}"/>
          </ac:spMkLst>
        </pc:spChg>
        <pc:spChg chg="mod">
          <ac:chgData name="Ivan Monich" userId="df37b809a6939972" providerId="LiveId" clId="{64AA63C7-EB7A-4F35-81D7-057A1E8B9BD2}" dt="2019-04-29T15:04:47.005" v="236" actId="113"/>
          <ac:spMkLst>
            <pc:docMk/>
            <pc:sldMk cId="3869036865" sldId="699"/>
            <ac:spMk id="3" creationId="{03C5F97D-3B73-43E5-8C8B-1713F6AC56DD}"/>
          </ac:spMkLst>
        </pc:spChg>
      </pc:sldChg>
      <pc:sldChg chg="modSp add">
        <pc:chgData name="Ivan Monich" userId="df37b809a6939972" providerId="LiveId" clId="{64AA63C7-EB7A-4F35-81D7-057A1E8B9BD2}" dt="2019-04-29T15:04:59.686" v="237"/>
        <pc:sldMkLst>
          <pc:docMk/>
          <pc:sldMk cId="2366565071" sldId="700"/>
        </pc:sldMkLst>
        <pc:spChg chg="mod">
          <ac:chgData name="Ivan Monich" userId="df37b809a6939972" providerId="LiveId" clId="{64AA63C7-EB7A-4F35-81D7-057A1E8B9BD2}" dt="2019-04-29T15:04:59.686" v="237"/>
          <ac:spMkLst>
            <pc:docMk/>
            <pc:sldMk cId="2366565071" sldId="700"/>
            <ac:spMk id="3" creationId="{03C5F97D-3B73-43E5-8C8B-1713F6AC56DD}"/>
          </ac:spMkLst>
        </pc:spChg>
      </pc:sldChg>
      <pc:sldChg chg="addSp modSp add">
        <pc:chgData name="Ivan Monich" userId="df37b809a6939972" providerId="LiveId" clId="{64AA63C7-EB7A-4F35-81D7-057A1E8B9BD2}" dt="2019-04-29T15:05:45.915" v="240"/>
        <pc:sldMkLst>
          <pc:docMk/>
          <pc:sldMk cId="4273614891" sldId="701"/>
        </pc:sldMkLst>
        <pc:spChg chg="mod">
          <ac:chgData name="Ivan Monich" userId="df37b809a6939972" providerId="LiveId" clId="{64AA63C7-EB7A-4F35-81D7-057A1E8B9BD2}" dt="2019-04-29T15:05:08.152" v="239" actId="207"/>
          <ac:spMkLst>
            <pc:docMk/>
            <pc:sldMk cId="4273614891" sldId="701"/>
            <ac:spMk id="2" creationId="{81ADB842-A632-4C5E-BDC6-1111E275F1A5}"/>
          </ac:spMkLst>
        </pc:spChg>
        <pc:picChg chg="add">
          <ac:chgData name="Ivan Monich" userId="df37b809a6939972" providerId="LiveId" clId="{64AA63C7-EB7A-4F35-81D7-057A1E8B9BD2}" dt="2019-04-29T15:05:45.915" v="240"/>
          <ac:picMkLst>
            <pc:docMk/>
            <pc:sldMk cId="4273614891" sldId="701"/>
            <ac:picMk id="4" creationId="{B323995A-B209-4E12-9A48-D65AF95E75B3}"/>
          </ac:picMkLst>
        </pc:picChg>
      </pc:sldChg>
      <pc:sldChg chg="modSp add">
        <pc:chgData name="Ivan Monich" userId="df37b809a6939972" providerId="LiveId" clId="{64AA63C7-EB7A-4F35-81D7-057A1E8B9BD2}" dt="2019-04-29T15:06:08.297" v="244"/>
        <pc:sldMkLst>
          <pc:docMk/>
          <pc:sldMk cId="961013954" sldId="702"/>
        </pc:sldMkLst>
        <pc:spChg chg="mod">
          <ac:chgData name="Ivan Monich" userId="df37b809a6939972" providerId="LiveId" clId="{64AA63C7-EB7A-4F35-81D7-057A1E8B9BD2}" dt="2019-04-29T15:06:00.741" v="242" actId="207"/>
          <ac:spMkLst>
            <pc:docMk/>
            <pc:sldMk cId="961013954" sldId="702"/>
            <ac:spMk id="2" creationId="{81ADB842-A632-4C5E-BDC6-1111E275F1A5}"/>
          </ac:spMkLst>
        </pc:spChg>
        <pc:spChg chg="mod">
          <ac:chgData name="Ivan Monich" userId="df37b809a6939972" providerId="LiveId" clId="{64AA63C7-EB7A-4F35-81D7-057A1E8B9BD2}" dt="2019-04-29T15:06:08.297" v="244"/>
          <ac:spMkLst>
            <pc:docMk/>
            <pc:sldMk cId="961013954" sldId="702"/>
            <ac:spMk id="3" creationId="{03C5F97D-3B73-43E5-8C8B-1713F6AC56DD}"/>
          </ac:spMkLst>
        </pc:spChg>
      </pc:sldChg>
      <pc:sldChg chg="addSp modSp add">
        <pc:chgData name="Ivan Monich" userId="df37b809a6939972" providerId="LiveId" clId="{64AA63C7-EB7A-4F35-81D7-057A1E8B9BD2}" dt="2019-04-29T15:07:08.689" v="248" actId="1076"/>
        <pc:sldMkLst>
          <pc:docMk/>
          <pc:sldMk cId="2380717019" sldId="703"/>
        </pc:sldMkLst>
        <pc:spChg chg="mod">
          <ac:chgData name="Ivan Monich" userId="df37b809a6939972" providerId="LiveId" clId="{64AA63C7-EB7A-4F35-81D7-057A1E8B9BD2}" dt="2019-04-29T15:06:45.455" v="246" actId="207"/>
          <ac:spMkLst>
            <pc:docMk/>
            <pc:sldMk cId="2380717019" sldId="703"/>
            <ac:spMk id="2" creationId="{81ADB842-A632-4C5E-BDC6-1111E275F1A5}"/>
          </ac:spMkLst>
        </pc:spChg>
        <pc:picChg chg="add mod">
          <ac:chgData name="Ivan Monich" userId="df37b809a6939972" providerId="LiveId" clId="{64AA63C7-EB7A-4F35-81D7-057A1E8B9BD2}" dt="2019-04-29T15:07:08.689" v="248" actId="1076"/>
          <ac:picMkLst>
            <pc:docMk/>
            <pc:sldMk cId="2380717019" sldId="703"/>
            <ac:picMk id="4" creationId="{CF3F466E-767A-4F24-A08B-DB6CF0D2D5C2}"/>
          </ac:picMkLst>
        </pc:picChg>
      </pc:sldChg>
      <pc:sldChg chg="modSp add">
        <pc:chgData name="Ivan Monich" userId="df37b809a6939972" providerId="LiveId" clId="{64AA63C7-EB7A-4F35-81D7-057A1E8B9BD2}" dt="2019-04-29T15:08:00.175" v="300" actId="20577"/>
        <pc:sldMkLst>
          <pc:docMk/>
          <pc:sldMk cId="2040228578" sldId="704"/>
        </pc:sldMkLst>
        <pc:spChg chg="mod">
          <ac:chgData name="Ivan Monich" userId="df37b809a6939972" providerId="LiveId" clId="{64AA63C7-EB7A-4F35-81D7-057A1E8B9BD2}" dt="2019-04-29T15:07:17.034" v="250" actId="207"/>
          <ac:spMkLst>
            <pc:docMk/>
            <pc:sldMk cId="2040228578" sldId="704"/>
            <ac:spMk id="2" creationId="{81ADB842-A632-4C5E-BDC6-1111E275F1A5}"/>
          </ac:spMkLst>
        </pc:spChg>
        <pc:spChg chg="mod">
          <ac:chgData name="Ivan Monich" userId="df37b809a6939972" providerId="LiveId" clId="{64AA63C7-EB7A-4F35-81D7-057A1E8B9BD2}" dt="2019-04-29T15:08:00.175" v="300" actId="20577"/>
          <ac:spMkLst>
            <pc:docMk/>
            <pc:sldMk cId="2040228578" sldId="704"/>
            <ac:spMk id="3" creationId="{03C5F97D-3B73-43E5-8C8B-1713F6AC56DD}"/>
          </ac:spMkLst>
        </pc:spChg>
      </pc:sldChg>
      <pc:sldChg chg="modSp add">
        <pc:chgData name="Ivan Monich" userId="df37b809a6939972" providerId="LiveId" clId="{64AA63C7-EB7A-4F35-81D7-057A1E8B9BD2}" dt="2019-04-29T15:08:38.664" v="303"/>
        <pc:sldMkLst>
          <pc:docMk/>
          <pc:sldMk cId="607221437" sldId="705"/>
        </pc:sldMkLst>
        <pc:spChg chg="mod">
          <ac:chgData name="Ivan Monich" userId="df37b809a6939972" providerId="LiveId" clId="{64AA63C7-EB7A-4F35-81D7-057A1E8B9BD2}" dt="2019-04-29T15:08:11.394" v="302" actId="207"/>
          <ac:spMkLst>
            <pc:docMk/>
            <pc:sldMk cId="607221437" sldId="705"/>
            <ac:spMk id="2" creationId="{81ADB842-A632-4C5E-BDC6-1111E275F1A5}"/>
          </ac:spMkLst>
        </pc:spChg>
        <pc:spChg chg="mod">
          <ac:chgData name="Ivan Monich" userId="df37b809a6939972" providerId="LiveId" clId="{64AA63C7-EB7A-4F35-81D7-057A1E8B9BD2}" dt="2019-04-29T15:08:38.664" v="303"/>
          <ac:spMkLst>
            <pc:docMk/>
            <pc:sldMk cId="607221437" sldId="705"/>
            <ac:spMk id="3" creationId="{03C5F97D-3B73-43E5-8C8B-1713F6AC56DD}"/>
          </ac:spMkLst>
        </pc:spChg>
      </pc:sldChg>
      <pc:sldChg chg="modSp add">
        <pc:chgData name="Ivan Monich" userId="df37b809a6939972" providerId="LiveId" clId="{64AA63C7-EB7A-4F35-81D7-057A1E8B9BD2}" dt="2019-04-29T15:09:12.098" v="307" actId="20577"/>
        <pc:sldMkLst>
          <pc:docMk/>
          <pc:sldMk cId="1819446885" sldId="706"/>
        </pc:sldMkLst>
        <pc:spChg chg="mod">
          <ac:chgData name="Ivan Monich" userId="df37b809a6939972" providerId="LiveId" clId="{64AA63C7-EB7A-4F35-81D7-057A1E8B9BD2}" dt="2019-04-29T15:09:01.568" v="305" actId="207"/>
          <ac:spMkLst>
            <pc:docMk/>
            <pc:sldMk cId="1819446885" sldId="706"/>
            <ac:spMk id="2" creationId="{81ADB842-A632-4C5E-BDC6-1111E275F1A5}"/>
          </ac:spMkLst>
        </pc:spChg>
        <pc:spChg chg="mod">
          <ac:chgData name="Ivan Monich" userId="df37b809a6939972" providerId="LiveId" clId="{64AA63C7-EB7A-4F35-81D7-057A1E8B9BD2}" dt="2019-04-29T15:09:12.098" v="307" actId="20577"/>
          <ac:spMkLst>
            <pc:docMk/>
            <pc:sldMk cId="1819446885" sldId="706"/>
            <ac:spMk id="3" creationId="{03C5F97D-3B73-43E5-8C8B-1713F6AC56DD}"/>
          </ac:spMkLst>
        </pc:spChg>
      </pc:sldChg>
      <pc:sldChg chg="modSp add">
        <pc:chgData name="Ivan Monich" userId="df37b809a6939972" providerId="LiveId" clId="{64AA63C7-EB7A-4F35-81D7-057A1E8B9BD2}" dt="2019-04-29T15:09:21.538" v="310" actId="20577"/>
        <pc:sldMkLst>
          <pc:docMk/>
          <pc:sldMk cId="1783546341" sldId="707"/>
        </pc:sldMkLst>
        <pc:spChg chg="mod">
          <ac:chgData name="Ivan Monich" userId="df37b809a6939972" providerId="LiveId" clId="{64AA63C7-EB7A-4F35-81D7-057A1E8B9BD2}" dt="2019-04-29T15:09:21.538" v="310" actId="20577"/>
          <ac:spMkLst>
            <pc:docMk/>
            <pc:sldMk cId="1783546341" sldId="707"/>
            <ac:spMk id="3" creationId="{03C5F97D-3B73-43E5-8C8B-1713F6AC56DD}"/>
          </ac:spMkLst>
        </pc:spChg>
      </pc:sldChg>
      <pc:sldChg chg="addSp add">
        <pc:chgData name="Ivan Monich" userId="df37b809a6939972" providerId="LiveId" clId="{64AA63C7-EB7A-4F35-81D7-057A1E8B9BD2}" dt="2019-04-29T15:09:53.732" v="311"/>
        <pc:sldMkLst>
          <pc:docMk/>
          <pc:sldMk cId="3031876765" sldId="708"/>
        </pc:sldMkLst>
        <pc:picChg chg="add">
          <ac:chgData name="Ivan Monich" userId="df37b809a6939972" providerId="LiveId" clId="{64AA63C7-EB7A-4F35-81D7-057A1E8B9BD2}" dt="2019-04-29T15:09:53.732" v="311"/>
          <ac:picMkLst>
            <pc:docMk/>
            <pc:sldMk cId="3031876765" sldId="708"/>
            <ac:picMk id="4" creationId="{8E4C360A-0E6B-4DF0-98B5-0085A8D35DFC}"/>
          </ac:picMkLst>
        </pc:picChg>
      </pc:sldChg>
      <pc:sldChg chg="modSp add">
        <pc:chgData name="Ivan Monich" userId="df37b809a6939972" providerId="LiveId" clId="{64AA63C7-EB7A-4F35-81D7-057A1E8B9BD2}" dt="2019-04-29T15:10:08.401" v="314"/>
        <pc:sldMkLst>
          <pc:docMk/>
          <pc:sldMk cId="4287049815" sldId="709"/>
        </pc:sldMkLst>
        <pc:spChg chg="mod">
          <ac:chgData name="Ivan Monich" userId="df37b809a6939972" providerId="LiveId" clId="{64AA63C7-EB7A-4F35-81D7-057A1E8B9BD2}" dt="2019-04-29T15:10:03.560" v="313" actId="207"/>
          <ac:spMkLst>
            <pc:docMk/>
            <pc:sldMk cId="4287049815" sldId="709"/>
            <ac:spMk id="2" creationId="{81ADB842-A632-4C5E-BDC6-1111E275F1A5}"/>
          </ac:spMkLst>
        </pc:spChg>
        <pc:spChg chg="mod">
          <ac:chgData name="Ivan Monich" userId="df37b809a6939972" providerId="LiveId" clId="{64AA63C7-EB7A-4F35-81D7-057A1E8B9BD2}" dt="2019-04-29T15:10:08.401" v="314"/>
          <ac:spMkLst>
            <pc:docMk/>
            <pc:sldMk cId="4287049815" sldId="709"/>
            <ac:spMk id="3" creationId="{03C5F97D-3B73-43E5-8C8B-1713F6AC56DD}"/>
          </ac:spMkLst>
        </pc:spChg>
      </pc:sldChg>
      <pc:sldChg chg="addSp modSp add">
        <pc:chgData name="Ivan Monich" userId="df37b809a6939972" providerId="LiveId" clId="{64AA63C7-EB7A-4F35-81D7-057A1E8B9BD2}" dt="2019-04-29T15:11:11.525" v="318"/>
        <pc:sldMkLst>
          <pc:docMk/>
          <pc:sldMk cId="1612804169" sldId="710"/>
        </pc:sldMkLst>
        <pc:spChg chg="mod">
          <ac:chgData name="Ivan Monich" userId="df37b809a6939972" providerId="LiveId" clId="{64AA63C7-EB7A-4F35-81D7-057A1E8B9BD2}" dt="2019-04-29T15:10:24.769" v="316" actId="207"/>
          <ac:spMkLst>
            <pc:docMk/>
            <pc:sldMk cId="1612804169" sldId="710"/>
            <ac:spMk id="2" creationId="{81ADB842-A632-4C5E-BDC6-1111E275F1A5}"/>
          </ac:spMkLst>
        </pc:spChg>
        <pc:spChg chg="mod">
          <ac:chgData name="Ivan Monich" userId="df37b809a6939972" providerId="LiveId" clId="{64AA63C7-EB7A-4F35-81D7-057A1E8B9BD2}" dt="2019-04-29T15:10:29.240" v="317"/>
          <ac:spMkLst>
            <pc:docMk/>
            <pc:sldMk cId="1612804169" sldId="710"/>
            <ac:spMk id="3" creationId="{03C5F97D-3B73-43E5-8C8B-1713F6AC56DD}"/>
          </ac:spMkLst>
        </pc:spChg>
        <pc:picChg chg="add">
          <ac:chgData name="Ivan Monich" userId="df37b809a6939972" providerId="LiveId" clId="{64AA63C7-EB7A-4F35-81D7-057A1E8B9BD2}" dt="2019-04-29T15:11:11.525" v="318"/>
          <ac:picMkLst>
            <pc:docMk/>
            <pc:sldMk cId="1612804169" sldId="710"/>
            <ac:picMk id="4" creationId="{5D1E5BBB-E440-4E60-B606-54995FDEBE54}"/>
          </ac:picMkLst>
        </pc:picChg>
      </pc:sldChg>
      <pc:sldChg chg="modSp add">
        <pc:chgData name="Ivan Monich" userId="df37b809a6939972" providerId="LiveId" clId="{64AA63C7-EB7A-4F35-81D7-057A1E8B9BD2}" dt="2019-04-29T15:11:55.259" v="323"/>
        <pc:sldMkLst>
          <pc:docMk/>
          <pc:sldMk cId="850485994" sldId="711"/>
        </pc:sldMkLst>
        <pc:spChg chg="mod">
          <ac:chgData name="Ivan Monich" userId="df37b809a6939972" providerId="LiveId" clId="{64AA63C7-EB7A-4F35-81D7-057A1E8B9BD2}" dt="2019-04-29T15:11:31.959" v="320" actId="207"/>
          <ac:spMkLst>
            <pc:docMk/>
            <pc:sldMk cId="850485994" sldId="711"/>
            <ac:spMk id="2" creationId="{81ADB842-A632-4C5E-BDC6-1111E275F1A5}"/>
          </ac:spMkLst>
        </pc:spChg>
        <pc:spChg chg="mod">
          <ac:chgData name="Ivan Monich" userId="df37b809a6939972" providerId="LiveId" clId="{64AA63C7-EB7A-4F35-81D7-057A1E8B9BD2}" dt="2019-04-29T15:11:55.259" v="323"/>
          <ac:spMkLst>
            <pc:docMk/>
            <pc:sldMk cId="850485994" sldId="711"/>
            <ac:spMk id="3" creationId="{03C5F97D-3B73-43E5-8C8B-1713F6AC56DD}"/>
          </ac:spMkLst>
        </pc:spChg>
      </pc:sldChg>
      <pc:sldChg chg="modSp add">
        <pc:chgData name="Ivan Monich" userId="df37b809a6939972" providerId="LiveId" clId="{64AA63C7-EB7A-4F35-81D7-057A1E8B9BD2}" dt="2019-04-29T15:12:04.569" v="324"/>
        <pc:sldMkLst>
          <pc:docMk/>
          <pc:sldMk cId="2641179751" sldId="712"/>
        </pc:sldMkLst>
        <pc:spChg chg="mod">
          <ac:chgData name="Ivan Monich" userId="df37b809a6939972" providerId="LiveId" clId="{64AA63C7-EB7A-4F35-81D7-057A1E8B9BD2}" dt="2019-04-29T15:12:04.569" v="324"/>
          <ac:spMkLst>
            <pc:docMk/>
            <pc:sldMk cId="2641179751" sldId="712"/>
            <ac:spMk id="3" creationId="{03C5F97D-3B73-43E5-8C8B-1713F6AC56DD}"/>
          </ac:spMkLst>
        </pc:spChg>
      </pc:sldChg>
      <pc:sldChg chg="modSp add">
        <pc:chgData name="Ivan Monich" userId="df37b809a6939972" providerId="LiveId" clId="{64AA63C7-EB7A-4F35-81D7-057A1E8B9BD2}" dt="2019-04-29T15:12:11.317" v="325"/>
        <pc:sldMkLst>
          <pc:docMk/>
          <pc:sldMk cId="2071451929" sldId="713"/>
        </pc:sldMkLst>
        <pc:spChg chg="mod">
          <ac:chgData name="Ivan Monich" userId="df37b809a6939972" providerId="LiveId" clId="{64AA63C7-EB7A-4F35-81D7-057A1E8B9BD2}" dt="2019-04-29T15:12:11.317" v="325"/>
          <ac:spMkLst>
            <pc:docMk/>
            <pc:sldMk cId="2071451929" sldId="713"/>
            <ac:spMk id="3" creationId="{03C5F97D-3B73-43E5-8C8B-1713F6AC56DD}"/>
          </ac:spMkLst>
        </pc:spChg>
      </pc:sldChg>
      <pc:sldChg chg="modSp add">
        <pc:chgData name="Ivan Monich" userId="df37b809a6939972" providerId="LiveId" clId="{64AA63C7-EB7A-4F35-81D7-057A1E8B9BD2}" dt="2019-04-29T15:12:43.778" v="363"/>
        <pc:sldMkLst>
          <pc:docMk/>
          <pc:sldMk cId="92439778" sldId="714"/>
        </pc:sldMkLst>
        <pc:spChg chg="mod">
          <ac:chgData name="Ivan Monich" userId="df37b809a6939972" providerId="LiveId" clId="{64AA63C7-EB7A-4F35-81D7-057A1E8B9BD2}" dt="2019-04-29T15:12:17.803" v="327" actId="207"/>
          <ac:spMkLst>
            <pc:docMk/>
            <pc:sldMk cId="92439778" sldId="714"/>
            <ac:spMk id="2" creationId="{81ADB842-A632-4C5E-BDC6-1111E275F1A5}"/>
          </ac:spMkLst>
        </pc:spChg>
        <pc:spChg chg="mod">
          <ac:chgData name="Ivan Monich" userId="df37b809a6939972" providerId="LiveId" clId="{64AA63C7-EB7A-4F35-81D7-057A1E8B9BD2}" dt="2019-04-29T15:12:43.778" v="363"/>
          <ac:spMkLst>
            <pc:docMk/>
            <pc:sldMk cId="92439778" sldId="714"/>
            <ac:spMk id="3" creationId="{03C5F97D-3B73-43E5-8C8B-1713F6AC56DD}"/>
          </ac:spMkLst>
        </pc:spChg>
      </pc:sldChg>
      <pc:sldChg chg="modSp add">
        <pc:chgData name="Ivan Monich" userId="df37b809a6939972" providerId="LiveId" clId="{64AA63C7-EB7A-4F35-81D7-057A1E8B9BD2}" dt="2019-04-29T15:13:04.442" v="368"/>
        <pc:sldMkLst>
          <pc:docMk/>
          <pc:sldMk cId="3481529236" sldId="715"/>
        </pc:sldMkLst>
        <pc:spChg chg="mod">
          <ac:chgData name="Ivan Monich" userId="df37b809a6939972" providerId="LiveId" clId="{64AA63C7-EB7A-4F35-81D7-057A1E8B9BD2}" dt="2019-04-29T15:12:55.323" v="365" actId="207"/>
          <ac:spMkLst>
            <pc:docMk/>
            <pc:sldMk cId="3481529236" sldId="715"/>
            <ac:spMk id="2" creationId="{81ADB842-A632-4C5E-BDC6-1111E275F1A5}"/>
          </ac:spMkLst>
        </pc:spChg>
        <pc:spChg chg="mod">
          <ac:chgData name="Ivan Monich" userId="df37b809a6939972" providerId="LiveId" clId="{64AA63C7-EB7A-4F35-81D7-057A1E8B9BD2}" dt="2019-04-29T15:13:04.442" v="368"/>
          <ac:spMkLst>
            <pc:docMk/>
            <pc:sldMk cId="3481529236" sldId="715"/>
            <ac:spMk id="3" creationId="{03C5F97D-3B73-43E5-8C8B-1713F6AC56DD}"/>
          </ac:spMkLst>
        </pc:spChg>
      </pc:sldChg>
      <pc:sldChg chg="modSp add">
        <pc:chgData name="Ivan Monich" userId="df37b809a6939972" providerId="LiveId" clId="{64AA63C7-EB7A-4F35-81D7-057A1E8B9BD2}" dt="2019-04-29T15:13:29.044" v="396" actId="313"/>
        <pc:sldMkLst>
          <pc:docMk/>
          <pc:sldMk cId="3993223163" sldId="716"/>
        </pc:sldMkLst>
        <pc:spChg chg="mod">
          <ac:chgData name="Ivan Monich" userId="df37b809a6939972" providerId="LiveId" clId="{64AA63C7-EB7A-4F35-81D7-057A1E8B9BD2}" dt="2019-04-29T15:13:29.044" v="396" actId="313"/>
          <ac:spMkLst>
            <pc:docMk/>
            <pc:sldMk cId="3993223163" sldId="716"/>
            <ac:spMk id="2" creationId="{81ADB842-A632-4C5E-BDC6-1111E275F1A5}"/>
          </ac:spMkLst>
        </pc:spChg>
        <pc:spChg chg="mod">
          <ac:chgData name="Ivan Monich" userId="df37b809a6939972" providerId="LiveId" clId="{64AA63C7-EB7A-4F35-81D7-057A1E8B9BD2}" dt="2019-04-29T15:13:18.626" v="369"/>
          <ac:spMkLst>
            <pc:docMk/>
            <pc:sldMk cId="3993223163" sldId="716"/>
            <ac:spMk id="3" creationId="{03C5F97D-3B73-43E5-8C8B-1713F6AC56DD}"/>
          </ac:spMkLst>
        </pc:spChg>
      </pc:sldChg>
      <pc:sldChg chg="modSp add">
        <pc:chgData name="Ivan Monich" userId="df37b809a6939972" providerId="LiveId" clId="{64AA63C7-EB7A-4F35-81D7-057A1E8B9BD2}" dt="2019-04-29T15:14:25.984" v="406" actId="27636"/>
        <pc:sldMkLst>
          <pc:docMk/>
          <pc:sldMk cId="3939822832" sldId="717"/>
        </pc:sldMkLst>
        <pc:spChg chg="mod">
          <ac:chgData name="Ivan Monich" userId="df37b809a6939972" providerId="LiveId" clId="{64AA63C7-EB7A-4F35-81D7-057A1E8B9BD2}" dt="2019-04-29T15:13:35.863" v="398" actId="207"/>
          <ac:spMkLst>
            <pc:docMk/>
            <pc:sldMk cId="3939822832" sldId="717"/>
            <ac:spMk id="2" creationId="{81ADB842-A632-4C5E-BDC6-1111E275F1A5}"/>
          </ac:spMkLst>
        </pc:spChg>
        <pc:spChg chg="mod">
          <ac:chgData name="Ivan Monich" userId="df37b809a6939972" providerId="LiveId" clId="{64AA63C7-EB7A-4F35-81D7-057A1E8B9BD2}" dt="2019-04-29T15:14:25.984" v="406" actId="27636"/>
          <ac:spMkLst>
            <pc:docMk/>
            <pc:sldMk cId="3939822832" sldId="717"/>
            <ac:spMk id="3" creationId="{03C5F97D-3B73-43E5-8C8B-1713F6AC56DD}"/>
          </ac:spMkLst>
        </pc:spChg>
      </pc:sldChg>
      <pc:sldChg chg="addSp add">
        <pc:chgData name="Ivan Monich" userId="df37b809a6939972" providerId="LiveId" clId="{64AA63C7-EB7A-4F35-81D7-057A1E8B9BD2}" dt="2019-04-29T15:14:45.486" v="407"/>
        <pc:sldMkLst>
          <pc:docMk/>
          <pc:sldMk cId="2357897829" sldId="718"/>
        </pc:sldMkLst>
        <pc:picChg chg="add">
          <ac:chgData name="Ivan Monich" userId="df37b809a6939972" providerId="LiveId" clId="{64AA63C7-EB7A-4F35-81D7-057A1E8B9BD2}" dt="2019-04-29T15:14:45.486" v="407"/>
          <ac:picMkLst>
            <pc:docMk/>
            <pc:sldMk cId="2357897829" sldId="718"/>
            <ac:picMk id="4" creationId="{B072940B-F933-4E2D-8C7B-A84D0849E2A1}"/>
          </ac:picMkLst>
        </pc:picChg>
      </pc:sldChg>
      <pc:sldChg chg="modSp add">
        <pc:chgData name="Ivan Monich" userId="df37b809a6939972" providerId="LiveId" clId="{64AA63C7-EB7A-4F35-81D7-057A1E8B9BD2}" dt="2019-04-29T15:15:24.799" v="411" actId="27636"/>
        <pc:sldMkLst>
          <pc:docMk/>
          <pc:sldMk cId="412822483" sldId="719"/>
        </pc:sldMkLst>
        <pc:spChg chg="mod">
          <ac:chgData name="Ivan Monich" userId="df37b809a6939972" providerId="LiveId" clId="{64AA63C7-EB7A-4F35-81D7-057A1E8B9BD2}" dt="2019-04-29T15:15:07.378" v="409" actId="207"/>
          <ac:spMkLst>
            <pc:docMk/>
            <pc:sldMk cId="412822483" sldId="719"/>
            <ac:spMk id="2" creationId="{81ADB842-A632-4C5E-BDC6-1111E275F1A5}"/>
          </ac:spMkLst>
        </pc:spChg>
        <pc:spChg chg="mod">
          <ac:chgData name="Ivan Monich" userId="df37b809a6939972" providerId="LiveId" clId="{64AA63C7-EB7A-4F35-81D7-057A1E8B9BD2}" dt="2019-04-29T15:15:24.799" v="411" actId="27636"/>
          <ac:spMkLst>
            <pc:docMk/>
            <pc:sldMk cId="412822483" sldId="719"/>
            <ac:spMk id="3" creationId="{03C5F97D-3B73-43E5-8C8B-1713F6AC56DD}"/>
          </ac:spMkLst>
        </pc:spChg>
      </pc:sldChg>
      <pc:sldChg chg="add del">
        <pc:chgData name="Ivan Monich" userId="df37b809a6939972" providerId="LiveId" clId="{64AA63C7-EB7A-4F35-81D7-057A1E8B9BD2}" dt="2019-05-07T09:42:28.442" v="415" actId="2696"/>
        <pc:sldMkLst>
          <pc:docMk/>
          <pc:sldMk cId="2838400062" sldId="720"/>
        </pc:sldMkLst>
      </pc:sldChg>
      <pc:sldChg chg="add del">
        <pc:chgData name="Ivan Monich" userId="df37b809a6939972" providerId="LiveId" clId="{64AA63C7-EB7A-4F35-81D7-057A1E8B9BD2}" dt="2019-05-07T09:42:28.450" v="416" actId="2696"/>
        <pc:sldMkLst>
          <pc:docMk/>
          <pc:sldMk cId="899929668" sldId="721"/>
        </pc:sldMkLst>
      </pc:sldChg>
      <pc:sldChg chg="add del">
        <pc:chgData name="Ivan Monich" userId="df37b809a6939972" providerId="LiveId" clId="{64AA63C7-EB7A-4F35-81D7-057A1E8B9BD2}" dt="2019-05-07T09:42:28.456" v="417" actId="2696"/>
        <pc:sldMkLst>
          <pc:docMk/>
          <pc:sldMk cId="3633420238" sldId="722"/>
        </pc:sldMkLst>
      </pc:sldChg>
      <pc:sldChg chg="add del">
        <pc:chgData name="Ivan Monich" userId="df37b809a6939972" providerId="LiveId" clId="{64AA63C7-EB7A-4F35-81D7-057A1E8B9BD2}" dt="2019-05-07T09:42:28.462" v="418" actId="2696"/>
        <pc:sldMkLst>
          <pc:docMk/>
          <pc:sldMk cId="1222125047" sldId="723"/>
        </pc:sldMkLst>
      </pc:sldChg>
      <pc:sldChg chg="add del">
        <pc:chgData name="Ivan Monich" userId="df37b809a6939972" providerId="LiveId" clId="{64AA63C7-EB7A-4F35-81D7-057A1E8B9BD2}" dt="2019-05-07T09:42:28.471" v="419" actId="2696"/>
        <pc:sldMkLst>
          <pc:docMk/>
          <pc:sldMk cId="3389984129" sldId="724"/>
        </pc:sldMkLst>
      </pc:sldChg>
      <pc:sldChg chg="add del">
        <pc:chgData name="Ivan Monich" userId="df37b809a6939972" providerId="LiveId" clId="{64AA63C7-EB7A-4F35-81D7-057A1E8B9BD2}" dt="2019-05-07T09:42:28.477" v="420" actId="2696"/>
        <pc:sldMkLst>
          <pc:docMk/>
          <pc:sldMk cId="625632617" sldId="725"/>
        </pc:sldMkLst>
      </pc:sldChg>
      <pc:sldChg chg="add del">
        <pc:chgData name="Ivan Monich" userId="df37b809a6939972" providerId="LiveId" clId="{64AA63C7-EB7A-4F35-81D7-057A1E8B9BD2}" dt="2019-05-07T09:42:28.483" v="421" actId="2696"/>
        <pc:sldMkLst>
          <pc:docMk/>
          <pc:sldMk cId="4290146510" sldId="726"/>
        </pc:sldMkLst>
      </pc:sldChg>
      <pc:sldChg chg="add del">
        <pc:chgData name="Ivan Monich" userId="df37b809a6939972" providerId="LiveId" clId="{64AA63C7-EB7A-4F35-81D7-057A1E8B9BD2}" dt="2019-05-07T09:42:28.492" v="422" actId="2696"/>
        <pc:sldMkLst>
          <pc:docMk/>
          <pc:sldMk cId="312796355" sldId="727"/>
        </pc:sldMkLst>
      </pc:sldChg>
      <pc:sldChg chg="add del">
        <pc:chgData name="Ivan Monich" userId="df37b809a6939972" providerId="LiveId" clId="{64AA63C7-EB7A-4F35-81D7-057A1E8B9BD2}" dt="2019-05-07T09:42:28.497" v="423" actId="2696"/>
        <pc:sldMkLst>
          <pc:docMk/>
          <pc:sldMk cId="1836377787" sldId="728"/>
        </pc:sldMkLst>
      </pc:sldChg>
      <pc:sldChg chg="add del">
        <pc:chgData name="Ivan Monich" userId="df37b809a6939972" providerId="LiveId" clId="{64AA63C7-EB7A-4F35-81D7-057A1E8B9BD2}" dt="2019-05-07T09:42:28.507" v="424" actId="2696"/>
        <pc:sldMkLst>
          <pc:docMk/>
          <pc:sldMk cId="2475833575" sldId="729"/>
        </pc:sldMkLst>
      </pc:sldChg>
      <pc:sldChg chg="add del">
        <pc:chgData name="Ivan Monich" userId="df37b809a6939972" providerId="LiveId" clId="{64AA63C7-EB7A-4F35-81D7-057A1E8B9BD2}" dt="2019-05-07T09:42:28.514" v="425" actId="2696"/>
        <pc:sldMkLst>
          <pc:docMk/>
          <pc:sldMk cId="412761382" sldId="730"/>
        </pc:sldMkLst>
      </pc:sldChg>
      <pc:sldChg chg="add del">
        <pc:chgData name="Ivan Monich" userId="df37b809a6939972" providerId="LiveId" clId="{64AA63C7-EB7A-4F35-81D7-057A1E8B9BD2}" dt="2019-05-07T09:42:28.522" v="426" actId="2696"/>
        <pc:sldMkLst>
          <pc:docMk/>
          <pc:sldMk cId="1221243274" sldId="731"/>
        </pc:sldMkLst>
      </pc:sldChg>
      <pc:sldChg chg="add del">
        <pc:chgData name="Ivan Monich" userId="df37b809a6939972" providerId="LiveId" clId="{64AA63C7-EB7A-4F35-81D7-057A1E8B9BD2}" dt="2019-05-07T09:42:28.527" v="427" actId="2696"/>
        <pc:sldMkLst>
          <pc:docMk/>
          <pc:sldMk cId="1065170836" sldId="732"/>
        </pc:sldMkLst>
      </pc:sldChg>
      <pc:sldChg chg="add del">
        <pc:chgData name="Ivan Monich" userId="df37b809a6939972" providerId="LiveId" clId="{64AA63C7-EB7A-4F35-81D7-057A1E8B9BD2}" dt="2019-05-07T09:42:28.537" v="428" actId="2696"/>
        <pc:sldMkLst>
          <pc:docMk/>
          <pc:sldMk cId="2238226853" sldId="733"/>
        </pc:sldMkLst>
      </pc:sldChg>
      <pc:sldChg chg="add del">
        <pc:chgData name="Ivan Monich" userId="df37b809a6939972" providerId="LiveId" clId="{64AA63C7-EB7A-4F35-81D7-057A1E8B9BD2}" dt="2019-05-07T09:42:28.542" v="429" actId="2696"/>
        <pc:sldMkLst>
          <pc:docMk/>
          <pc:sldMk cId="3727930086" sldId="734"/>
        </pc:sldMkLst>
      </pc:sldChg>
      <pc:sldChg chg="add del">
        <pc:chgData name="Ivan Monich" userId="df37b809a6939972" providerId="LiveId" clId="{64AA63C7-EB7A-4F35-81D7-057A1E8B9BD2}" dt="2019-05-07T09:42:28.549" v="430" actId="2696"/>
        <pc:sldMkLst>
          <pc:docMk/>
          <pc:sldMk cId="3017644093" sldId="735"/>
        </pc:sldMkLst>
      </pc:sldChg>
      <pc:sldChg chg="add del">
        <pc:chgData name="Ivan Monich" userId="df37b809a6939972" providerId="LiveId" clId="{64AA63C7-EB7A-4F35-81D7-057A1E8B9BD2}" dt="2019-05-07T09:42:28.558" v="431" actId="2696"/>
        <pc:sldMkLst>
          <pc:docMk/>
          <pc:sldMk cId="701994233" sldId="736"/>
        </pc:sldMkLst>
      </pc:sldChg>
      <pc:sldChg chg="add del">
        <pc:chgData name="Ivan Monich" userId="df37b809a6939972" providerId="LiveId" clId="{64AA63C7-EB7A-4F35-81D7-057A1E8B9BD2}" dt="2019-05-07T09:42:28.565" v="432" actId="2696"/>
        <pc:sldMkLst>
          <pc:docMk/>
          <pc:sldMk cId="1677955935" sldId="737"/>
        </pc:sldMkLst>
      </pc:sldChg>
      <pc:sldChg chg="add del">
        <pc:chgData name="Ivan Monich" userId="df37b809a6939972" providerId="LiveId" clId="{64AA63C7-EB7A-4F35-81D7-057A1E8B9BD2}" dt="2019-05-07T09:42:28.573" v="433" actId="2696"/>
        <pc:sldMkLst>
          <pc:docMk/>
          <pc:sldMk cId="1787842033" sldId="738"/>
        </pc:sldMkLst>
      </pc:sldChg>
      <pc:sldChg chg="add del">
        <pc:chgData name="Ivan Monich" userId="df37b809a6939972" providerId="LiveId" clId="{64AA63C7-EB7A-4F35-81D7-057A1E8B9BD2}" dt="2019-05-07T09:42:28.579" v="434" actId="2696"/>
        <pc:sldMkLst>
          <pc:docMk/>
          <pc:sldMk cId="3931870172" sldId="739"/>
        </pc:sldMkLst>
      </pc:sldChg>
      <pc:sldChg chg="add del">
        <pc:chgData name="Ivan Monich" userId="df37b809a6939972" providerId="LiveId" clId="{64AA63C7-EB7A-4F35-81D7-057A1E8B9BD2}" dt="2019-05-07T09:42:28.587" v="435" actId="2696"/>
        <pc:sldMkLst>
          <pc:docMk/>
          <pc:sldMk cId="2952029821" sldId="740"/>
        </pc:sldMkLst>
      </pc:sldChg>
      <pc:sldChg chg="add del">
        <pc:chgData name="Ivan Monich" userId="df37b809a6939972" providerId="LiveId" clId="{64AA63C7-EB7A-4F35-81D7-057A1E8B9BD2}" dt="2019-05-07T09:42:28.593" v="436" actId="2696"/>
        <pc:sldMkLst>
          <pc:docMk/>
          <pc:sldMk cId="3512708382" sldId="741"/>
        </pc:sldMkLst>
      </pc:sldChg>
      <pc:sldChg chg="add del">
        <pc:chgData name="Ivan Monich" userId="df37b809a6939972" providerId="LiveId" clId="{64AA63C7-EB7A-4F35-81D7-057A1E8B9BD2}" dt="2019-05-07T09:42:28.598" v="437" actId="2696"/>
        <pc:sldMkLst>
          <pc:docMk/>
          <pc:sldMk cId="3586053034" sldId="742"/>
        </pc:sldMkLst>
      </pc:sldChg>
      <pc:sldChg chg="add del">
        <pc:chgData name="Ivan Monich" userId="df37b809a6939972" providerId="LiveId" clId="{64AA63C7-EB7A-4F35-81D7-057A1E8B9BD2}" dt="2019-05-07T09:42:28.606" v="438" actId="2696"/>
        <pc:sldMkLst>
          <pc:docMk/>
          <pc:sldMk cId="4093127878" sldId="743"/>
        </pc:sldMkLst>
      </pc:sldChg>
      <pc:sldChg chg="add del">
        <pc:chgData name="Ivan Monich" userId="df37b809a6939972" providerId="LiveId" clId="{64AA63C7-EB7A-4F35-81D7-057A1E8B9BD2}" dt="2019-05-07T09:42:28.612" v="439" actId="2696"/>
        <pc:sldMkLst>
          <pc:docMk/>
          <pc:sldMk cId="754370372" sldId="744"/>
        </pc:sldMkLst>
      </pc:sldChg>
      <pc:sldChg chg="add del">
        <pc:chgData name="Ivan Monich" userId="df37b809a6939972" providerId="LiveId" clId="{64AA63C7-EB7A-4F35-81D7-057A1E8B9BD2}" dt="2019-05-07T09:42:28.621" v="440" actId="2696"/>
        <pc:sldMkLst>
          <pc:docMk/>
          <pc:sldMk cId="601869347" sldId="745"/>
        </pc:sldMkLst>
      </pc:sldChg>
      <pc:sldChg chg="add del">
        <pc:chgData name="Ivan Monich" userId="df37b809a6939972" providerId="LiveId" clId="{64AA63C7-EB7A-4F35-81D7-057A1E8B9BD2}" dt="2019-05-07T09:42:28.626" v="441" actId="2696"/>
        <pc:sldMkLst>
          <pc:docMk/>
          <pc:sldMk cId="1983307063" sldId="746"/>
        </pc:sldMkLst>
      </pc:sldChg>
      <pc:sldChg chg="add del">
        <pc:chgData name="Ivan Monich" userId="df37b809a6939972" providerId="LiveId" clId="{64AA63C7-EB7A-4F35-81D7-057A1E8B9BD2}" dt="2019-05-07T09:42:28.631" v="442" actId="2696"/>
        <pc:sldMkLst>
          <pc:docMk/>
          <pc:sldMk cId="3969667522" sldId="747"/>
        </pc:sldMkLst>
      </pc:sldChg>
      <pc:sldChg chg="add del">
        <pc:chgData name="Ivan Monich" userId="df37b809a6939972" providerId="LiveId" clId="{64AA63C7-EB7A-4F35-81D7-057A1E8B9BD2}" dt="2019-05-07T09:42:28.640" v="443" actId="2696"/>
        <pc:sldMkLst>
          <pc:docMk/>
          <pc:sldMk cId="1799104515" sldId="748"/>
        </pc:sldMkLst>
      </pc:sldChg>
      <pc:sldChg chg="add del">
        <pc:chgData name="Ivan Monich" userId="df37b809a6939972" providerId="LiveId" clId="{64AA63C7-EB7A-4F35-81D7-057A1E8B9BD2}" dt="2019-05-07T09:42:28.645" v="444" actId="2696"/>
        <pc:sldMkLst>
          <pc:docMk/>
          <pc:sldMk cId="2436213253" sldId="749"/>
        </pc:sldMkLst>
      </pc:sldChg>
      <pc:sldChg chg="add del">
        <pc:chgData name="Ivan Monich" userId="df37b809a6939972" providerId="LiveId" clId="{64AA63C7-EB7A-4F35-81D7-057A1E8B9BD2}" dt="2019-05-07T09:42:28.654" v="445" actId="2696"/>
        <pc:sldMkLst>
          <pc:docMk/>
          <pc:sldMk cId="3740553553" sldId="750"/>
        </pc:sldMkLst>
      </pc:sldChg>
      <pc:sldChg chg="add ord">
        <pc:chgData name="Ivan Monich" userId="df37b809a6939972" providerId="LiveId" clId="{64AA63C7-EB7A-4F35-81D7-057A1E8B9BD2}" dt="2019-05-07T09:42:25.861" v="414"/>
        <pc:sldMkLst>
          <pc:docMk/>
          <pc:sldMk cId="3262336929" sldId="751"/>
        </pc:sldMkLst>
      </pc:sldChg>
    </pc:docChg>
  </pc:docChgLst>
  <pc:docChgLst>
    <pc:chgData name="Ivan Monich" userId="df37b809a6939972" providerId="LiveId" clId="{D9EA3EA7-FCAC-41B4-9A37-66BE32B7EED9}"/>
    <pc:docChg chg="undo custSel mod addSld delSld modSld sldOrd">
      <pc:chgData name="Ivan Monich" userId="df37b809a6939972" providerId="LiveId" clId="{D9EA3EA7-FCAC-41B4-9A37-66BE32B7EED9}" dt="2019-03-06T13:37:33.242" v="676" actId="113"/>
      <pc:docMkLst>
        <pc:docMk/>
      </pc:docMkLst>
      <pc:sldChg chg="addSp delSp modSp">
        <pc:chgData name="Ivan Monich" userId="df37b809a6939972" providerId="LiveId" clId="{D9EA3EA7-FCAC-41B4-9A37-66BE32B7EED9}" dt="2019-03-06T13:23:47.167" v="556" actId="207"/>
        <pc:sldMkLst>
          <pc:docMk/>
          <pc:sldMk cId="2402356222" sldId="289"/>
        </pc:sldMkLst>
        <pc:spChg chg="mod">
          <ac:chgData name="Ivan Monich" userId="df37b809a6939972" providerId="LiveId" clId="{D9EA3EA7-FCAC-41B4-9A37-66BE32B7EED9}" dt="2019-03-06T13:04:54.528" v="228" actId="403"/>
          <ac:spMkLst>
            <pc:docMk/>
            <pc:sldMk cId="2402356222" sldId="289"/>
            <ac:spMk id="2" creationId="{E73250BF-D3C0-42F7-AAD9-A2C3C6951CC5}"/>
          </ac:spMkLst>
        </pc:spChg>
        <pc:spChg chg="mod">
          <ac:chgData name="Ivan Monich" userId="df37b809a6939972" providerId="LiveId" clId="{D9EA3EA7-FCAC-41B4-9A37-66BE32B7EED9}" dt="2019-03-06T13:23:47.167" v="556" actId="207"/>
          <ac:spMkLst>
            <pc:docMk/>
            <pc:sldMk cId="2402356222" sldId="289"/>
            <ac:spMk id="3" creationId="{EE470CD2-23E8-4777-8E2C-5B966DD1F3B5}"/>
          </ac:spMkLst>
        </pc:spChg>
        <pc:graphicFrameChg chg="add del mod">
          <ac:chgData name="Ivan Monich" userId="df37b809a6939972" providerId="LiveId" clId="{D9EA3EA7-FCAC-41B4-9A37-66BE32B7EED9}" dt="2019-03-06T13:00:09.934" v="127" actId="1032"/>
          <ac:graphicFrameMkLst>
            <pc:docMk/>
            <pc:sldMk cId="2402356222" sldId="289"/>
            <ac:graphicFrameMk id="4" creationId="{135157A8-02F3-4C88-98DF-099203072C6F}"/>
          </ac:graphicFrameMkLst>
        </pc:graphicFrameChg>
        <pc:picChg chg="add del">
          <ac:chgData name="Ivan Monich" userId="df37b809a6939972" providerId="LiveId" clId="{D9EA3EA7-FCAC-41B4-9A37-66BE32B7EED9}" dt="2019-03-06T12:57:22.829" v="32" actId="478"/>
          <ac:picMkLst>
            <pc:docMk/>
            <pc:sldMk cId="2402356222" sldId="289"/>
            <ac:picMk id="5" creationId="{9BB6FF26-E7D0-485D-807D-65507E992755}"/>
          </ac:picMkLst>
        </pc:picChg>
        <pc:picChg chg="del">
          <ac:chgData name="Ivan Monich" userId="df37b809a6939972" providerId="LiveId" clId="{D9EA3EA7-FCAC-41B4-9A37-66BE32B7EED9}" dt="2019-03-06T12:57:27.485" v="33" actId="478"/>
          <ac:picMkLst>
            <pc:docMk/>
            <pc:sldMk cId="2402356222" sldId="289"/>
            <ac:picMk id="1026" creationId="{B462B33C-31CC-472D-A1BC-DE73537CB786}"/>
          </ac:picMkLst>
        </pc:picChg>
      </pc:sldChg>
    </pc:docChg>
  </pc:docChgLst>
  <pc:docChgLst>
    <pc:chgData name="Ivan Monich" userId="df37b809a6939972" providerId="LiveId" clId="{638B953E-F69C-4DB4-B903-6989596C53BB}"/>
    <pc:docChg chg="undo custSel addSld delSld modSld">
      <pc:chgData name="Ivan Monich" userId="df37b809a6939972" providerId="LiveId" clId="{638B953E-F69C-4DB4-B903-6989596C53BB}" dt="2019-04-18T16:36:49.412" v="586" actId="207"/>
      <pc:docMkLst>
        <pc:docMk/>
      </pc:docMkLst>
      <pc:sldChg chg="modSp add">
        <pc:chgData name="Ivan Monich" userId="df37b809a6939972" providerId="LiveId" clId="{638B953E-F69C-4DB4-B903-6989596C53BB}" dt="2019-04-18T16:18:59.235" v="352" actId="113"/>
        <pc:sldMkLst>
          <pc:docMk/>
          <pc:sldMk cId="1130955895" sldId="672"/>
        </pc:sldMkLst>
        <pc:spChg chg="mod">
          <ac:chgData name="Ivan Monich" userId="df37b809a6939972" providerId="LiveId" clId="{638B953E-F69C-4DB4-B903-6989596C53BB}" dt="2019-04-18T16:18:44.075" v="350" actId="207"/>
          <ac:spMkLst>
            <pc:docMk/>
            <pc:sldMk cId="1130955895" sldId="672"/>
            <ac:spMk id="2" creationId="{81ADB842-A632-4C5E-BDC6-1111E275F1A5}"/>
          </ac:spMkLst>
        </pc:spChg>
        <pc:spChg chg="mod">
          <ac:chgData name="Ivan Monich" userId="df37b809a6939972" providerId="LiveId" clId="{638B953E-F69C-4DB4-B903-6989596C53BB}" dt="2019-04-18T16:18:59.235" v="352" actId="113"/>
          <ac:spMkLst>
            <pc:docMk/>
            <pc:sldMk cId="1130955895" sldId="672"/>
            <ac:spMk id="3" creationId="{03C5F97D-3B73-43E5-8C8B-1713F6AC56D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7B68DC-F8F2-4092-A09E-31CF67ECD9B1}" type="doc">
      <dgm:prSet loTypeId="urn:microsoft.com/office/officeart/2005/8/layout/pyramid3" loCatId="pyramid" qsTypeId="urn:microsoft.com/office/officeart/2005/8/quickstyle/simple1" qsCatId="simple" csTypeId="urn:microsoft.com/office/officeart/2005/8/colors/accent1_2" csCatId="accent1" phldr="1"/>
      <dgm:spPr/>
    </dgm:pt>
    <dgm:pt modelId="{B22D2374-1B37-43AF-98D8-6E24DA2F2319}">
      <dgm:prSet phldrT="[Text]"/>
      <dgm:spPr/>
      <dgm:t>
        <a:bodyPr/>
        <a:lstStyle/>
        <a:p>
          <a:r>
            <a:rPr lang="en-GB" dirty="0"/>
            <a:t>5Ws+1H </a:t>
          </a:r>
        </a:p>
        <a:p>
          <a:r>
            <a:rPr lang="en-GB" dirty="0"/>
            <a:t>5Ws: What? When? Where? Who? Why?</a:t>
          </a:r>
        </a:p>
        <a:p>
          <a:r>
            <a:rPr lang="en-GB" dirty="0"/>
            <a:t> 1H: How</a:t>
          </a:r>
          <a:endParaRPr lang="en-US" dirty="0"/>
        </a:p>
      </dgm:t>
    </dgm:pt>
    <dgm:pt modelId="{05B4C437-E0F6-45BD-A3FC-FC41CAEE97A3}" type="parTrans" cxnId="{08AB1E74-9C74-4365-AD68-41A96DA8A177}">
      <dgm:prSet/>
      <dgm:spPr/>
      <dgm:t>
        <a:bodyPr/>
        <a:lstStyle/>
        <a:p>
          <a:endParaRPr lang="en-US"/>
        </a:p>
      </dgm:t>
    </dgm:pt>
    <dgm:pt modelId="{6A1E88B5-622C-49C3-8DA8-78C05554FB64}" type="sibTrans" cxnId="{08AB1E74-9C74-4365-AD68-41A96DA8A177}">
      <dgm:prSet/>
      <dgm:spPr/>
      <dgm:t>
        <a:bodyPr/>
        <a:lstStyle/>
        <a:p>
          <a:endParaRPr lang="en-US"/>
        </a:p>
      </dgm:t>
    </dgm:pt>
    <dgm:pt modelId="{6F32FBE2-81B6-425B-B319-8522D1ED350A}">
      <dgm:prSet phldrT="[Text]"/>
      <dgm:spPr/>
      <dgm:t>
        <a:bodyPr/>
        <a:lstStyle/>
        <a:p>
          <a:r>
            <a:rPr lang="en-GB" dirty="0"/>
            <a:t>Details</a:t>
          </a:r>
        </a:p>
        <a:p>
          <a:r>
            <a:rPr lang="en-GB" dirty="0"/>
            <a:t>‘’Quote’’</a:t>
          </a:r>
          <a:br>
            <a:rPr lang="en-GB" dirty="0"/>
          </a:br>
          <a:r>
            <a:rPr lang="en-GB" dirty="0"/>
            <a:t>cite someone</a:t>
          </a:r>
          <a:endParaRPr lang="en-US" dirty="0"/>
        </a:p>
      </dgm:t>
    </dgm:pt>
    <dgm:pt modelId="{74DE186C-F491-493F-92F7-F5AF1D467EBD}" type="parTrans" cxnId="{82C9AA4B-0DDB-4A94-8B1C-1F0E4B40C3F6}">
      <dgm:prSet/>
      <dgm:spPr/>
      <dgm:t>
        <a:bodyPr/>
        <a:lstStyle/>
        <a:p>
          <a:endParaRPr lang="en-US"/>
        </a:p>
      </dgm:t>
    </dgm:pt>
    <dgm:pt modelId="{2216F7C9-CE21-4264-B7EC-A3529D955903}" type="sibTrans" cxnId="{82C9AA4B-0DDB-4A94-8B1C-1F0E4B40C3F6}">
      <dgm:prSet/>
      <dgm:spPr/>
      <dgm:t>
        <a:bodyPr/>
        <a:lstStyle/>
        <a:p>
          <a:endParaRPr lang="en-US"/>
        </a:p>
      </dgm:t>
    </dgm:pt>
    <dgm:pt modelId="{A9BE9230-A40C-49D3-AA23-D2029C57866B}">
      <dgm:prSet phldrT="[Text]"/>
      <dgm:spPr/>
      <dgm:t>
        <a:bodyPr/>
        <a:lstStyle/>
        <a:p>
          <a:r>
            <a:rPr lang="en-GB" dirty="0"/>
            <a:t>Background</a:t>
          </a:r>
          <a:endParaRPr lang="en-US" dirty="0"/>
        </a:p>
      </dgm:t>
    </dgm:pt>
    <dgm:pt modelId="{0F9B7C81-EA9E-44B0-BC0B-5B2C724F71F7}" type="parTrans" cxnId="{32FEA9AA-02E4-42DB-B58C-A456FD0F8447}">
      <dgm:prSet/>
      <dgm:spPr/>
      <dgm:t>
        <a:bodyPr/>
        <a:lstStyle/>
        <a:p>
          <a:endParaRPr lang="en-US"/>
        </a:p>
      </dgm:t>
    </dgm:pt>
    <dgm:pt modelId="{7E674A37-164E-4923-B9BE-9BCBC2A58862}" type="sibTrans" cxnId="{32FEA9AA-02E4-42DB-B58C-A456FD0F8447}">
      <dgm:prSet/>
      <dgm:spPr/>
      <dgm:t>
        <a:bodyPr/>
        <a:lstStyle/>
        <a:p>
          <a:endParaRPr lang="en-US"/>
        </a:p>
      </dgm:t>
    </dgm:pt>
    <dgm:pt modelId="{31FDC928-2F3E-4197-BF16-04D17D0BD7C1}" type="pres">
      <dgm:prSet presAssocID="{377B68DC-F8F2-4092-A09E-31CF67ECD9B1}" presName="Name0" presStyleCnt="0">
        <dgm:presLayoutVars>
          <dgm:dir/>
          <dgm:animLvl val="lvl"/>
          <dgm:resizeHandles val="exact"/>
        </dgm:presLayoutVars>
      </dgm:prSet>
      <dgm:spPr/>
    </dgm:pt>
    <dgm:pt modelId="{8ABDB66C-69DE-4E3F-8643-4AE8988B664B}" type="pres">
      <dgm:prSet presAssocID="{B22D2374-1B37-43AF-98D8-6E24DA2F2319}" presName="Name8" presStyleCnt="0"/>
      <dgm:spPr/>
    </dgm:pt>
    <dgm:pt modelId="{F4A48CB6-E9E6-4D3F-A8BA-FED6F453756F}" type="pres">
      <dgm:prSet presAssocID="{B22D2374-1B37-43AF-98D8-6E24DA2F2319}" presName="level" presStyleLbl="node1" presStyleIdx="0" presStyleCnt="3">
        <dgm:presLayoutVars>
          <dgm:chMax val="1"/>
          <dgm:bulletEnabled val="1"/>
        </dgm:presLayoutVars>
      </dgm:prSet>
      <dgm:spPr/>
      <dgm:t>
        <a:bodyPr/>
        <a:lstStyle/>
        <a:p>
          <a:endParaRPr lang="zh-CN" altLang="en-US"/>
        </a:p>
      </dgm:t>
    </dgm:pt>
    <dgm:pt modelId="{CD2C79CE-C1A7-439C-ADF4-8AA2B3000B04}" type="pres">
      <dgm:prSet presAssocID="{B22D2374-1B37-43AF-98D8-6E24DA2F2319}" presName="levelTx" presStyleLbl="revTx" presStyleIdx="0" presStyleCnt="0">
        <dgm:presLayoutVars>
          <dgm:chMax val="1"/>
          <dgm:bulletEnabled val="1"/>
        </dgm:presLayoutVars>
      </dgm:prSet>
      <dgm:spPr/>
      <dgm:t>
        <a:bodyPr/>
        <a:lstStyle/>
        <a:p>
          <a:endParaRPr lang="zh-CN" altLang="en-US"/>
        </a:p>
      </dgm:t>
    </dgm:pt>
    <dgm:pt modelId="{EFCA5926-8F94-4B1E-BB26-FBF7495F5781}" type="pres">
      <dgm:prSet presAssocID="{6F32FBE2-81B6-425B-B319-8522D1ED350A}" presName="Name8" presStyleCnt="0"/>
      <dgm:spPr/>
    </dgm:pt>
    <dgm:pt modelId="{EC9609D4-BBBD-4F0C-95B5-D879A04A8D8F}" type="pres">
      <dgm:prSet presAssocID="{6F32FBE2-81B6-425B-B319-8522D1ED350A}" presName="level" presStyleLbl="node1" presStyleIdx="1" presStyleCnt="3">
        <dgm:presLayoutVars>
          <dgm:chMax val="1"/>
          <dgm:bulletEnabled val="1"/>
        </dgm:presLayoutVars>
      </dgm:prSet>
      <dgm:spPr/>
      <dgm:t>
        <a:bodyPr/>
        <a:lstStyle/>
        <a:p>
          <a:endParaRPr lang="zh-CN" altLang="en-US"/>
        </a:p>
      </dgm:t>
    </dgm:pt>
    <dgm:pt modelId="{90DF51ED-38A9-4DE2-80F3-47431C8713F8}" type="pres">
      <dgm:prSet presAssocID="{6F32FBE2-81B6-425B-B319-8522D1ED350A}" presName="levelTx" presStyleLbl="revTx" presStyleIdx="0" presStyleCnt="0">
        <dgm:presLayoutVars>
          <dgm:chMax val="1"/>
          <dgm:bulletEnabled val="1"/>
        </dgm:presLayoutVars>
      </dgm:prSet>
      <dgm:spPr/>
      <dgm:t>
        <a:bodyPr/>
        <a:lstStyle/>
        <a:p>
          <a:endParaRPr lang="zh-CN" altLang="en-US"/>
        </a:p>
      </dgm:t>
    </dgm:pt>
    <dgm:pt modelId="{BF3DC6A1-D78D-4CC3-BA3E-E2FEA72464EA}" type="pres">
      <dgm:prSet presAssocID="{A9BE9230-A40C-49D3-AA23-D2029C57866B}" presName="Name8" presStyleCnt="0"/>
      <dgm:spPr/>
    </dgm:pt>
    <dgm:pt modelId="{C32ABD5A-8115-4F49-80E9-0D9E51D720C5}" type="pres">
      <dgm:prSet presAssocID="{A9BE9230-A40C-49D3-AA23-D2029C57866B}" presName="level" presStyleLbl="node1" presStyleIdx="2" presStyleCnt="3">
        <dgm:presLayoutVars>
          <dgm:chMax val="1"/>
          <dgm:bulletEnabled val="1"/>
        </dgm:presLayoutVars>
      </dgm:prSet>
      <dgm:spPr/>
      <dgm:t>
        <a:bodyPr/>
        <a:lstStyle/>
        <a:p>
          <a:endParaRPr lang="zh-CN" altLang="en-US"/>
        </a:p>
      </dgm:t>
    </dgm:pt>
    <dgm:pt modelId="{97B1C935-B548-4B14-B6C9-EDE7082D43CC}" type="pres">
      <dgm:prSet presAssocID="{A9BE9230-A40C-49D3-AA23-D2029C57866B}" presName="levelTx" presStyleLbl="revTx" presStyleIdx="0" presStyleCnt="0">
        <dgm:presLayoutVars>
          <dgm:chMax val="1"/>
          <dgm:bulletEnabled val="1"/>
        </dgm:presLayoutVars>
      </dgm:prSet>
      <dgm:spPr/>
      <dgm:t>
        <a:bodyPr/>
        <a:lstStyle/>
        <a:p>
          <a:endParaRPr lang="zh-CN" altLang="en-US"/>
        </a:p>
      </dgm:t>
    </dgm:pt>
  </dgm:ptLst>
  <dgm:cxnLst>
    <dgm:cxn modelId="{B34A071E-775C-46B1-8576-4FBF9230A9F8}" type="presOf" srcId="{6F32FBE2-81B6-425B-B319-8522D1ED350A}" destId="{EC9609D4-BBBD-4F0C-95B5-D879A04A8D8F}" srcOrd="0" destOrd="0" presId="urn:microsoft.com/office/officeart/2005/8/layout/pyramid3"/>
    <dgm:cxn modelId="{19D42C6B-BF1B-4B0F-8587-16F6A606326D}" type="presOf" srcId="{B22D2374-1B37-43AF-98D8-6E24DA2F2319}" destId="{F4A48CB6-E9E6-4D3F-A8BA-FED6F453756F}" srcOrd="0" destOrd="0" presId="urn:microsoft.com/office/officeart/2005/8/layout/pyramid3"/>
    <dgm:cxn modelId="{32FEA9AA-02E4-42DB-B58C-A456FD0F8447}" srcId="{377B68DC-F8F2-4092-A09E-31CF67ECD9B1}" destId="{A9BE9230-A40C-49D3-AA23-D2029C57866B}" srcOrd="2" destOrd="0" parTransId="{0F9B7C81-EA9E-44B0-BC0B-5B2C724F71F7}" sibTransId="{7E674A37-164E-4923-B9BE-9BCBC2A58862}"/>
    <dgm:cxn modelId="{82C9AA4B-0DDB-4A94-8B1C-1F0E4B40C3F6}" srcId="{377B68DC-F8F2-4092-A09E-31CF67ECD9B1}" destId="{6F32FBE2-81B6-425B-B319-8522D1ED350A}" srcOrd="1" destOrd="0" parTransId="{74DE186C-F491-493F-92F7-F5AF1D467EBD}" sibTransId="{2216F7C9-CE21-4264-B7EC-A3529D955903}"/>
    <dgm:cxn modelId="{DDAC7C3B-9FEE-4B27-B054-F81F2011CB14}" type="presOf" srcId="{A9BE9230-A40C-49D3-AA23-D2029C57866B}" destId="{C32ABD5A-8115-4F49-80E9-0D9E51D720C5}" srcOrd="0" destOrd="0" presId="urn:microsoft.com/office/officeart/2005/8/layout/pyramid3"/>
    <dgm:cxn modelId="{86A8F4D5-1DEA-4EB1-804E-5BA2355EFF2B}" type="presOf" srcId="{A9BE9230-A40C-49D3-AA23-D2029C57866B}" destId="{97B1C935-B548-4B14-B6C9-EDE7082D43CC}" srcOrd="1" destOrd="0" presId="urn:microsoft.com/office/officeart/2005/8/layout/pyramid3"/>
    <dgm:cxn modelId="{ECA77D62-FE54-4F5D-A643-5A86C4C12218}" type="presOf" srcId="{377B68DC-F8F2-4092-A09E-31CF67ECD9B1}" destId="{31FDC928-2F3E-4197-BF16-04D17D0BD7C1}" srcOrd="0" destOrd="0" presId="urn:microsoft.com/office/officeart/2005/8/layout/pyramid3"/>
    <dgm:cxn modelId="{CF8ADA2A-4BD6-4415-88A5-0F47345A7EDF}" type="presOf" srcId="{6F32FBE2-81B6-425B-B319-8522D1ED350A}" destId="{90DF51ED-38A9-4DE2-80F3-47431C8713F8}" srcOrd="1" destOrd="0" presId="urn:microsoft.com/office/officeart/2005/8/layout/pyramid3"/>
    <dgm:cxn modelId="{B5AAC0D7-A867-406B-BA3A-683327F70945}" type="presOf" srcId="{B22D2374-1B37-43AF-98D8-6E24DA2F2319}" destId="{CD2C79CE-C1A7-439C-ADF4-8AA2B3000B04}" srcOrd="1" destOrd="0" presId="urn:microsoft.com/office/officeart/2005/8/layout/pyramid3"/>
    <dgm:cxn modelId="{08AB1E74-9C74-4365-AD68-41A96DA8A177}" srcId="{377B68DC-F8F2-4092-A09E-31CF67ECD9B1}" destId="{B22D2374-1B37-43AF-98D8-6E24DA2F2319}" srcOrd="0" destOrd="0" parTransId="{05B4C437-E0F6-45BD-A3FC-FC41CAEE97A3}" sibTransId="{6A1E88B5-622C-49C3-8DA8-78C05554FB64}"/>
    <dgm:cxn modelId="{31DF71E3-54B2-442E-AC2B-C658FDB06495}" type="presParOf" srcId="{31FDC928-2F3E-4197-BF16-04D17D0BD7C1}" destId="{8ABDB66C-69DE-4E3F-8643-4AE8988B664B}" srcOrd="0" destOrd="0" presId="urn:microsoft.com/office/officeart/2005/8/layout/pyramid3"/>
    <dgm:cxn modelId="{C6611358-D216-4692-89CA-B876001C399E}" type="presParOf" srcId="{8ABDB66C-69DE-4E3F-8643-4AE8988B664B}" destId="{F4A48CB6-E9E6-4D3F-A8BA-FED6F453756F}" srcOrd="0" destOrd="0" presId="urn:microsoft.com/office/officeart/2005/8/layout/pyramid3"/>
    <dgm:cxn modelId="{8F3B5911-4161-4233-B1A5-3DCA98BA7806}" type="presParOf" srcId="{8ABDB66C-69DE-4E3F-8643-4AE8988B664B}" destId="{CD2C79CE-C1A7-439C-ADF4-8AA2B3000B04}" srcOrd="1" destOrd="0" presId="urn:microsoft.com/office/officeart/2005/8/layout/pyramid3"/>
    <dgm:cxn modelId="{22B246BC-A7B1-459B-9D89-787AC5EE771B}" type="presParOf" srcId="{31FDC928-2F3E-4197-BF16-04D17D0BD7C1}" destId="{EFCA5926-8F94-4B1E-BB26-FBF7495F5781}" srcOrd="1" destOrd="0" presId="urn:microsoft.com/office/officeart/2005/8/layout/pyramid3"/>
    <dgm:cxn modelId="{34D475FD-513E-4513-8ABB-1F7F65223C12}" type="presParOf" srcId="{EFCA5926-8F94-4B1E-BB26-FBF7495F5781}" destId="{EC9609D4-BBBD-4F0C-95B5-D879A04A8D8F}" srcOrd="0" destOrd="0" presId="urn:microsoft.com/office/officeart/2005/8/layout/pyramid3"/>
    <dgm:cxn modelId="{738797F8-D4D6-4BF5-BE99-34F64217DCA8}" type="presParOf" srcId="{EFCA5926-8F94-4B1E-BB26-FBF7495F5781}" destId="{90DF51ED-38A9-4DE2-80F3-47431C8713F8}" srcOrd="1" destOrd="0" presId="urn:microsoft.com/office/officeart/2005/8/layout/pyramid3"/>
    <dgm:cxn modelId="{F0618F6A-CCFB-4980-B94E-AFE6A9CC0EFF}" type="presParOf" srcId="{31FDC928-2F3E-4197-BF16-04D17D0BD7C1}" destId="{BF3DC6A1-D78D-4CC3-BA3E-E2FEA72464EA}" srcOrd="2" destOrd="0" presId="urn:microsoft.com/office/officeart/2005/8/layout/pyramid3"/>
    <dgm:cxn modelId="{2D3964ED-C0D3-49BF-924E-2ACEAAF924AC}" type="presParOf" srcId="{BF3DC6A1-D78D-4CC3-BA3E-E2FEA72464EA}" destId="{C32ABD5A-8115-4F49-80E9-0D9E51D720C5}" srcOrd="0" destOrd="0" presId="urn:microsoft.com/office/officeart/2005/8/layout/pyramid3"/>
    <dgm:cxn modelId="{8A5CF6A2-4012-4369-8D10-80A35BEC1471}" type="presParOf" srcId="{BF3DC6A1-D78D-4CC3-BA3E-E2FEA72464EA}" destId="{97B1C935-B548-4B14-B6C9-EDE7082D43CC}"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48CB6-E9E6-4D3F-A8BA-FED6F453756F}">
      <dsp:nvSpPr>
        <dsp:cNvPr id="0" name=""/>
        <dsp:cNvSpPr/>
      </dsp:nvSpPr>
      <dsp:spPr>
        <a:xfrm rot="10800000">
          <a:off x="0" y="0"/>
          <a:ext cx="8896350" cy="1301750"/>
        </a:xfrm>
        <a:prstGeom prst="trapezoid">
          <a:avLst>
            <a:gd name="adj" fmla="val 1139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5Ws+1H </a:t>
          </a:r>
        </a:p>
        <a:p>
          <a:pPr lvl="0" algn="ctr" defTabSz="1066800">
            <a:lnSpc>
              <a:spcPct val="90000"/>
            </a:lnSpc>
            <a:spcBef>
              <a:spcPct val="0"/>
            </a:spcBef>
            <a:spcAft>
              <a:spcPct val="35000"/>
            </a:spcAft>
          </a:pPr>
          <a:r>
            <a:rPr lang="en-GB" sz="2400" kern="1200" dirty="0"/>
            <a:t>5Ws: What? When? Where? Who? Why?</a:t>
          </a:r>
        </a:p>
        <a:p>
          <a:pPr lvl="0" algn="ctr" defTabSz="1066800">
            <a:lnSpc>
              <a:spcPct val="90000"/>
            </a:lnSpc>
            <a:spcBef>
              <a:spcPct val="0"/>
            </a:spcBef>
            <a:spcAft>
              <a:spcPct val="35000"/>
            </a:spcAft>
          </a:pPr>
          <a:r>
            <a:rPr lang="en-GB" sz="2400" kern="1200" dirty="0"/>
            <a:t> 1H: How</a:t>
          </a:r>
          <a:endParaRPr lang="en-US" sz="2400" kern="1200" dirty="0"/>
        </a:p>
      </dsp:txBody>
      <dsp:txXfrm rot="-10800000">
        <a:off x="1556861" y="0"/>
        <a:ext cx="5782627" cy="1301750"/>
      </dsp:txXfrm>
    </dsp:sp>
    <dsp:sp modelId="{EC9609D4-BBBD-4F0C-95B5-D879A04A8D8F}">
      <dsp:nvSpPr>
        <dsp:cNvPr id="0" name=""/>
        <dsp:cNvSpPr/>
      </dsp:nvSpPr>
      <dsp:spPr>
        <a:xfrm rot="10800000">
          <a:off x="1482724" y="1301749"/>
          <a:ext cx="5930900" cy="1301750"/>
        </a:xfrm>
        <a:prstGeom prst="trapezoid">
          <a:avLst>
            <a:gd name="adj" fmla="val 1139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Details</a:t>
          </a:r>
        </a:p>
        <a:p>
          <a:pPr lvl="0" algn="ctr" defTabSz="1066800">
            <a:lnSpc>
              <a:spcPct val="90000"/>
            </a:lnSpc>
            <a:spcBef>
              <a:spcPct val="0"/>
            </a:spcBef>
            <a:spcAft>
              <a:spcPct val="35000"/>
            </a:spcAft>
          </a:pPr>
          <a:r>
            <a:rPr lang="en-GB" sz="2400" kern="1200" dirty="0"/>
            <a:t>‘’Quote’’</a:t>
          </a:r>
          <a:br>
            <a:rPr lang="en-GB" sz="2400" kern="1200" dirty="0"/>
          </a:br>
          <a:r>
            <a:rPr lang="en-GB" sz="2400" kern="1200" dirty="0"/>
            <a:t>cite someone</a:t>
          </a:r>
          <a:endParaRPr lang="en-US" sz="2400" kern="1200" dirty="0"/>
        </a:p>
      </dsp:txBody>
      <dsp:txXfrm rot="-10800000">
        <a:off x="2520632" y="1301749"/>
        <a:ext cx="3855085" cy="1301750"/>
      </dsp:txXfrm>
    </dsp:sp>
    <dsp:sp modelId="{C32ABD5A-8115-4F49-80E9-0D9E51D720C5}">
      <dsp:nvSpPr>
        <dsp:cNvPr id="0" name=""/>
        <dsp:cNvSpPr/>
      </dsp:nvSpPr>
      <dsp:spPr>
        <a:xfrm rot="10800000">
          <a:off x="2965449" y="2603500"/>
          <a:ext cx="2965450" cy="1301750"/>
        </a:xfrm>
        <a:prstGeom prst="trapezoid">
          <a:avLst>
            <a:gd name="adj" fmla="val 1139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Background</a:t>
          </a:r>
          <a:endParaRPr lang="en-US" sz="2400" kern="1200" dirty="0"/>
        </a:p>
      </dsp:txBody>
      <dsp:txXfrm rot="-10800000">
        <a:off x="2965449" y="2603500"/>
        <a:ext cx="2965450" cy="13017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6CE65-A402-AB4E-9D3F-AE3D7EF168FB}" type="datetimeFigureOut">
              <a:rPr lang="en-US" smtClean="0"/>
              <a:t>12/10/2019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12/10/2019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E73250BF-D3C0-42F7-AAD9-A2C3C6951CC5}"/>
              </a:ext>
            </a:extLst>
          </p:cNvPr>
          <p:cNvSpPr>
            <a:spLocks noGrp="1"/>
          </p:cNvSpPr>
          <p:nvPr>
            <p:ph type="title"/>
          </p:nvPr>
        </p:nvSpPr>
        <p:spPr>
          <a:xfrm>
            <a:off x="628650" y="365126"/>
            <a:ext cx="7886700" cy="1939924"/>
          </a:xfrm>
        </p:spPr>
        <p:txBody>
          <a:bodyPr>
            <a:normAutofit/>
          </a:bodyPr>
          <a:lstStyle/>
          <a:p>
            <a:pPr algn="ctr"/>
            <a:r>
              <a:rPr lang="zh-CN" altLang="en-US" b="1" dirty="0"/>
              <a:t>南宁师范大学</a:t>
            </a:r>
            <a:r>
              <a:rPr lang="en-US" dirty="0"/>
              <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a16="http://schemas.microsoft.com/office/drawing/2014/main" xmlns="" id="{EE470CD2-23E8-4777-8E2C-5B966DD1F3B5}"/>
              </a:ext>
            </a:extLst>
          </p:cNvPr>
          <p:cNvSpPr>
            <a:spLocks noGrp="1"/>
          </p:cNvSpPr>
          <p:nvPr>
            <p:ph idx="1"/>
          </p:nvPr>
        </p:nvSpPr>
        <p:spPr>
          <a:xfrm>
            <a:off x="628650" y="1825625"/>
            <a:ext cx="7886700" cy="4351338"/>
          </a:xfrm>
        </p:spPr>
        <p:txBody>
          <a:bodyPr>
            <a:normAutofit lnSpcReduction="10000"/>
          </a:bodyPr>
          <a:lstStyle/>
          <a:p>
            <a:pPr marL="0" indent="0">
              <a:buNone/>
            </a:pPr>
            <a:endParaRPr lang="en-GB" dirty="0"/>
          </a:p>
          <a:p>
            <a:pPr marL="0" indent="0">
              <a:buNone/>
            </a:pPr>
            <a:endParaRPr lang="en-GB" dirty="0">
              <a:solidFill>
                <a:schemeClr val="accent1"/>
              </a:solidFill>
            </a:endParaRPr>
          </a:p>
          <a:p>
            <a:pPr marL="0" indent="0" algn="ctr">
              <a:buNone/>
            </a:pPr>
            <a:r>
              <a:rPr lang="en-US" sz="3200" dirty="0">
                <a:solidFill>
                  <a:schemeClr val="accent5"/>
                </a:solidFill>
              </a:rPr>
              <a:t>Marketing for Tourism, Hospitality and Events</a:t>
            </a:r>
          </a:p>
          <a:p>
            <a:pPr marL="0" indent="0">
              <a:buNone/>
            </a:pPr>
            <a:endParaRPr lang="ru-RU" dirty="0"/>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spTree>
    <p:extLst>
      <p:ext uri="{BB962C8B-B14F-4D97-AF65-F5344CB8AC3E}">
        <p14:creationId xmlns:p14="http://schemas.microsoft.com/office/powerpoint/2010/main" val="240235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A person has to be dealt with in some way, and since most of us subscribe to the common rules of politeness, we will at least listen to what the person wants before shepherding them out of the door. </a:t>
            </a:r>
            <a:r>
              <a:rPr lang="en-GB" sz="2800" b="1" dirty="0"/>
              <a:t>The sales representative, therefore, has a much greater chance of engaging your initial attention than an advertisement does.</a:t>
            </a:r>
          </a:p>
        </p:txBody>
      </p:sp>
    </p:spTree>
    <p:extLst>
      <p:ext uri="{BB962C8B-B14F-4D97-AF65-F5344CB8AC3E}">
        <p14:creationId xmlns:p14="http://schemas.microsoft.com/office/powerpoint/2010/main" val="3629477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Precision</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fontScale="92500"/>
          </a:bodyPr>
          <a:lstStyle/>
          <a:p>
            <a:pPr marL="0" indent="0" algn="just">
              <a:buNone/>
            </a:pPr>
            <a:r>
              <a:rPr lang="en-GB" sz="2800" dirty="0"/>
              <a:t>Precision represents one of the great advantages of personal selling over any of the other promotional mix elements, and explains why it is so effective at the customer’s point of decision-making. There are two facets of precision that should be acknowledged: targeting precision and message precision. </a:t>
            </a:r>
            <a:endParaRPr lang="ru-RU" sz="2800" dirty="0"/>
          </a:p>
          <a:p>
            <a:pPr marL="0" indent="0" algn="just">
              <a:buNone/>
            </a:pPr>
            <a:r>
              <a:rPr lang="en-GB" sz="2800" dirty="0"/>
              <a:t>Targeting precision arises from the fact that personal selling is not a mass medium. </a:t>
            </a:r>
            <a:endParaRPr lang="ru-RU" sz="2800" dirty="0"/>
          </a:p>
          <a:p>
            <a:pPr marL="0" indent="0" algn="just">
              <a:buNone/>
            </a:pPr>
            <a:r>
              <a:rPr lang="en-GB" sz="2800" dirty="0"/>
              <a:t>Message precision arises from the interactive two-way dialogue that personal selling encourages. </a:t>
            </a:r>
          </a:p>
        </p:txBody>
      </p:sp>
    </p:spTree>
    <p:extLst>
      <p:ext uri="{BB962C8B-B14F-4D97-AF65-F5344CB8AC3E}">
        <p14:creationId xmlns:p14="http://schemas.microsoft.com/office/powerpoint/2010/main" val="2715558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Cultivation</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The sales force has a crucial role to play in both creating and maintaining such relationships. Sales representatives are often the public face of an organisation, and their ability to carry the organisation’s message professionally and confidently can affect judgement of that organisation and what it stands for</a:t>
            </a:r>
          </a:p>
        </p:txBody>
      </p:sp>
    </p:spTree>
    <p:extLst>
      <p:ext uri="{BB962C8B-B14F-4D97-AF65-F5344CB8AC3E}">
        <p14:creationId xmlns:p14="http://schemas.microsoft.com/office/powerpoint/2010/main" val="1010070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lnSpcReduction="10000"/>
          </a:bodyPr>
          <a:lstStyle/>
          <a:p>
            <a:pPr marL="0" indent="0" algn="just">
              <a:buNone/>
            </a:pPr>
            <a:r>
              <a:rPr lang="en-GB" sz="2800" dirty="0"/>
              <a:t>When Avon, the cosmetics company, decided to target the beauty business for teenagers and younger women, it realised that to build and maintain customer relationships it had to reconsider whether the direct sales force employed was suitable for the different customer group. The new sub-brand ‘Mark’ was launched in the USA in 2008, but instead of using an army of traditional ‘Avon ladies’, the company recruited 18–24-year-olds who are better placed to demonstrate and promote the products to that audience (Sweeney, 2010).</a:t>
            </a:r>
          </a:p>
        </p:txBody>
      </p:sp>
    </p:spTree>
    <p:extLst>
      <p:ext uri="{BB962C8B-B14F-4D97-AF65-F5344CB8AC3E}">
        <p14:creationId xmlns:p14="http://schemas.microsoft.com/office/powerpoint/2010/main" val="2548618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Cost </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b="1" dirty="0"/>
              <a:t>All the advantages and benefits discussed above come at a very high cost, as personal selling is extremely labour intensive. </a:t>
            </a:r>
            <a:r>
              <a:rPr lang="en-GB" sz="2800" dirty="0"/>
              <a:t>In addition, costs of travel (and time spent travelling), accommodation and other expenses have to be accounted for.</a:t>
            </a:r>
          </a:p>
        </p:txBody>
      </p:sp>
    </p:spTree>
    <p:extLst>
      <p:ext uri="{BB962C8B-B14F-4D97-AF65-F5344CB8AC3E}">
        <p14:creationId xmlns:p14="http://schemas.microsoft.com/office/powerpoint/2010/main" val="400852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Alexander Proudfoot, an international consultancy group, found in an international study that on average, just 11 per cent of a sales rep’s time is spent in active selling. A further 9 per cent is spent in prospecting, and 18 per cent in problem solving. The rest of the rep’s time is spent in admin (31 per cent), travelling (15 per cent) and ‘non-value-added time’ (16 per cent) (Alexander Proudfoot, 2011).</a:t>
            </a:r>
          </a:p>
        </p:txBody>
      </p:sp>
    </p:spTree>
    <p:extLst>
      <p:ext uri="{BB962C8B-B14F-4D97-AF65-F5344CB8AC3E}">
        <p14:creationId xmlns:p14="http://schemas.microsoft.com/office/powerpoint/2010/main" val="20381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Tasks of personal selling</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US" sz="2800" dirty="0"/>
              <a:t>Prospecting</a:t>
            </a:r>
            <a:endParaRPr lang="ru-RU" sz="2800" dirty="0"/>
          </a:p>
          <a:p>
            <a:pPr marL="0" indent="0" algn="just">
              <a:buNone/>
            </a:pPr>
            <a:r>
              <a:rPr lang="en-GB" sz="2800" dirty="0"/>
              <a:t>Prospecting is an important task, particularly for organisations entering a new market segment or for those offering a new product line with no established customer base.</a:t>
            </a:r>
          </a:p>
        </p:txBody>
      </p:sp>
    </p:spTree>
    <p:extLst>
      <p:ext uri="{BB962C8B-B14F-4D97-AF65-F5344CB8AC3E}">
        <p14:creationId xmlns:p14="http://schemas.microsoft.com/office/powerpoint/2010/main" val="785719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t>Informing</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Informing is giving prospective customers adequate, detailed and relevant information about products and services on offer. </a:t>
            </a:r>
            <a:r>
              <a:rPr lang="en-GB" sz="2800" b="1" dirty="0"/>
              <a:t>In B2B markets, once contact has been made with prospects, the sales representative needs to stimulate sufficient information exchange to ensure a technical and commercial match that is better than the competition.</a:t>
            </a:r>
          </a:p>
        </p:txBody>
      </p:sp>
    </p:spTree>
    <p:extLst>
      <p:ext uri="{BB962C8B-B14F-4D97-AF65-F5344CB8AC3E}">
        <p14:creationId xmlns:p14="http://schemas.microsoft.com/office/powerpoint/2010/main" val="367066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a:xfrm>
            <a:off x="628650" y="365127"/>
            <a:ext cx="7886700" cy="602982"/>
          </a:xfrm>
        </p:spPr>
        <p:txBody>
          <a:bodyPr/>
          <a:lstStyle/>
          <a:p>
            <a:r>
              <a:rPr lang="en-GB" dirty="0"/>
              <a:t>Typical tasks </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8C54F33C-2F38-4471-887B-6913470334C2}"/>
              </a:ext>
            </a:extLst>
          </p:cNvPr>
          <p:cNvPicPr>
            <a:picLocks noChangeAspect="1"/>
          </p:cNvPicPr>
          <p:nvPr/>
        </p:nvPicPr>
        <p:blipFill>
          <a:blip r:embed="rId3"/>
          <a:stretch>
            <a:fillRect/>
          </a:stretch>
        </p:blipFill>
        <p:spPr>
          <a:xfrm>
            <a:off x="0" y="968108"/>
            <a:ext cx="9144000" cy="5913703"/>
          </a:xfrm>
          <a:prstGeom prst="rect">
            <a:avLst/>
          </a:prstGeom>
        </p:spPr>
      </p:pic>
    </p:spTree>
    <p:extLst>
      <p:ext uri="{BB962C8B-B14F-4D97-AF65-F5344CB8AC3E}">
        <p14:creationId xmlns:p14="http://schemas.microsoft.com/office/powerpoint/2010/main" val="1095669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Persuading</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Persuading is helping the prospective customer to analyse the information provided, in the light of their needs, in order to come to the conclusion that the product being offered is the best solution to their problem.</a:t>
            </a:r>
          </a:p>
        </p:txBody>
      </p:sp>
    </p:spTree>
    <p:extLst>
      <p:ext uri="{BB962C8B-B14F-4D97-AF65-F5344CB8AC3E}">
        <p14:creationId xmlns:p14="http://schemas.microsoft.com/office/powerpoint/2010/main" val="575555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GB" dirty="0">
                <a:solidFill>
                  <a:schemeClr val="accent5"/>
                </a:solidFill>
              </a:rPr>
              <a:t>Promotion: personal selling, PR and sponsorship</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113095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Installing and demonstrating</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Particularly with technical B2B purchases, the buyer may need considerable support and help to get the equipment installed and to train staff in its use. The sales representative may join a wider team of support personnel to ensure that all this takes place according to whatever was agreed and to the customer’s satisfaction</a:t>
            </a:r>
          </a:p>
        </p:txBody>
      </p:sp>
    </p:spTree>
    <p:extLst>
      <p:ext uri="{BB962C8B-B14F-4D97-AF65-F5344CB8AC3E}">
        <p14:creationId xmlns:p14="http://schemas.microsoft.com/office/powerpoint/2010/main" val="3924412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GB" dirty="0">
                <a:solidFill>
                  <a:schemeClr val="accent5"/>
                </a:solidFill>
              </a:rPr>
              <a:t>Coordinating within their own organisation</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The role of the sales representative is not just about forward communication with the buyer. It is also concerned with ‘representing’ the customer’s interests within the selling organisation. </a:t>
            </a:r>
          </a:p>
        </p:txBody>
      </p:sp>
    </p:spTree>
    <p:extLst>
      <p:ext uri="{BB962C8B-B14F-4D97-AF65-F5344CB8AC3E}">
        <p14:creationId xmlns:p14="http://schemas.microsoft.com/office/powerpoint/2010/main" val="17229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Maintaining relationships</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Once an initial sale has been made, it might be the start of an ongoing relationship. In many cases, a single sale is just one of a stream of transactions and thus cannot be considered in isolation from the total relationship. </a:t>
            </a:r>
            <a:r>
              <a:rPr lang="en-GB" sz="2800" b="1" dirty="0"/>
              <a:t>An important role for the sales representative is to manage the relationship rather than just the specifics of a particular sale</a:t>
            </a:r>
            <a:r>
              <a:rPr lang="ru-RU" sz="2800" b="1" dirty="0"/>
              <a:t>.</a:t>
            </a:r>
            <a:endParaRPr lang="en-GB" sz="2800" b="1" dirty="0"/>
          </a:p>
        </p:txBody>
      </p:sp>
    </p:spTree>
    <p:extLst>
      <p:ext uri="{BB962C8B-B14F-4D97-AF65-F5344CB8AC3E}">
        <p14:creationId xmlns:p14="http://schemas.microsoft.com/office/powerpoint/2010/main" val="627841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Information and feedback gathering</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The gathering of information and the provision of feedback emphasises the need for representatives to keep their eyes and ears open, and to indulge in two-way communication with the customers they deal with</a:t>
            </a:r>
          </a:p>
        </p:txBody>
      </p:sp>
    </p:spTree>
    <p:extLst>
      <p:ext uri="{BB962C8B-B14F-4D97-AF65-F5344CB8AC3E}">
        <p14:creationId xmlns:p14="http://schemas.microsoft.com/office/powerpoint/2010/main" val="3748341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Monitoring competitor action</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The representative works out in the field, meeting customers and, in all probability, competitors. As well as picking up snippets about what competitors are planning and who they are doing business with</a:t>
            </a:r>
            <a:r>
              <a:rPr lang="ru-RU" sz="2800" dirty="0"/>
              <a:t>.</a:t>
            </a:r>
            <a:endParaRPr lang="en-GB" sz="2800" dirty="0"/>
          </a:p>
        </p:txBody>
      </p:sp>
    </p:spTree>
    <p:extLst>
      <p:ext uri="{BB962C8B-B14F-4D97-AF65-F5344CB8AC3E}">
        <p14:creationId xmlns:p14="http://schemas.microsoft.com/office/powerpoint/2010/main" val="211173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The personal selling process</a:t>
            </a:r>
            <a:r>
              <a:rPr lang="ru-RU" dirty="0">
                <a:solidFill>
                  <a:schemeClr val="accent5"/>
                </a:solidFill>
              </a:rPr>
              <a:t>	</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156641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B9745152-925C-4E2A-B47E-AE56FE8B0CFE}"/>
              </a:ext>
            </a:extLst>
          </p:cNvPr>
          <p:cNvPicPr>
            <a:picLocks noChangeAspect="1"/>
          </p:cNvPicPr>
          <p:nvPr/>
        </p:nvPicPr>
        <p:blipFill>
          <a:blip r:embed="rId3"/>
          <a:stretch>
            <a:fillRect/>
          </a:stretch>
        </p:blipFill>
        <p:spPr>
          <a:xfrm>
            <a:off x="2557359" y="0"/>
            <a:ext cx="4029281" cy="6858000"/>
          </a:xfrm>
          <a:prstGeom prst="rect">
            <a:avLst/>
          </a:prstGeom>
        </p:spPr>
      </p:pic>
    </p:spTree>
    <p:extLst>
      <p:ext uri="{BB962C8B-B14F-4D97-AF65-F5344CB8AC3E}">
        <p14:creationId xmlns:p14="http://schemas.microsoft.com/office/powerpoint/2010/main" val="1345176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476D269B-8E82-4330-BF12-9FE56203BC6E}"/>
              </a:ext>
            </a:extLst>
          </p:cNvPr>
          <p:cNvPicPr>
            <a:picLocks noChangeAspect="1"/>
          </p:cNvPicPr>
          <p:nvPr/>
        </p:nvPicPr>
        <p:blipFill>
          <a:blip r:embed="rId3"/>
          <a:stretch>
            <a:fillRect/>
          </a:stretch>
        </p:blipFill>
        <p:spPr>
          <a:xfrm>
            <a:off x="0" y="0"/>
            <a:ext cx="9144000" cy="3091388"/>
          </a:xfrm>
          <a:prstGeom prst="rect">
            <a:avLst/>
          </a:prstGeom>
        </p:spPr>
      </p:pic>
    </p:spTree>
    <p:extLst>
      <p:ext uri="{BB962C8B-B14F-4D97-AF65-F5344CB8AC3E}">
        <p14:creationId xmlns:p14="http://schemas.microsoft.com/office/powerpoint/2010/main" val="4092511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05B9C3F5-4154-485E-A8F2-C75101BAA8CF}"/>
              </a:ext>
            </a:extLst>
          </p:cNvPr>
          <p:cNvPicPr>
            <a:picLocks noChangeAspect="1"/>
          </p:cNvPicPr>
          <p:nvPr/>
        </p:nvPicPr>
        <p:blipFill>
          <a:blip r:embed="rId3"/>
          <a:stretch>
            <a:fillRect/>
          </a:stretch>
        </p:blipFill>
        <p:spPr>
          <a:xfrm>
            <a:off x="0" y="258914"/>
            <a:ext cx="9144000" cy="2473022"/>
          </a:xfrm>
          <a:prstGeom prst="rect">
            <a:avLst/>
          </a:prstGeom>
        </p:spPr>
      </p:pic>
    </p:spTree>
    <p:extLst>
      <p:ext uri="{BB962C8B-B14F-4D97-AF65-F5344CB8AC3E}">
        <p14:creationId xmlns:p14="http://schemas.microsoft.com/office/powerpoint/2010/main" val="95366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Sales management</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The previous section concentrated on the mechanics of selling something to a prospective buyer. That is important, certainly, because if the selling process does not work well, then there will be no sales and no revenue. Equally important, however, is the management of the sales force. </a:t>
            </a:r>
          </a:p>
        </p:txBody>
      </p:sp>
    </p:spTree>
    <p:extLst>
      <p:ext uri="{BB962C8B-B14F-4D97-AF65-F5344CB8AC3E}">
        <p14:creationId xmlns:p14="http://schemas.microsoft.com/office/powerpoint/2010/main" val="400428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LEARNING OBJECTIVES</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lnSpcReduction="10000"/>
          </a:bodyPr>
          <a:lstStyle/>
          <a:p>
            <a:pPr marL="0" indent="0" algn="just">
              <a:buNone/>
            </a:pPr>
            <a:r>
              <a:rPr lang="en-GB" sz="2800" dirty="0"/>
              <a:t>This lecture will help you to: </a:t>
            </a:r>
          </a:p>
          <a:p>
            <a:pPr algn="just"/>
            <a:r>
              <a:rPr lang="en-GB" sz="2800" dirty="0"/>
              <a:t>appreciate the role that personal selling plays in the overall marketing effort of the organisation and define the tasks undertaken by sales representatives; </a:t>
            </a:r>
          </a:p>
          <a:p>
            <a:pPr algn="just"/>
            <a:r>
              <a:rPr lang="en-GB" sz="2800"/>
              <a:t>analyse </a:t>
            </a:r>
            <a:r>
              <a:rPr lang="en-GB" sz="2800" dirty="0"/>
              <a:t>the stages involved in the personal selling process and appreciate the responsibilities involved in sales management; </a:t>
            </a:r>
          </a:p>
          <a:p>
            <a:pPr algn="just"/>
            <a:r>
              <a:rPr lang="en-GB" sz="2800"/>
              <a:t>appreciate </a:t>
            </a:r>
            <a:r>
              <a:rPr lang="en-GB" sz="2800" dirty="0"/>
              <a:t>the contribution that trade shows and exhibitions can make to achieving B2B marketing objectives; </a:t>
            </a:r>
          </a:p>
        </p:txBody>
      </p:sp>
    </p:spTree>
    <p:extLst>
      <p:ext uri="{BB962C8B-B14F-4D97-AF65-F5344CB8AC3E}">
        <p14:creationId xmlns:p14="http://schemas.microsoft.com/office/powerpoint/2010/main" val="2093256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Planning and strategy</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The sales plan outlines the objectives for the selling effort and the details of how the plan should be implemented. This plan itself arises from, and must fit closely with, the marketing objectives set for products and market share, etc. </a:t>
            </a:r>
            <a:r>
              <a:rPr lang="en-GB" sz="2800" b="1" dirty="0"/>
              <a:t>These marketing objectives need to be translated into sales objectives, both for the sales force as a whole, and for individuals or groups within the sales force.</a:t>
            </a:r>
          </a:p>
        </p:txBody>
      </p:sp>
    </p:spTree>
    <p:extLst>
      <p:ext uri="{BB962C8B-B14F-4D97-AF65-F5344CB8AC3E}">
        <p14:creationId xmlns:p14="http://schemas.microsoft.com/office/powerpoint/2010/main" val="3869036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A further decision has to be made on the ideal size of the sales force. A number of factors need to be considered, such as the calling frequency required for each customer, the number of calls possible each day, and the relative division of the representative’s time between administration, selling and repeat calls (Cravens and LaForge, 1983). </a:t>
            </a:r>
          </a:p>
        </p:txBody>
      </p:sp>
    </p:spTree>
    <p:extLst>
      <p:ext uri="{BB962C8B-B14F-4D97-AF65-F5344CB8AC3E}">
        <p14:creationId xmlns:p14="http://schemas.microsoft.com/office/powerpoint/2010/main" val="2366565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Recruitment and selection</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B323995A-B209-4E12-9A48-D65AF95E75B3}"/>
              </a:ext>
            </a:extLst>
          </p:cNvPr>
          <p:cNvPicPr>
            <a:picLocks noChangeAspect="1"/>
          </p:cNvPicPr>
          <p:nvPr/>
        </p:nvPicPr>
        <p:blipFill>
          <a:blip r:embed="rId3"/>
          <a:stretch>
            <a:fillRect/>
          </a:stretch>
        </p:blipFill>
        <p:spPr>
          <a:xfrm>
            <a:off x="0" y="1705621"/>
            <a:ext cx="9144000" cy="3446757"/>
          </a:xfrm>
          <a:prstGeom prst="rect">
            <a:avLst/>
          </a:prstGeom>
        </p:spPr>
      </p:pic>
    </p:spTree>
    <p:extLst>
      <p:ext uri="{BB962C8B-B14F-4D97-AF65-F5344CB8AC3E}">
        <p14:creationId xmlns:p14="http://schemas.microsoft.com/office/powerpoint/2010/main" val="4273614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Training</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The recruitment process generally provides only the raw material. Although the new recruit might already have appropriate skills and a good attitudinal profile, training will help to sharpen both areas so that better performance within the sales philosophy of the employing organisation can be developed</a:t>
            </a:r>
            <a:endParaRPr lang="en-GB" sz="2800" b="1" dirty="0"/>
          </a:p>
        </p:txBody>
      </p:sp>
    </p:spTree>
    <p:extLst>
      <p:ext uri="{BB962C8B-B14F-4D97-AF65-F5344CB8AC3E}">
        <p14:creationId xmlns:p14="http://schemas.microsoft.com/office/powerpoint/2010/main" val="961013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Motivation and compensation</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CF3F466E-767A-4F24-A08B-DB6CF0D2D5C2}"/>
              </a:ext>
            </a:extLst>
          </p:cNvPr>
          <p:cNvPicPr>
            <a:picLocks noChangeAspect="1"/>
          </p:cNvPicPr>
          <p:nvPr/>
        </p:nvPicPr>
        <p:blipFill>
          <a:blip r:embed="rId3"/>
          <a:stretch>
            <a:fillRect/>
          </a:stretch>
        </p:blipFill>
        <p:spPr>
          <a:xfrm>
            <a:off x="0" y="1197703"/>
            <a:ext cx="9144000" cy="5684108"/>
          </a:xfrm>
          <a:prstGeom prst="rect">
            <a:avLst/>
          </a:prstGeom>
        </p:spPr>
      </p:pic>
    </p:spTree>
    <p:extLst>
      <p:ext uri="{BB962C8B-B14F-4D97-AF65-F5344CB8AC3E}">
        <p14:creationId xmlns:p14="http://schemas.microsoft.com/office/powerpoint/2010/main" val="2380717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Performance evaluation</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lnSpcReduction="10000"/>
          </a:bodyPr>
          <a:lstStyle/>
          <a:p>
            <a:pPr marL="0" indent="0" algn="just">
              <a:buNone/>
            </a:pPr>
            <a:r>
              <a:rPr lang="en-GB" sz="2800" dirty="0"/>
              <a:t>The sales representative’s performance can be measured in both quantitative and qualitative terms. Quantitative assessments can be related to either input or output measures, usually with reference to targets and benchmarks (Good and Stone, 1991). Input measures assess activities such as the number of calls and account coverage. Output measures focus on the end rather than the means, and include measurement of sales volume, sales development, number of new accounts and specific product sales.</a:t>
            </a:r>
          </a:p>
        </p:txBody>
      </p:sp>
    </p:spTree>
    <p:extLst>
      <p:ext uri="{BB962C8B-B14F-4D97-AF65-F5344CB8AC3E}">
        <p14:creationId xmlns:p14="http://schemas.microsoft.com/office/powerpoint/2010/main" val="2040228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Trade shows and exhibitions</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Exhibitions and shows can be of particular importance to the smaller business that may not have the resources to fund an expensive marketing communications programme. The exhibition can be used as a cost-effective means of building more ‘presence’ and reputation with the trade, and to generate potential sales leads</a:t>
            </a:r>
          </a:p>
        </p:txBody>
      </p:sp>
    </p:spTree>
    <p:extLst>
      <p:ext uri="{BB962C8B-B14F-4D97-AF65-F5344CB8AC3E}">
        <p14:creationId xmlns:p14="http://schemas.microsoft.com/office/powerpoint/2010/main" val="607221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Public relations</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Stanley (1982, p. 40) defined public relations as: </a:t>
            </a:r>
          </a:p>
          <a:p>
            <a:pPr marL="0" indent="0" algn="just">
              <a:buNone/>
            </a:pPr>
            <a:r>
              <a:rPr lang="en-GB" sz="2800" dirty="0"/>
              <a:t>A management function that determines the attitudes and opinions of the organisation’s publics, identifies its policies with the interests of its publics, and formulates and executes a programme of action to earn the understanding and goodwill of its publics.</a:t>
            </a:r>
          </a:p>
        </p:txBody>
      </p:sp>
    </p:spTree>
    <p:extLst>
      <p:ext uri="{BB962C8B-B14F-4D97-AF65-F5344CB8AC3E}">
        <p14:creationId xmlns:p14="http://schemas.microsoft.com/office/powerpoint/2010/main" val="1819446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fontScale="92500" lnSpcReduction="10000"/>
          </a:bodyPr>
          <a:lstStyle/>
          <a:p>
            <a:pPr marL="0" indent="0" algn="just">
              <a:buNone/>
            </a:pPr>
            <a:r>
              <a:rPr lang="en-GB" sz="2800" dirty="0"/>
              <a:t>The Chartered Institute of Public Relations (CIPR) </a:t>
            </a:r>
          </a:p>
          <a:p>
            <a:pPr marL="0" indent="0" algn="just">
              <a:buNone/>
            </a:pPr>
            <a:r>
              <a:rPr lang="en-GB" sz="2800" dirty="0"/>
              <a:t>is rather more rounded in its definition: Public relations is about reputation – the result of what you do, what you say and what others say about you. Public relations is the discipline which looks after reputation, with the aim of earning understanding and support and influencing opinion and behaviour. It is the planned and sustained effort to establish and maintain goodwill and mutual understanding between an organisation and its publics. (www.cipr.co.uk/content/careerscpd/careers-pr/what-pr)</a:t>
            </a:r>
          </a:p>
        </p:txBody>
      </p:sp>
    </p:spTree>
    <p:extLst>
      <p:ext uri="{BB962C8B-B14F-4D97-AF65-F5344CB8AC3E}">
        <p14:creationId xmlns:p14="http://schemas.microsoft.com/office/powerpoint/2010/main" val="17835463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10-12-2019</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3031876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LEARNING OBJECTIVES</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Autofit/>
          </a:bodyPr>
          <a:lstStyle/>
          <a:p>
            <a:pPr algn="just"/>
            <a:r>
              <a:rPr lang="en-GB" sz="2800" dirty="0"/>
              <a:t>define PR and understand its role in supporting the organisation’s activities, and outline the techniques of PR and their appropriateness for different kinds of public; </a:t>
            </a:r>
          </a:p>
          <a:p>
            <a:pPr algn="just"/>
            <a:r>
              <a:rPr lang="en-GB" sz="2800" dirty="0"/>
              <a:t>understand the role of sponsorship in the marketing communications mix and the benefits and problems of different types of sponsorship; and </a:t>
            </a:r>
          </a:p>
          <a:p>
            <a:pPr algn="just"/>
            <a:r>
              <a:rPr lang="en-GB" sz="2800" dirty="0"/>
              <a:t>understand the nature of cause-related marketing and the benefits it offers to all parties involved.</a:t>
            </a:r>
          </a:p>
        </p:txBody>
      </p:sp>
    </p:spTree>
    <p:extLst>
      <p:ext uri="{BB962C8B-B14F-4D97-AF65-F5344CB8AC3E}">
        <p14:creationId xmlns:p14="http://schemas.microsoft.com/office/powerpoint/2010/main" val="466977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8E4C360A-0E6B-4DF0-98B5-0085A8D35DFC}"/>
              </a:ext>
            </a:extLst>
          </p:cNvPr>
          <p:cNvPicPr>
            <a:picLocks noChangeAspect="1"/>
          </p:cNvPicPr>
          <p:nvPr/>
        </p:nvPicPr>
        <p:blipFill>
          <a:blip r:embed="rId3"/>
          <a:stretch>
            <a:fillRect/>
          </a:stretch>
        </p:blipFill>
        <p:spPr>
          <a:xfrm>
            <a:off x="0" y="679208"/>
            <a:ext cx="9144000" cy="5499584"/>
          </a:xfrm>
          <a:prstGeom prst="rect">
            <a:avLst/>
          </a:prstGeom>
        </p:spPr>
      </p:pic>
    </p:spTree>
    <p:extLst>
      <p:ext uri="{BB962C8B-B14F-4D97-AF65-F5344CB8AC3E}">
        <p14:creationId xmlns:p14="http://schemas.microsoft.com/office/powerpoint/2010/main" val="4027962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Role of PR</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As with any marketing activity, managers must be sure that PR integrates with the rest of the organisation’s promotional efforts, and that it is clearly related to wider company objectives. </a:t>
            </a:r>
            <a:r>
              <a:rPr lang="en-GB" sz="2800" dirty="0" err="1"/>
              <a:t>Cutlip</a:t>
            </a:r>
            <a:r>
              <a:rPr lang="en-GB" sz="2800" dirty="0"/>
              <a:t> et al. (1985) distinguish between marketing PR and corporate PR. Although the two are not mutually exclusive, there may be differences in their scope and objectives.</a:t>
            </a:r>
          </a:p>
        </p:txBody>
      </p:sp>
    </p:spTree>
    <p:extLst>
      <p:ext uri="{BB962C8B-B14F-4D97-AF65-F5344CB8AC3E}">
        <p14:creationId xmlns:p14="http://schemas.microsoft.com/office/powerpoint/2010/main" val="4287049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Techniques in public relations</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US" sz="2800" dirty="0"/>
              <a:t>Publicity and press relations</a:t>
            </a:r>
            <a:endParaRPr lang="en-GB" sz="2800" dirty="0"/>
          </a:p>
        </p:txBody>
      </p:sp>
      <p:pic>
        <p:nvPicPr>
          <p:cNvPr id="4" name="Picture 3">
            <a:extLst>
              <a:ext uri="{FF2B5EF4-FFF2-40B4-BE49-F238E27FC236}">
                <a16:creationId xmlns:a16="http://schemas.microsoft.com/office/drawing/2014/main" xmlns="" id="{5D1E5BBB-E440-4E60-B606-54995FDEBE54}"/>
              </a:ext>
            </a:extLst>
          </p:cNvPr>
          <p:cNvPicPr>
            <a:picLocks noChangeAspect="1"/>
          </p:cNvPicPr>
          <p:nvPr/>
        </p:nvPicPr>
        <p:blipFill>
          <a:blip r:embed="rId3"/>
          <a:stretch>
            <a:fillRect/>
          </a:stretch>
        </p:blipFill>
        <p:spPr>
          <a:xfrm>
            <a:off x="0" y="2443124"/>
            <a:ext cx="9144000" cy="1971752"/>
          </a:xfrm>
          <a:prstGeom prst="rect">
            <a:avLst/>
          </a:prstGeom>
        </p:spPr>
      </p:pic>
    </p:spTree>
    <p:extLst>
      <p:ext uri="{BB962C8B-B14F-4D97-AF65-F5344CB8AC3E}">
        <p14:creationId xmlns:p14="http://schemas.microsoft.com/office/powerpoint/2010/main" val="16128041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Other external communication</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An organisation can host or participate in various events for PR purposes. As well as press conferences, mentioned above, the organisation may host other social events. </a:t>
            </a:r>
          </a:p>
          <a:p>
            <a:pPr marL="0" indent="0" algn="just">
              <a:buNone/>
            </a:pPr>
            <a:r>
              <a:rPr lang="en-GB" sz="2800" dirty="0"/>
              <a:t>An important public is the one with a financial interest in the organisation. The organisation’s annual general meeting is an important forum for both shareholders and the financial media</a:t>
            </a:r>
          </a:p>
        </p:txBody>
      </p:sp>
    </p:spTree>
    <p:extLst>
      <p:ext uri="{BB962C8B-B14F-4D97-AF65-F5344CB8AC3E}">
        <p14:creationId xmlns:p14="http://schemas.microsoft.com/office/powerpoint/2010/main" val="8504859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A well-presented annual report, distributed primarily to shareholders and the financial media, but often sent out to anyone who expresses an interest in the organisation, like the annual general meeting, is an opportunity to present the organisation in the best possible positive light and to make public statements about the organisation’s achievements and its future directions.</a:t>
            </a:r>
          </a:p>
        </p:txBody>
      </p:sp>
    </p:spTree>
    <p:extLst>
      <p:ext uri="{BB962C8B-B14F-4D97-AF65-F5344CB8AC3E}">
        <p14:creationId xmlns:p14="http://schemas.microsoft.com/office/powerpoint/2010/main" val="2641179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Lobbying is a very specialised area, designed to develop and influence relationships with ‘authority’, particularly national and EU governmental bodies. Lobbying is a way of getting an organisation’s views known to the decision-makers, and trying to influence the development and implementation of policy.</a:t>
            </a:r>
          </a:p>
        </p:txBody>
      </p:sp>
    </p:spTree>
    <p:extLst>
      <p:ext uri="{BB962C8B-B14F-4D97-AF65-F5344CB8AC3E}">
        <p14:creationId xmlns:p14="http://schemas.microsoft.com/office/powerpoint/2010/main" val="20714519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Internal communication</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The two main types of communication are written (house journals, intranet pages or newsletters) and verbal (management briefings, for instance). Few people would want to read a long working paper written by the managing director on quality management or production targets, but most would at least glance at a well-illustrated, short, clearly written summary of the important points presented in journalistic style. </a:t>
            </a:r>
          </a:p>
        </p:txBody>
      </p:sp>
    </p:spTree>
    <p:extLst>
      <p:ext uri="{BB962C8B-B14F-4D97-AF65-F5344CB8AC3E}">
        <p14:creationId xmlns:p14="http://schemas.microsoft.com/office/powerpoint/2010/main" val="924397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Sponsorship</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Definition and role Sponsorship is defined by BDS Sponsorship</a:t>
            </a:r>
          </a:p>
          <a:p>
            <a:pPr marL="0" indent="0" algn="just">
              <a:buNone/>
            </a:pPr>
            <a:r>
              <a:rPr lang="en-GB" sz="2800" dirty="0"/>
              <a:t>. . . a business relationship between a provider of funds, resources or services and an individual, event or organisation which offers in return some rights and association that may be used for commercial advantage. (www.sponsorship.co.uk) as:</a:t>
            </a:r>
          </a:p>
        </p:txBody>
      </p:sp>
    </p:spTree>
    <p:extLst>
      <p:ext uri="{BB962C8B-B14F-4D97-AF65-F5344CB8AC3E}">
        <p14:creationId xmlns:p14="http://schemas.microsoft.com/office/powerpoint/2010/main" val="34815292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History of the sponsorship</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Sponsorship grew in popularity during the 1980s, partly because of its attractiveness as a supporting element in the promotional mix, and partly because of the growing cost of media advertising compared with the potentially greater coverage of various sports and arts activities (</a:t>
            </a:r>
            <a:r>
              <a:rPr lang="en-GB" sz="2800" dirty="0" err="1"/>
              <a:t>Meenaghan</a:t>
            </a:r>
            <a:r>
              <a:rPr lang="en-GB" sz="2800" dirty="0"/>
              <a:t>, 1998).</a:t>
            </a:r>
          </a:p>
        </p:txBody>
      </p:sp>
    </p:spTree>
    <p:extLst>
      <p:ext uri="{BB962C8B-B14F-4D97-AF65-F5344CB8AC3E}">
        <p14:creationId xmlns:p14="http://schemas.microsoft.com/office/powerpoint/2010/main" val="39932231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Types of sponsorship</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fontScale="92500" lnSpcReduction="10000"/>
          </a:bodyPr>
          <a:lstStyle/>
          <a:p>
            <a:pPr marL="0" indent="0" algn="just">
              <a:buNone/>
            </a:pPr>
            <a:r>
              <a:rPr lang="en-US" sz="2800" dirty="0"/>
              <a:t>Sport</a:t>
            </a:r>
          </a:p>
          <a:p>
            <a:pPr marL="0" indent="0" algn="just">
              <a:buNone/>
            </a:pPr>
            <a:r>
              <a:rPr lang="en-US" sz="2800" dirty="0"/>
              <a:t>Broadcast sponsorship</a:t>
            </a:r>
          </a:p>
          <a:p>
            <a:pPr marL="0" indent="0" algn="just">
              <a:buNone/>
            </a:pPr>
            <a:r>
              <a:rPr lang="en-US" sz="2800" dirty="0"/>
              <a:t>The arts</a:t>
            </a:r>
          </a:p>
          <a:p>
            <a:pPr marL="0" indent="0" algn="just">
              <a:buNone/>
            </a:pPr>
            <a:r>
              <a:rPr lang="en-GB" sz="2800" dirty="0"/>
              <a:t>Sponsorship money plays an important role in the funding of arts organisations. Such organisations derive only around 38 per cent of their income from their own earnings (e.g. ticket sales etc.), 47 per cent from public sources (for example, the Arts Council, local authorities and lottery funding, etc.), and 16 per cent from private investment, which includes business investment worth around £144 million per year (</a:t>
            </a:r>
            <a:r>
              <a:rPr lang="en-GB" sz="2800" dirty="0" err="1"/>
              <a:t>Mermiri</a:t>
            </a:r>
            <a:r>
              <a:rPr lang="en-GB" sz="2800" dirty="0"/>
              <a:t> and </a:t>
            </a:r>
            <a:r>
              <a:rPr lang="en-GB" sz="2800" dirty="0" err="1"/>
              <a:t>Tuchner</a:t>
            </a:r>
            <a:r>
              <a:rPr lang="en-GB" sz="2800" dirty="0"/>
              <a:t>, 2011). </a:t>
            </a:r>
          </a:p>
        </p:txBody>
      </p:sp>
    </p:spTree>
    <p:extLst>
      <p:ext uri="{BB962C8B-B14F-4D97-AF65-F5344CB8AC3E}">
        <p14:creationId xmlns:p14="http://schemas.microsoft.com/office/powerpoint/2010/main" val="3939822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GB" dirty="0">
                <a:solidFill>
                  <a:schemeClr val="accent5"/>
                </a:solidFill>
              </a:rPr>
              <a:t>According to Fill (2002, p. 16), personal selling can be defined as:</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An interpersonal communication tool which </a:t>
            </a:r>
            <a:r>
              <a:rPr lang="en-GB" sz="2800" b="1" dirty="0"/>
              <a:t>involves face to face activities undertaken by individuals, often representing an organisation</a:t>
            </a:r>
            <a:r>
              <a:rPr lang="en-GB" sz="2800" dirty="0"/>
              <a:t>, in order to inform, persuade or remind an individual or group to take appropriate action, as required by the sponsor’s representative.</a:t>
            </a:r>
          </a:p>
        </p:txBody>
      </p:sp>
    </p:spTree>
    <p:extLst>
      <p:ext uri="{BB962C8B-B14F-4D97-AF65-F5344CB8AC3E}">
        <p14:creationId xmlns:p14="http://schemas.microsoft.com/office/powerpoint/2010/main" val="1972378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B072940B-F933-4E2D-8C7B-A84D0849E2A1}"/>
              </a:ext>
            </a:extLst>
          </p:cNvPr>
          <p:cNvPicPr>
            <a:picLocks noChangeAspect="1"/>
          </p:cNvPicPr>
          <p:nvPr/>
        </p:nvPicPr>
        <p:blipFill>
          <a:blip r:embed="rId3"/>
          <a:stretch>
            <a:fillRect/>
          </a:stretch>
        </p:blipFill>
        <p:spPr>
          <a:xfrm>
            <a:off x="0" y="2074333"/>
            <a:ext cx="9144000" cy="2709333"/>
          </a:xfrm>
          <a:prstGeom prst="rect">
            <a:avLst/>
          </a:prstGeom>
        </p:spPr>
      </p:pic>
    </p:spTree>
    <p:extLst>
      <p:ext uri="{BB962C8B-B14F-4D97-AF65-F5344CB8AC3E}">
        <p14:creationId xmlns:p14="http://schemas.microsoft.com/office/powerpoint/2010/main" val="23578978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Cause-related marketing</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lnSpcReduction="10000"/>
          </a:bodyPr>
          <a:lstStyle/>
          <a:p>
            <a:pPr marL="0" indent="0" algn="just">
              <a:buNone/>
            </a:pPr>
            <a:r>
              <a:rPr lang="en-GB" sz="2800" dirty="0"/>
              <a:t>Linkages between organisations and charities benefit both parties. If, for example, a company runs a sales promotion along the lines of ‘We’ll donate 10p to this charity for every pack you buy’, the charity gains from the cash raised and from an increased public profile. </a:t>
            </a:r>
            <a:r>
              <a:rPr lang="en-GB" sz="2800"/>
              <a:t>Consumers feel that their purchase has greater significance than simple self-gratification and feel good about having ‘given’, while the company benefits from the increased sales generated by the promotion and from the extra goodwill created from associating its brands with a good cause. </a:t>
            </a:r>
            <a:endParaRPr lang="en-GB" sz="2800" dirty="0"/>
          </a:p>
        </p:txBody>
      </p:sp>
    </p:spTree>
    <p:extLst>
      <p:ext uri="{BB962C8B-B14F-4D97-AF65-F5344CB8AC3E}">
        <p14:creationId xmlns:p14="http://schemas.microsoft.com/office/powerpoint/2010/main" val="412822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normAutofit fontScale="90000"/>
          </a:bodyPr>
          <a:lstStyle/>
          <a:p>
            <a:r>
              <a:rPr lang="en-GB" dirty="0" smtClean="0">
                <a:solidFill>
                  <a:srgbClr val="FF0000"/>
                </a:solidFill>
              </a:rPr>
              <a:t>Task</a:t>
            </a:r>
            <a:r>
              <a:rPr lang="en-GB" dirty="0">
                <a:solidFill>
                  <a:srgbClr val="FF0000"/>
                </a:solidFill>
              </a:rPr>
              <a:t>:</a:t>
            </a:r>
            <a:br>
              <a:rPr lang="en-GB" dirty="0">
                <a:solidFill>
                  <a:srgbClr val="FF0000"/>
                </a:solidFill>
              </a:rPr>
            </a:br>
            <a:r>
              <a:rPr lang="en-GB" dirty="0" smtClean="0">
                <a:solidFill>
                  <a:srgbClr val="FF0000"/>
                </a:solidFill>
              </a:rPr>
              <a:t>Write a news regarding your future trip to the </a:t>
            </a:r>
            <a:r>
              <a:rPr lang="en-GB" dirty="0" err="1" smtClean="0">
                <a:solidFill>
                  <a:srgbClr val="FF0000"/>
                </a:solidFill>
              </a:rPr>
              <a:t>Lingyun</a:t>
            </a:r>
            <a:r>
              <a:rPr lang="en-GB" dirty="0" smtClean="0">
                <a:solidFill>
                  <a:srgbClr val="FF0000"/>
                </a:solidFill>
              </a:rPr>
              <a:t> county. </a:t>
            </a:r>
            <a:r>
              <a:rPr lang="en-GB" dirty="0" smtClean="0">
                <a:solidFill>
                  <a:schemeClr val="accent5"/>
                </a:solidFill>
              </a:rPr>
              <a:t/>
            </a:r>
            <a:br>
              <a:rPr lang="en-GB" dirty="0" smtClean="0">
                <a:solidFill>
                  <a:schemeClr val="accent5"/>
                </a:solidFill>
              </a:rPr>
            </a:br>
            <a:r>
              <a:rPr lang="en-GB" dirty="0" smtClean="0">
                <a:solidFill>
                  <a:schemeClr val="accent5"/>
                </a:solidFill>
              </a:rPr>
              <a:t>Title: The Tourism Management students of NNNU will visit </a:t>
            </a:r>
            <a:r>
              <a:rPr lang="en-GB" dirty="0" err="1" smtClean="0">
                <a:solidFill>
                  <a:schemeClr val="accent5"/>
                </a:solidFill>
              </a:rPr>
              <a:t>Lingyun</a:t>
            </a:r>
            <a:r>
              <a:rPr lang="en-GB" dirty="0" smtClean="0">
                <a:solidFill>
                  <a:schemeClr val="accent5"/>
                </a:solidFill>
              </a:rPr>
              <a:t> county</a:t>
            </a:r>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ctr">
              <a:buNone/>
            </a:pPr>
            <a:r>
              <a:rPr lang="en-GB" sz="2800" b="1" dirty="0"/>
              <a:t>News Title</a:t>
            </a:r>
          </a:p>
        </p:txBody>
      </p:sp>
      <p:graphicFrame>
        <p:nvGraphicFramePr>
          <p:cNvPr id="4" name="Diagram 3">
            <a:extLst>
              <a:ext uri="{FF2B5EF4-FFF2-40B4-BE49-F238E27FC236}">
                <a16:creationId xmlns:a16="http://schemas.microsoft.com/office/drawing/2014/main" xmlns="" id="{89464B8B-CD97-4A3C-8709-6E75FF33E083}"/>
              </a:ext>
            </a:extLst>
          </p:cNvPr>
          <p:cNvGraphicFramePr/>
          <p:nvPr/>
        </p:nvGraphicFramePr>
        <p:xfrm>
          <a:off x="123825" y="2406648"/>
          <a:ext cx="8896350" cy="3905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23369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normAutofit fontScale="90000"/>
          </a:bodyPr>
          <a:lstStyle/>
          <a:p>
            <a:r>
              <a:rPr lang="en-GB" dirty="0" smtClean="0">
                <a:solidFill>
                  <a:srgbClr val="FF0000"/>
                </a:solidFill>
              </a:rPr>
              <a:t>Task</a:t>
            </a:r>
            <a:r>
              <a:rPr lang="en-GB" dirty="0">
                <a:solidFill>
                  <a:srgbClr val="FF0000"/>
                </a:solidFill>
              </a:rPr>
              <a:t>:</a:t>
            </a:r>
            <a:br>
              <a:rPr lang="en-GB" dirty="0">
                <a:solidFill>
                  <a:srgbClr val="FF0000"/>
                </a:solidFill>
              </a:rPr>
            </a:br>
            <a:r>
              <a:rPr lang="en-GB" dirty="0" smtClean="0">
                <a:solidFill>
                  <a:srgbClr val="FF0000"/>
                </a:solidFill>
              </a:rPr>
              <a:t>Write a news regarding your future trip to the </a:t>
            </a:r>
            <a:r>
              <a:rPr lang="en-GB" dirty="0" err="1" smtClean="0">
                <a:solidFill>
                  <a:srgbClr val="FF0000"/>
                </a:solidFill>
              </a:rPr>
              <a:t>Lingyun</a:t>
            </a:r>
            <a:r>
              <a:rPr lang="en-GB" dirty="0" smtClean="0">
                <a:solidFill>
                  <a:srgbClr val="FF0000"/>
                </a:solidFill>
              </a:rPr>
              <a:t> county. </a:t>
            </a:r>
            <a:endParaRPr lang="en-US" dirty="0">
              <a:solidFill>
                <a:schemeClr val="accent5"/>
              </a:solidFill>
            </a:endParaRPr>
          </a:p>
        </p:txBody>
      </p:sp>
      <p:sp>
        <p:nvSpPr>
          <p:cNvPr id="6" name="内容占位符 5"/>
          <p:cNvSpPr>
            <a:spLocks noGrp="1"/>
          </p:cNvSpPr>
          <p:nvPr>
            <p:ph idx="1"/>
          </p:nvPr>
        </p:nvSpPr>
        <p:spPr/>
        <p:txBody>
          <a:bodyPr>
            <a:normAutofit fontScale="77500" lnSpcReduction="20000"/>
          </a:bodyPr>
          <a:lstStyle/>
          <a:p>
            <a:pPr marL="0" indent="0" algn="just">
              <a:buNone/>
            </a:pPr>
            <a:r>
              <a:rPr lang="en-US" altLang="zh-CN" sz="2800" b="1" dirty="0" smtClean="0"/>
              <a:t>Title: Students from Nanning Normal University will make a research in </a:t>
            </a:r>
            <a:r>
              <a:rPr lang="en-US" altLang="zh-CN" sz="2800" b="1" dirty="0" err="1" smtClean="0"/>
              <a:t>Lingyun</a:t>
            </a:r>
            <a:r>
              <a:rPr lang="en-US" altLang="zh-CN" sz="2800" b="1" dirty="0" smtClean="0"/>
              <a:t>.</a:t>
            </a:r>
          </a:p>
          <a:p>
            <a:pPr marL="0" indent="0" algn="just">
              <a:buNone/>
            </a:pPr>
            <a:r>
              <a:rPr lang="en-GB" altLang="zh-CN" sz="2800" dirty="0" smtClean="0"/>
              <a:t>5Ws: The students of tourism management major from Nanning Normal University will make a research trip to the </a:t>
            </a:r>
            <a:r>
              <a:rPr lang="en-GB" altLang="zh-CN" sz="2800" dirty="0" err="1" smtClean="0"/>
              <a:t>Lingyun</a:t>
            </a:r>
            <a:r>
              <a:rPr lang="en-GB" altLang="zh-CN" sz="2800" dirty="0" smtClean="0"/>
              <a:t> county in the end of December to get the practical skills.</a:t>
            </a:r>
          </a:p>
          <a:p>
            <a:pPr marL="0" indent="0" algn="just">
              <a:buNone/>
            </a:pPr>
            <a:r>
              <a:rPr lang="en-GB" altLang="zh-CN" sz="2800" dirty="0" smtClean="0"/>
              <a:t>1H: The three days trip is organised and funded  by the Tourism and Culture School of Nanning Normal University. Students are waiting for the trip. Linda, a student of y18 said: “We are so excited to explore wonderful </a:t>
            </a:r>
            <a:r>
              <a:rPr lang="en-US" altLang="zh-CN" sz="2800" dirty="0" err="1" smtClean="0"/>
              <a:t>Lingyun</a:t>
            </a:r>
            <a:r>
              <a:rPr lang="en-US" altLang="zh-CN" sz="2800" dirty="0" smtClean="0"/>
              <a:t>!</a:t>
            </a:r>
            <a:r>
              <a:rPr lang="en-GB" altLang="zh-CN" sz="2800" dirty="0" smtClean="0"/>
              <a:t>”. Ivan </a:t>
            </a:r>
            <a:r>
              <a:rPr lang="en-GB" altLang="zh-CN" sz="2800" dirty="0" err="1" smtClean="0"/>
              <a:t>Monich</a:t>
            </a:r>
            <a:r>
              <a:rPr lang="en-GB" altLang="zh-CN" sz="2800" dirty="0" smtClean="0"/>
              <a:t>, </a:t>
            </a:r>
            <a:r>
              <a:rPr lang="zh-CN" altLang="en-US" sz="2800" dirty="0" smtClean="0"/>
              <a:t>外教，</a:t>
            </a:r>
            <a:r>
              <a:rPr lang="en-US" altLang="zh-CN" sz="2800" dirty="0" smtClean="0"/>
              <a:t>stressed the importance of such research trips for getting the practical skills. </a:t>
            </a:r>
          </a:p>
          <a:p>
            <a:pPr marL="0" indent="0" algn="just">
              <a:buNone/>
            </a:pPr>
            <a:r>
              <a:rPr lang="en-US" altLang="zh-CN" sz="2800" smtClean="0"/>
              <a:t>Background: The </a:t>
            </a:r>
            <a:r>
              <a:rPr lang="en-US" altLang="zh-CN" sz="2800" dirty="0" smtClean="0"/>
              <a:t>trip is going to be held under the agreement between Cardiff Metropolitan University from UK and Nanning Normal University for the double diploma program in </a:t>
            </a:r>
            <a:r>
              <a:rPr lang="en-US" altLang="zh-CN" sz="2800" smtClean="0"/>
              <a:t>Tourism Management.</a:t>
            </a:r>
            <a:endParaRPr lang="en-GB" altLang="zh-CN" sz="2800" dirty="0" smtClean="0"/>
          </a:p>
          <a:p>
            <a:pPr marL="0" indent="0" algn="just">
              <a:buNone/>
            </a:pPr>
            <a:endParaRPr lang="zh-CN" altLang="en-US" sz="2800" b="1" dirty="0"/>
          </a:p>
        </p:txBody>
      </p:sp>
    </p:spTree>
    <p:extLst>
      <p:ext uri="{BB962C8B-B14F-4D97-AF65-F5344CB8AC3E}">
        <p14:creationId xmlns:p14="http://schemas.microsoft.com/office/powerpoint/2010/main" val="3572637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As a basic definition, this does capture the essence of personal selling. </a:t>
            </a:r>
            <a:r>
              <a:rPr lang="en-GB" sz="2800" b="1" dirty="0"/>
              <a:t>Interpersonal communication implies a live, two-way, interactive dialogue between buyer and seller </a:t>
            </a:r>
            <a:r>
              <a:rPr lang="en-GB" sz="2800" dirty="0"/>
              <a:t>(which none of the other promotional mix elements can achieve); </a:t>
            </a:r>
            <a:r>
              <a:rPr lang="en-GB" sz="2800" b="1" dirty="0"/>
              <a:t>an individual or group implies a small, select audience </a:t>
            </a:r>
            <a:r>
              <a:rPr lang="en-GB" sz="2800" dirty="0"/>
              <a:t>(again, more targeted than with the other elements); </a:t>
            </a:r>
            <a:r>
              <a:rPr lang="en-GB" sz="2800" b="1" dirty="0"/>
              <a:t>to inform, persuade or remind . . . </a:t>
            </a:r>
            <a:r>
              <a:rPr lang="en-GB" sz="2800" dirty="0"/>
              <a:t>to take appropriate action implies a planned activity with a specific purpose</a:t>
            </a:r>
          </a:p>
        </p:txBody>
      </p:sp>
    </p:spTree>
    <p:extLst>
      <p:ext uri="{BB962C8B-B14F-4D97-AF65-F5344CB8AC3E}">
        <p14:creationId xmlns:p14="http://schemas.microsoft.com/office/powerpoint/2010/main" val="286877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lnSpcReduction="10000"/>
          </a:bodyPr>
          <a:lstStyle/>
          <a:p>
            <a:pPr marL="0" indent="0" algn="just">
              <a:buNone/>
            </a:pPr>
            <a:r>
              <a:rPr lang="en-GB" sz="2800" b="1" dirty="0"/>
              <a:t>Note that the definition does not imply that personal selling is only about making sales. It may well ultimately be about making a sale, but that is not its only function. </a:t>
            </a:r>
            <a:r>
              <a:rPr lang="en-GB" sz="2800" dirty="0"/>
              <a:t>It can contribute considerably to the organisation both before and, indeed, after a sale has been made. As a means of making sales, personal selling is about finding, informing, persuading and at times servicing customers through the personal, two-way communication that is its strength. It means helping customers to articulate their needs, </a:t>
            </a:r>
          </a:p>
        </p:txBody>
      </p:sp>
    </p:spTree>
    <p:extLst>
      <p:ext uri="{BB962C8B-B14F-4D97-AF65-F5344CB8AC3E}">
        <p14:creationId xmlns:p14="http://schemas.microsoft.com/office/powerpoint/2010/main" val="203546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xmlns="" id="{974A87B8-EE51-4012-88BD-755C3206F06F}"/>
              </a:ext>
            </a:extLst>
          </p:cNvPr>
          <p:cNvPicPr>
            <a:picLocks noChangeAspect="1"/>
          </p:cNvPicPr>
          <p:nvPr/>
        </p:nvPicPr>
        <p:blipFill>
          <a:blip r:embed="rId3"/>
          <a:stretch>
            <a:fillRect/>
          </a:stretch>
        </p:blipFill>
        <p:spPr>
          <a:xfrm>
            <a:off x="0" y="2253271"/>
            <a:ext cx="9144000" cy="2351458"/>
          </a:xfrm>
          <a:prstGeom prst="rect">
            <a:avLst/>
          </a:prstGeom>
        </p:spPr>
      </p:pic>
    </p:spTree>
    <p:extLst>
      <p:ext uri="{BB962C8B-B14F-4D97-AF65-F5344CB8AC3E}">
        <p14:creationId xmlns:p14="http://schemas.microsoft.com/office/powerpoint/2010/main" val="136745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xmlns=""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1ADB842-A632-4C5E-BDC6-1111E275F1A5}"/>
              </a:ext>
            </a:extLst>
          </p:cNvPr>
          <p:cNvSpPr>
            <a:spLocks noGrp="1"/>
          </p:cNvSpPr>
          <p:nvPr>
            <p:ph type="title"/>
          </p:nvPr>
        </p:nvSpPr>
        <p:spPr/>
        <p:txBody>
          <a:bodyPr/>
          <a:lstStyle/>
          <a:p>
            <a:r>
              <a:rPr lang="en-US" dirty="0">
                <a:solidFill>
                  <a:schemeClr val="accent5"/>
                </a:solidFill>
              </a:rPr>
              <a:t>Advantages of personal selling</a:t>
            </a:r>
            <a:r>
              <a:rPr lang="ru-RU" dirty="0">
                <a:solidFill>
                  <a:schemeClr val="accent5"/>
                </a:solidFill>
              </a:rPr>
              <a:t/>
            </a:r>
            <a:br>
              <a:rPr lang="ru-RU" dirty="0">
                <a:solidFill>
                  <a:schemeClr val="accent5"/>
                </a:solidFill>
              </a:rPr>
            </a:br>
            <a:r>
              <a:rPr lang="en-US" dirty="0">
                <a:solidFill>
                  <a:schemeClr val="accent5"/>
                </a:solidFill>
              </a:rPr>
              <a:t>Impact</a:t>
            </a:r>
          </a:p>
        </p:txBody>
      </p:sp>
      <p:sp>
        <p:nvSpPr>
          <p:cNvPr id="3" name="Content Placeholder 2">
            <a:extLst>
              <a:ext uri="{FF2B5EF4-FFF2-40B4-BE49-F238E27FC236}">
                <a16:creationId xmlns:a16="http://schemas.microsoft.com/office/drawing/2014/main" xmlns="" id="{03C5F97D-3B73-43E5-8C8B-1713F6AC56DD}"/>
              </a:ext>
            </a:extLst>
          </p:cNvPr>
          <p:cNvSpPr>
            <a:spLocks noGrp="1"/>
          </p:cNvSpPr>
          <p:nvPr>
            <p:ph idx="1"/>
          </p:nvPr>
        </p:nvSpPr>
        <p:spPr/>
        <p:txBody>
          <a:bodyPr>
            <a:normAutofit/>
          </a:bodyPr>
          <a:lstStyle/>
          <a:p>
            <a:pPr marL="0" indent="0" algn="just">
              <a:buNone/>
            </a:pPr>
            <a:r>
              <a:rPr lang="en-GB" sz="2800" dirty="0"/>
              <a:t>If you do not like the look of a TV advertisement, you can turn it off, or ignore it. If a glance at a print advertisement fails to capture your further attention, you can turn the page. If an envelope on the doormat looks like a mailshot, you can put it in the bin unopened. </a:t>
            </a:r>
            <a:r>
              <a:rPr lang="en-GB" sz="2800" b="1" dirty="0"/>
              <a:t>If a sales representative appears on your doorstep or in your office, it is a little more difficult to switch off. </a:t>
            </a:r>
          </a:p>
        </p:txBody>
      </p:sp>
    </p:spTree>
    <p:extLst>
      <p:ext uri="{BB962C8B-B14F-4D97-AF65-F5344CB8AC3E}">
        <p14:creationId xmlns:p14="http://schemas.microsoft.com/office/powerpoint/2010/main" val="15918510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TotalTime>
  <Words>2612</Words>
  <Application>Microsoft Office PowerPoint</Application>
  <PresentationFormat>全屏显示(4:3)</PresentationFormat>
  <Paragraphs>111</Paragraphs>
  <Slides>53</Slides>
  <Notes>0</Notes>
  <HiddenSlides>0</HiddenSlides>
  <MMClips>0</MMClips>
  <ScaleCrop>false</ScaleCrop>
  <HeadingPairs>
    <vt:vector size="4" baseType="variant">
      <vt:variant>
        <vt:lpstr>主题</vt:lpstr>
      </vt:variant>
      <vt:variant>
        <vt:i4>1</vt:i4>
      </vt:variant>
      <vt:variant>
        <vt:lpstr>幻灯片标题</vt:lpstr>
      </vt:variant>
      <vt:variant>
        <vt:i4>53</vt:i4>
      </vt:variant>
    </vt:vector>
  </HeadingPairs>
  <TitlesOfParts>
    <vt:vector size="54" baseType="lpstr">
      <vt:lpstr>Office Theme</vt:lpstr>
      <vt:lpstr>南宁师范大学 Nanning Normal University Department of tourism &amp; culture</vt:lpstr>
      <vt:lpstr>Promotion: personal selling, PR and sponsorship</vt:lpstr>
      <vt:lpstr>LEARNING OBJECTIVES</vt:lpstr>
      <vt:lpstr>LEARNING OBJECTIVES</vt:lpstr>
      <vt:lpstr>According to Fill (2002, p. 16), personal selling can be defined as:</vt:lpstr>
      <vt:lpstr>PowerPoint 演示文稿</vt:lpstr>
      <vt:lpstr>PowerPoint 演示文稿</vt:lpstr>
      <vt:lpstr>PowerPoint 演示文稿</vt:lpstr>
      <vt:lpstr>Advantages of personal selling Impact</vt:lpstr>
      <vt:lpstr>PowerPoint 演示文稿</vt:lpstr>
      <vt:lpstr>Precision</vt:lpstr>
      <vt:lpstr>Cultivation</vt:lpstr>
      <vt:lpstr>PowerPoint 演示文稿</vt:lpstr>
      <vt:lpstr>Cost </vt:lpstr>
      <vt:lpstr>PowerPoint 演示文稿</vt:lpstr>
      <vt:lpstr>Tasks of personal selling</vt:lpstr>
      <vt:lpstr>Informing</vt:lpstr>
      <vt:lpstr>Typical tasks </vt:lpstr>
      <vt:lpstr>Persuading</vt:lpstr>
      <vt:lpstr>Installing and demonstrating</vt:lpstr>
      <vt:lpstr>Coordinating within their own organisation</vt:lpstr>
      <vt:lpstr>Maintaining relationships</vt:lpstr>
      <vt:lpstr>Information and feedback gathering</vt:lpstr>
      <vt:lpstr>Monitoring competitor action</vt:lpstr>
      <vt:lpstr>The personal selling process </vt:lpstr>
      <vt:lpstr>PowerPoint 演示文稿</vt:lpstr>
      <vt:lpstr>PowerPoint 演示文稿</vt:lpstr>
      <vt:lpstr>PowerPoint 演示文稿</vt:lpstr>
      <vt:lpstr>Sales management</vt:lpstr>
      <vt:lpstr>Planning and strategy</vt:lpstr>
      <vt:lpstr>PowerPoint 演示文稿</vt:lpstr>
      <vt:lpstr>Recruitment and selection</vt:lpstr>
      <vt:lpstr>Training</vt:lpstr>
      <vt:lpstr>Motivation and compensation</vt:lpstr>
      <vt:lpstr>Performance evaluation</vt:lpstr>
      <vt:lpstr>Trade shows and exhibitions</vt:lpstr>
      <vt:lpstr>Public relations</vt:lpstr>
      <vt:lpstr>PowerPoint 演示文稿</vt:lpstr>
      <vt:lpstr>10-12-2019</vt:lpstr>
      <vt:lpstr>PowerPoint 演示文稿</vt:lpstr>
      <vt:lpstr>Role of PR</vt:lpstr>
      <vt:lpstr>Techniques in public relations</vt:lpstr>
      <vt:lpstr>Other external communication</vt:lpstr>
      <vt:lpstr>PowerPoint 演示文稿</vt:lpstr>
      <vt:lpstr>PowerPoint 演示文稿</vt:lpstr>
      <vt:lpstr>Internal communication</vt:lpstr>
      <vt:lpstr>Sponsorship</vt:lpstr>
      <vt:lpstr>History of the sponsorship</vt:lpstr>
      <vt:lpstr>Types of sponsorship</vt:lpstr>
      <vt:lpstr>PowerPoint 演示文稿</vt:lpstr>
      <vt:lpstr>Cause-related marketing</vt:lpstr>
      <vt:lpstr>Task: Write a news regarding your future trip to the Lingyun county.  Title: The Tourism Management students of NNNU will visit Lingyun county</vt:lpstr>
      <vt:lpstr>Task: Write a news regarding your future trip to the Lingyun county.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南宁师范大学 Nanning Normal University Department of tourism &amp; culture</dc:title>
  <dc:creator>Ivan Monich</dc:creator>
  <cp:lastModifiedBy>PC</cp:lastModifiedBy>
  <cp:revision>80</cp:revision>
  <dcterms:created xsi:type="dcterms:W3CDTF">2019-03-08T03:34:31Z</dcterms:created>
  <dcterms:modified xsi:type="dcterms:W3CDTF">2019-12-10T04:13:00Z</dcterms:modified>
</cp:coreProperties>
</file>