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0"/>
  </p:notesMasterIdLst>
  <p:sldIdLst>
    <p:sldId id="411" r:id="rId2"/>
    <p:sldId id="290" r:id="rId3"/>
    <p:sldId id="291" r:id="rId4"/>
    <p:sldId id="412" r:id="rId5"/>
    <p:sldId id="370" r:id="rId6"/>
    <p:sldId id="372" r:id="rId7"/>
    <p:sldId id="371" r:id="rId8"/>
    <p:sldId id="373" r:id="rId9"/>
    <p:sldId id="374" r:id="rId10"/>
    <p:sldId id="375" r:id="rId11"/>
    <p:sldId id="376" r:id="rId12"/>
    <p:sldId id="377" r:id="rId13"/>
    <p:sldId id="378" r:id="rId14"/>
    <p:sldId id="379" r:id="rId15"/>
    <p:sldId id="380" r:id="rId16"/>
    <p:sldId id="381" r:id="rId17"/>
    <p:sldId id="382" r:id="rId18"/>
    <p:sldId id="383" r:id="rId19"/>
    <p:sldId id="384" r:id="rId20"/>
    <p:sldId id="385" r:id="rId21"/>
    <p:sldId id="386" r:id="rId22"/>
    <p:sldId id="387" r:id="rId23"/>
    <p:sldId id="388" r:id="rId24"/>
    <p:sldId id="389" r:id="rId25"/>
    <p:sldId id="390" r:id="rId26"/>
    <p:sldId id="391" r:id="rId27"/>
    <p:sldId id="393" r:id="rId28"/>
    <p:sldId id="392" r:id="rId29"/>
    <p:sldId id="394" r:id="rId30"/>
    <p:sldId id="395" r:id="rId31"/>
    <p:sldId id="396" r:id="rId32"/>
    <p:sldId id="397" r:id="rId33"/>
    <p:sldId id="398" r:id="rId34"/>
    <p:sldId id="399" r:id="rId35"/>
    <p:sldId id="400" r:id="rId36"/>
    <p:sldId id="401" r:id="rId37"/>
    <p:sldId id="402" r:id="rId38"/>
    <p:sldId id="413" r:id="rId39"/>
    <p:sldId id="403" r:id="rId40"/>
    <p:sldId id="414" r:id="rId41"/>
    <p:sldId id="404" r:id="rId42"/>
    <p:sldId id="415" r:id="rId43"/>
    <p:sldId id="405" r:id="rId44"/>
    <p:sldId id="406" r:id="rId45"/>
    <p:sldId id="407" r:id="rId46"/>
    <p:sldId id="408" r:id="rId47"/>
    <p:sldId id="409" r:id="rId48"/>
    <p:sldId id="410" r:id="rId49"/>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807387-D965-4E78-BAB9-AC04F60B6112}" v="142" dt="2019-10-13T11:19:53.1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306" autoAdjust="0"/>
  </p:normalViewPr>
  <p:slideViewPr>
    <p:cSldViewPr snapToGrid="0" snapToObjects="1">
      <p:cViewPr varScale="1">
        <p:scale>
          <a:sx n="57" d="100"/>
          <a:sy n="57" d="100"/>
        </p:scale>
        <p:origin x="1564" y="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4859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39BD22F6-0880-413F-B761-F351BE42346D}"/>
    <pc:docChg chg="undo custSel addSld delSld modSld modNotesMaster">
      <pc:chgData name="Ivan Monich" userId="df37b809a6939972" providerId="LiveId" clId="{39BD22F6-0880-413F-B761-F351BE42346D}" dt="2018-09-10T04:07:19.220" v="319" actId="123"/>
      <pc:docMkLst>
        <pc:docMk/>
      </pc:docMkLst>
      <pc:sldChg chg="addSp modSp">
        <pc:chgData name="Ivan Monich" userId="df37b809a6939972" providerId="LiveId" clId="{39BD22F6-0880-413F-B761-F351BE42346D}" dt="2018-09-10T03:56:12.845" v="281" actId="1076"/>
        <pc:sldMkLst>
          <pc:docMk/>
          <pc:sldMk cId="148892824" sldId="315"/>
        </pc:sldMkLst>
        <pc:picChg chg="add mod">
          <ac:chgData name="Ivan Monich" userId="df37b809a6939972" providerId="LiveId" clId="{39BD22F6-0880-413F-B761-F351BE42346D}" dt="2018-09-10T03:56:12.845" v="281" actId="1076"/>
          <ac:picMkLst>
            <pc:docMk/>
            <pc:sldMk cId="148892824" sldId="315"/>
            <ac:picMk id="4" creationId="{29D251D2-13D6-41FA-ADFE-62D7136DD756}"/>
          </ac:picMkLst>
        </pc:picChg>
      </pc:sldChg>
      <pc:sldChg chg="modSp">
        <pc:chgData name="Ivan Monich" userId="df37b809a6939972" providerId="LiveId" clId="{39BD22F6-0880-413F-B761-F351BE42346D}" dt="2018-09-10T03:30:38.230" v="71" actId="20577"/>
        <pc:sldMkLst>
          <pc:docMk/>
          <pc:sldMk cId="2963503477" sldId="317"/>
        </pc:sldMkLst>
        <pc:spChg chg="mod">
          <ac:chgData name="Ivan Monich" userId="df37b809a6939972" providerId="LiveId" clId="{39BD22F6-0880-413F-B761-F351BE42346D}" dt="2018-09-10T03:30:38.230" v="71" actId="20577"/>
          <ac:spMkLst>
            <pc:docMk/>
            <pc:sldMk cId="2963503477" sldId="317"/>
            <ac:spMk id="2" creationId="{AFAD4703-6269-4511-A26E-DF3F6E23AD06}"/>
          </ac:spMkLst>
        </pc:spChg>
        <pc:spChg chg="mod">
          <ac:chgData name="Ivan Monich" userId="df37b809a6939972" providerId="LiveId" clId="{39BD22F6-0880-413F-B761-F351BE42346D}" dt="2018-09-10T03:30:14.876" v="46" actId="20577"/>
          <ac:spMkLst>
            <pc:docMk/>
            <pc:sldMk cId="2963503477" sldId="317"/>
            <ac:spMk id="3" creationId="{F69ACDE2-F576-4C6C-AEAF-03A55F069487}"/>
          </ac:spMkLst>
        </pc:spChg>
      </pc:sldChg>
      <pc:sldChg chg="modSp add">
        <pc:chgData name="Ivan Monich" userId="df37b809a6939972" providerId="LiveId" clId="{39BD22F6-0880-413F-B761-F351BE42346D}" dt="2018-09-10T03:37:30.796" v="137" actId="123"/>
        <pc:sldMkLst>
          <pc:docMk/>
          <pc:sldMk cId="3031948898" sldId="321"/>
        </pc:sldMkLst>
        <pc:spChg chg="mod">
          <ac:chgData name="Ivan Monich" userId="df37b809a6939972" providerId="LiveId" clId="{39BD22F6-0880-413F-B761-F351BE42346D}" dt="2018-09-10T03:37:30.796" v="137" actId="123"/>
          <ac:spMkLst>
            <pc:docMk/>
            <pc:sldMk cId="3031948898" sldId="321"/>
            <ac:spMk id="3" creationId="{488255C4-56BA-422E-A6A8-097993CD134A}"/>
          </ac:spMkLst>
        </pc:spChg>
      </pc:sldChg>
    </pc:docChg>
  </pc:docChgLst>
  <pc:docChgLst>
    <pc:chgData name="Ivan Monich" userId="df37b809a6939972" providerId="LiveId" clId="{061AA6A7-3D2F-4EED-93B9-423715A57D53}"/>
    <pc:docChg chg="modSld">
      <pc:chgData name="Ivan Monich" userId="df37b809a6939972" providerId="LiveId" clId="{061AA6A7-3D2F-4EED-93B9-423715A57D53}" dt="2018-08-25T15:14:38.799" v="1" actId="20577"/>
      <pc:docMkLst>
        <pc:docMk/>
      </pc:docMkLst>
    </pc:docChg>
  </pc:docChgLst>
  <pc:docChgLst>
    <pc:chgData name="Ivan Monich" userId="df37b809a6939972" providerId="LiveId" clId="{D07AC042-CCC2-4190-A6B5-1828C6AD056E}"/>
    <pc:docChg chg="undo custSel addSld delSld modSld">
      <pc:chgData name="Ivan Monich" userId="df37b809a6939972" providerId="LiveId" clId="{D07AC042-CCC2-4190-A6B5-1828C6AD056E}" dt="2018-09-14T07:46:31.176" v="713" actId="27636"/>
      <pc:docMkLst>
        <pc:docMk/>
      </pc:docMkLst>
      <pc:sldChg chg="del">
        <pc:chgData name="Ivan Monich" userId="df37b809a6939972" providerId="LiveId" clId="{D07AC042-CCC2-4190-A6B5-1828C6AD056E}" dt="2018-09-13T12:35:46.156" v="0" actId="2696"/>
        <pc:sldMkLst>
          <pc:docMk/>
          <pc:sldMk cId="3515735377" sldId="274"/>
        </pc:sldMkLst>
      </pc:sldChg>
      <pc:sldChg chg="del">
        <pc:chgData name="Ivan Monich" userId="df37b809a6939972" providerId="LiveId" clId="{D07AC042-CCC2-4190-A6B5-1828C6AD056E}" dt="2018-09-13T12:35:54.528" v="6" actId="2696"/>
        <pc:sldMkLst>
          <pc:docMk/>
          <pc:sldMk cId="1937633429" sldId="275"/>
        </pc:sldMkLst>
      </pc:sldChg>
      <pc:sldChg chg="del">
        <pc:chgData name="Ivan Monich" userId="df37b809a6939972" providerId="LiveId" clId="{D07AC042-CCC2-4190-A6B5-1828C6AD056E}" dt="2018-09-13T12:35:47.789" v="1" actId="2696"/>
        <pc:sldMkLst>
          <pc:docMk/>
          <pc:sldMk cId="402828351" sldId="288"/>
        </pc:sldMkLst>
      </pc:sldChg>
      <pc:sldChg chg="del">
        <pc:chgData name="Ivan Monich" userId="df37b809a6939972" providerId="LiveId" clId="{D07AC042-CCC2-4190-A6B5-1828C6AD056E}" dt="2018-09-13T12:35:49.429" v="4" actId="2696"/>
        <pc:sldMkLst>
          <pc:docMk/>
          <pc:sldMk cId="721326116" sldId="291"/>
        </pc:sldMkLst>
      </pc:sldChg>
      <pc:sldChg chg="del">
        <pc:chgData name="Ivan Monich" userId="df37b809a6939972" providerId="LiveId" clId="{D07AC042-CCC2-4190-A6B5-1828C6AD056E}" dt="2018-09-13T12:35:53.879" v="5" actId="2696"/>
        <pc:sldMkLst>
          <pc:docMk/>
          <pc:sldMk cId="696278036" sldId="292"/>
        </pc:sldMkLst>
      </pc:sldChg>
      <pc:sldChg chg="del">
        <pc:chgData name="Ivan Monich" userId="df37b809a6939972" providerId="LiveId" clId="{D07AC042-CCC2-4190-A6B5-1828C6AD056E}" dt="2018-09-13T12:36:28.568" v="13" actId="2696"/>
        <pc:sldMkLst>
          <pc:docMk/>
          <pc:sldMk cId="2711304894" sldId="297"/>
        </pc:sldMkLst>
      </pc:sldChg>
      <pc:sldChg chg="add del">
        <pc:chgData name="Ivan Monich" userId="df37b809a6939972" providerId="LiveId" clId="{D07AC042-CCC2-4190-A6B5-1828C6AD056E}" dt="2018-09-13T12:40:39.701" v="164" actId="2696"/>
        <pc:sldMkLst>
          <pc:docMk/>
          <pc:sldMk cId="428951274" sldId="298"/>
        </pc:sldMkLst>
      </pc:sldChg>
      <pc:sldChg chg="modSp del">
        <pc:chgData name="Ivan Monich" userId="df37b809a6939972" providerId="LiveId" clId="{D07AC042-CCC2-4190-A6B5-1828C6AD056E}" dt="2018-09-13T12:40:00.429" v="114" actId="2696"/>
        <pc:sldMkLst>
          <pc:docMk/>
          <pc:sldMk cId="592972302" sldId="298"/>
        </pc:sldMkLst>
        <pc:spChg chg="mod">
          <ac:chgData name="Ivan Monich" userId="df37b809a6939972" providerId="LiveId" clId="{D07AC042-CCC2-4190-A6B5-1828C6AD056E}" dt="2018-09-13T12:38:04.014" v="54" actId="123"/>
          <ac:spMkLst>
            <pc:docMk/>
            <pc:sldMk cId="592972302" sldId="298"/>
            <ac:spMk id="3" creationId="{225A5BAA-A7D4-4784-998A-CE764694E442}"/>
          </ac:spMkLst>
        </pc:spChg>
      </pc:sldChg>
      <pc:sldChg chg="del">
        <pc:chgData name="Ivan Monich" userId="df37b809a6939972" providerId="LiveId" clId="{D07AC042-CCC2-4190-A6B5-1828C6AD056E}" dt="2018-09-13T12:35:58.731" v="7" actId="2696"/>
        <pc:sldMkLst>
          <pc:docMk/>
          <pc:sldMk cId="2450143725" sldId="299"/>
        </pc:sldMkLst>
      </pc:sldChg>
      <pc:sldChg chg="modSp del">
        <pc:chgData name="Ivan Monich" userId="df37b809a6939972" providerId="LiveId" clId="{D07AC042-CCC2-4190-A6B5-1828C6AD056E}" dt="2018-09-13T12:39:12.372" v="84" actId="2696"/>
        <pc:sldMkLst>
          <pc:docMk/>
          <pc:sldMk cId="3163319713" sldId="300"/>
        </pc:sldMkLst>
        <pc:spChg chg="mod">
          <ac:chgData name="Ivan Monich" userId="df37b809a6939972" providerId="LiveId" clId="{D07AC042-CCC2-4190-A6B5-1828C6AD056E}" dt="2018-09-13T12:39:07.871" v="82"/>
          <ac:spMkLst>
            <pc:docMk/>
            <pc:sldMk cId="3163319713" sldId="300"/>
            <ac:spMk id="2" creationId="{5EBB260F-7DDA-46D5-A636-D6511C6CE4A8}"/>
          </ac:spMkLst>
        </pc:spChg>
        <pc:spChg chg="mod">
          <ac:chgData name="Ivan Monich" userId="df37b809a6939972" providerId="LiveId" clId="{D07AC042-CCC2-4190-A6B5-1828C6AD056E}" dt="2018-09-13T12:38:49.546" v="77"/>
          <ac:spMkLst>
            <pc:docMk/>
            <pc:sldMk cId="3163319713" sldId="300"/>
            <ac:spMk id="3" creationId="{B12C56E4-5102-4DD2-9936-1763C593BC9C}"/>
          </ac:spMkLst>
        </pc:spChg>
      </pc:sldChg>
      <pc:sldChg chg="del">
        <pc:chgData name="Ivan Monich" userId="df37b809a6939972" providerId="LiveId" clId="{D07AC042-CCC2-4190-A6B5-1828C6AD056E}" dt="2018-09-13T12:36:00.442" v="8" actId="2696"/>
        <pc:sldMkLst>
          <pc:docMk/>
          <pc:sldMk cId="246344401" sldId="301"/>
        </pc:sldMkLst>
      </pc:sldChg>
      <pc:sldChg chg="del">
        <pc:chgData name="Ivan Monich" userId="df37b809a6939972" providerId="LiveId" clId="{D07AC042-CCC2-4190-A6B5-1828C6AD056E}" dt="2018-09-13T12:37:13.572" v="34" actId="2696"/>
        <pc:sldMkLst>
          <pc:docMk/>
          <pc:sldMk cId="1405243158" sldId="302"/>
        </pc:sldMkLst>
      </pc:sldChg>
      <pc:sldChg chg="del">
        <pc:chgData name="Ivan Monich" userId="df37b809a6939972" providerId="LiveId" clId="{D07AC042-CCC2-4190-A6B5-1828C6AD056E}" dt="2018-09-13T12:36:29.196" v="14" actId="2696"/>
        <pc:sldMkLst>
          <pc:docMk/>
          <pc:sldMk cId="1358050105" sldId="303"/>
        </pc:sldMkLst>
      </pc:sldChg>
      <pc:sldChg chg="del">
        <pc:chgData name="Ivan Monich" userId="df37b809a6939972" providerId="LiveId" clId="{D07AC042-CCC2-4190-A6B5-1828C6AD056E}" dt="2018-09-13T12:36:30.278" v="17" actId="2696"/>
        <pc:sldMkLst>
          <pc:docMk/>
          <pc:sldMk cId="571334661" sldId="304"/>
        </pc:sldMkLst>
      </pc:sldChg>
      <pc:sldChg chg="del">
        <pc:chgData name="Ivan Monich" userId="df37b809a6939972" providerId="LiveId" clId="{D07AC042-CCC2-4190-A6B5-1828C6AD056E}" dt="2018-09-13T12:36:29.653" v="15" actId="2696"/>
        <pc:sldMkLst>
          <pc:docMk/>
          <pc:sldMk cId="3819872700" sldId="305"/>
        </pc:sldMkLst>
      </pc:sldChg>
      <pc:sldChg chg="del">
        <pc:chgData name="Ivan Monich" userId="df37b809a6939972" providerId="LiveId" clId="{D07AC042-CCC2-4190-A6B5-1828C6AD056E}" dt="2018-09-13T12:36:29.982" v="16" actId="2696"/>
        <pc:sldMkLst>
          <pc:docMk/>
          <pc:sldMk cId="2475415078" sldId="306"/>
        </pc:sldMkLst>
      </pc:sldChg>
      <pc:sldChg chg="del">
        <pc:chgData name="Ivan Monich" userId="df37b809a6939972" providerId="LiveId" clId="{D07AC042-CCC2-4190-A6B5-1828C6AD056E}" dt="2018-09-13T12:36:30.592" v="18" actId="2696"/>
        <pc:sldMkLst>
          <pc:docMk/>
          <pc:sldMk cId="4282645344" sldId="307"/>
        </pc:sldMkLst>
      </pc:sldChg>
      <pc:sldChg chg="del">
        <pc:chgData name="Ivan Monich" userId="df37b809a6939972" providerId="LiveId" clId="{D07AC042-CCC2-4190-A6B5-1828C6AD056E}" dt="2018-09-13T12:36:31.135" v="20" actId="2696"/>
        <pc:sldMkLst>
          <pc:docMk/>
          <pc:sldMk cId="817818819" sldId="309"/>
        </pc:sldMkLst>
      </pc:sldChg>
      <pc:sldChg chg="del">
        <pc:chgData name="Ivan Monich" userId="df37b809a6939972" providerId="LiveId" clId="{D07AC042-CCC2-4190-A6B5-1828C6AD056E}" dt="2018-09-13T12:36:30.848" v="19" actId="2696"/>
        <pc:sldMkLst>
          <pc:docMk/>
          <pc:sldMk cId="3218322423" sldId="310"/>
        </pc:sldMkLst>
      </pc:sldChg>
      <pc:sldChg chg="del">
        <pc:chgData name="Ivan Monich" userId="df37b809a6939972" providerId="LiveId" clId="{D07AC042-CCC2-4190-A6B5-1828C6AD056E}" dt="2018-09-13T12:36:31.408" v="21" actId="2696"/>
        <pc:sldMkLst>
          <pc:docMk/>
          <pc:sldMk cId="3710350405" sldId="311"/>
        </pc:sldMkLst>
      </pc:sldChg>
      <pc:sldChg chg="add del">
        <pc:chgData name="Ivan Monich" userId="df37b809a6939972" providerId="LiveId" clId="{D07AC042-CCC2-4190-A6B5-1828C6AD056E}" dt="2018-09-13T12:36:36.808" v="24" actId="2696"/>
        <pc:sldMkLst>
          <pc:docMk/>
          <pc:sldMk cId="3329093777" sldId="312"/>
        </pc:sldMkLst>
      </pc:sldChg>
      <pc:sldChg chg="del">
        <pc:chgData name="Ivan Monich" userId="df37b809a6939972" providerId="LiveId" clId="{D07AC042-CCC2-4190-A6B5-1828C6AD056E}" dt="2018-09-13T12:36:38.509" v="25" actId="2696"/>
        <pc:sldMkLst>
          <pc:docMk/>
          <pc:sldMk cId="1317534048" sldId="313"/>
        </pc:sldMkLst>
      </pc:sldChg>
      <pc:sldChg chg="del">
        <pc:chgData name="Ivan Monich" userId="df37b809a6939972" providerId="LiveId" clId="{D07AC042-CCC2-4190-A6B5-1828C6AD056E}" dt="2018-09-13T12:37:09.099" v="26" actId="2696"/>
        <pc:sldMkLst>
          <pc:docMk/>
          <pc:sldMk cId="2613787414" sldId="314"/>
        </pc:sldMkLst>
      </pc:sldChg>
      <pc:sldChg chg="modSp">
        <pc:chgData name="Ivan Monich" userId="df37b809a6939972" providerId="LiveId" clId="{D07AC042-CCC2-4190-A6B5-1828C6AD056E}" dt="2018-09-13T12:40:26.875" v="163" actId="403"/>
        <pc:sldMkLst>
          <pc:docMk/>
          <pc:sldMk cId="2963503477" sldId="317"/>
        </pc:sldMkLst>
        <pc:spChg chg="mod">
          <ac:chgData name="Ivan Monich" userId="df37b809a6939972" providerId="LiveId" clId="{D07AC042-CCC2-4190-A6B5-1828C6AD056E}" dt="2018-09-13T12:40:26.875" v="163" actId="403"/>
          <ac:spMkLst>
            <pc:docMk/>
            <pc:sldMk cId="2963503477" sldId="317"/>
            <ac:spMk id="3" creationId="{F69ACDE2-F576-4C6C-AEAF-03A55F069487}"/>
          </ac:spMkLst>
        </pc:spChg>
      </pc:sldChg>
      <pc:sldChg chg="del">
        <pc:chgData name="Ivan Monich" userId="df37b809a6939972" providerId="LiveId" clId="{D07AC042-CCC2-4190-A6B5-1828C6AD056E}" dt="2018-09-13T12:39:18.374" v="85" actId="2696"/>
        <pc:sldMkLst>
          <pc:docMk/>
          <pc:sldMk cId="543149114" sldId="319"/>
        </pc:sldMkLst>
      </pc:sldChg>
      <pc:sldChg chg="addSp delSp modSp del">
        <pc:chgData name="Ivan Monich" userId="df37b809a6939972" providerId="LiveId" clId="{D07AC042-CCC2-4190-A6B5-1828C6AD056E}" dt="2018-09-13T12:39:46.809" v="113" actId="2696"/>
        <pc:sldMkLst>
          <pc:docMk/>
          <pc:sldMk cId="2859251108" sldId="320"/>
        </pc:sldMkLst>
        <pc:spChg chg="del">
          <ac:chgData name="Ivan Monich" userId="df37b809a6939972" providerId="LiveId" clId="{D07AC042-CCC2-4190-A6B5-1828C6AD056E}" dt="2018-09-13T12:37:26.465" v="35" actId="478"/>
          <ac:spMkLst>
            <pc:docMk/>
            <pc:sldMk cId="2859251108" sldId="320"/>
            <ac:spMk id="2" creationId="{1BFF569D-4941-4F87-9B54-F74EE49B23BF}"/>
          </ac:spMkLst>
        </pc:spChg>
        <pc:spChg chg="mod">
          <ac:chgData name="Ivan Monich" userId="df37b809a6939972" providerId="LiveId" clId="{D07AC042-CCC2-4190-A6B5-1828C6AD056E}" dt="2018-09-13T12:37:34.825" v="39" actId="403"/>
          <ac:spMkLst>
            <pc:docMk/>
            <pc:sldMk cId="2859251108" sldId="320"/>
            <ac:spMk id="3" creationId="{221A7BBD-FBDE-4455-ADEB-E89DD69BB6B8}"/>
          </ac:spMkLst>
        </pc:spChg>
        <pc:spChg chg="add mod">
          <ac:chgData name="Ivan Monich" userId="df37b809a6939972" providerId="LiveId" clId="{D07AC042-CCC2-4190-A6B5-1828C6AD056E}" dt="2018-09-13T12:37:31.092" v="37"/>
          <ac:spMkLst>
            <pc:docMk/>
            <pc:sldMk cId="2859251108" sldId="320"/>
            <ac:spMk id="5" creationId="{70631D0C-42EC-4240-98C4-7A9EE7FE42C4}"/>
          </ac:spMkLst>
        </pc:spChg>
      </pc:sldChg>
      <pc:sldChg chg="modSp">
        <pc:chgData name="Ivan Monich" userId="df37b809a6939972" providerId="LiveId" clId="{D07AC042-CCC2-4190-A6B5-1828C6AD056E}" dt="2018-09-13T12:39:36.444" v="107" actId="20577"/>
        <pc:sldMkLst>
          <pc:docMk/>
          <pc:sldMk cId="3031948898" sldId="321"/>
        </pc:sldMkLst>
        <pc:spChg chg="mod">
          <ac:chgData name="Ivan Monich" userId="df37b809a6939972" providerId="LiveId" clId="{D07AC042-CCC2-4190-A6B5-1828C6AD056E}" dt="2018-09-13T12:39:36.444" v="107" actId="20577"/>
          <ac:spMkLst>
            <pc:docMk/>
            <pc:sldMk cId="3031948898" sldId="321"/>
            <ac:spMk id="2" creationId="{EB472818-1DF2-466C-A8D3-638307E9EA76}"/>
          </ac:spMkLst>
        </pc:spChg>
        <pc:spChg chg="mod">
          <ac:chgData name="Ivan Monich" userId="df37b809a6939972" providerId="LiveId" clId="{D07AC042-CCC2-4190-A6B5-1828C6AD056E}" dt="2018-09-13T12:39:30.551" v="89" actId="403"/>
          <ac:spMkLst>
            <pc:docMk/>
            <pc:sldMk cId="3031948898" sldId="321"/>
            <ac:spMk id="3" creationId="{488255C4-56BA-422E-A6A8-097993CD134A}"/>
          </ac:spMkLst>
        </pc:spChg>
      </pc:sldChg>
      <pc:sldChg chg="del">
        <pc:chgData name="Ivan Monich" userId="df37b809a6939972" providerId="LiveId" clId="{D07AC042-CCC2-4190-A6B5-1828C6AD056E}" dt="2018-09-13T12:39:19.623" v="86" actId="2696"/>
        <pc:sldMkLst>
          <pc:docMk/>
          <pc:sldMk cId="2193252118" sldId="322"/>
        </pc:sldMkLst>
      </pc:sldChg>
      <pc:sldChg chg="del">
        <pc:chgData name="Ivan Monich" userId="df37b809a6939972" providerId="LiveId" clId="{D07AC042-CCC2-4190-A6B5-1828C6AD056E}" dt="2018-09-13T12:39:24.118" v="87" actId="2696"/>
        <pc:sldMkLst>
          <pc:docMk/>
          <pc:sldMk cId="2820214826" sldId="323"/>
        </pc:sldMkLst>
      </pc:sldChg>
      <pc:sldChg chg="del">
        <pc:chgData name="Ivan Monich" userId="df37b809a6939972" providerId="LiveId" clId="{D07AC042-CCC2-4190-A6B5-1828C6AD056E}" dt="2018-09-13T12:39:41.806" v="108" actId="2696"/>
        <pc:sldMkLst>
          <pc:docMk/>
          <pc:sldMk cId="3780530389" sldId="324"/>
        </pc:sldMkLst>
      </pc:sldChg>
      <pc:sldChg chg="del">
        <pc:chgData name="Ivan Monich" userId="df37b809a6939972" providerId="LiveId" clId="{D07AC042-CCC2-4190-A6B5-1828C6AD056E}" dt="2018-09-13T12:39:43.055" v="109" actId="2696"/>
        <pc:sldMkLst>
          <pc:docMk/>
          <pc:sldMk cId="198622491" sldId="325"/>
        </pc:sldMkLst>
      </pc:sldChg>
      <pc:sldChg chg="del">
        <pc:chgData name="Ivan Monich" userId="df37b809a6939972" providerId="LiveId" clId="{D07AC042-CCC2-4190-A6B5-1828C6AD056E}" dt="2018-09-13T12:39:45.050" v="110" actId="2696"/>
        <pc:sldMkLst>
          <pc:docMk/>
          <pc:sldMk cId="393480838" sldId="326"/>
        </pc:sldMkLst>
      </pc:sldChg>
      <pc:sldChg chg="del">
        <pc:chgData name="Ivan Monich" userId="df37b809a6939972" providerId="LiveId" clId="{D07AC042-CCC2-4190-A6B5-1828C6AD056E}" dt="2018-09-13T12:39:45.765" v="111" actId="2696"/>
        <pc:sldMkLst>
          <pc:docMk/>
          <pc:sldMk cId="1135481530" sldId="327"/>
        </pc:sldMkLst>
      </pc:sldChg>
      <pc:sldChg chg="del">
        <pc:chgData name="Ivan Monich" userId="df37b809a6939972" providerId="LiveId" clId="{D07AC042-CCC2-4190-A6B5-1828C6AD056E}" dt="2018-09-13T12:39:46.343" v="112" actId="2696"/>
        <pc:sldMkLst>
          <pc:docMk/>
          <pc:sldMk cId="2578940136" sldId="328"/>
        </pc:sldMkLst>
      </pc:sldChg>
      <pc:sldChg chg="modSp add">
        <pc:chgData name="Ivan Monich" userId="df37b809a6939972" providerId="LiveId" clId="{D07AC042-CCC2-4190-A6B5-1828C6AD056E}" dt="2018-09-13T12:40:54.214" v="168" actId="6549"/>
        <pc:sldMkLst>
          <pc:docMk/>
          <pc:sldMk cId="644770825" sldId="329"/>
        </pc:sldMkLst>
        <pc:spChg chg="mod">
          <ac:chgData name="Ivan Monich" userId="df37b809a6939972" providerId="LiveId" clId="{D07AC042-CCC2-4190-A6B5-1828C6AD056E}" dt="2018-09-13T12:40:54.214" v="168" actId="6549"/>
          <ac:spMkLst>
            <pc:docMk/>
            <pc:sldMk cId="644770825" sldId="329"/>
            <ac:spMk id="3" creationId="{9E210740-684A-4B0A-A8E0-E353C2D2B023}"/>
          </ac:spMkLst>
        </pc:spChg>
      </pc:sldChg>
      <pc:sldChg chg="modSp add del">
        <pc:chgData name="Ivan Monich" userId="df37b809a6939972" providerId="LiveId" clId="{D07AC042-CCC2-4190-A6B5-1828C6AD056E}" dt="2018-09-13T12:40:00.453" v="115" actId="2696"/>
        <pc:sldMkLst>
          <pc:docMk/>
          <pc:sldMk cId="1726599297" sldId="329"/>
        </pc:sldMkLst>
        <pc:spChg chg="mod">
          <ac:chgData name="Ivan Monich" userId="df37b809a6939972" providerId="LiveId" clId="{D07AC042-CCC2-4190-A6B5-1828C6AD056E}" dt="2018-09-13T12:39:10.305" v="83"/>
          <ac:spMkLst>
            <pc:docMk/>
            <pc:sldMk cId="1726599297" sldId="329"/>
            <ac:spMk id="2" creationId="{4E7D8AE7-6A96-47B3-92C6-ECA467504036}"/>
          </ac:spMkLst>
        </pc:spChg>
        <pc:spChg chg="mod">
          <ac:chgData name="Ivan Monich" userId="df37b809a6939972" providerId="LiveId" clId="{D07AC042-CCC2-4190-A6B5-1828C6AD056E}" dt="2018-09-13T12:39:04.388" v="81" actId="123"/>
          <ac:spMkLst>
            <pc:docMk/>
            <pc:sldMk cId="1726599297" sldId="329"/>
            <ac:spMk id="3" creationId="{9E210740-684A-4B0A-A8E0-E353C2D2B023}"/>
          </ac:spMkLst>
        </pc:spChg>
      </pc:sldChg>
      <pc:sldChg chg="del">
        <pc:chgData name="Ivan Monich" userId="df37b809a6939972" providerId="LiveId" clId="{D07AC042-CCC2-4190-A6B5-1828C6AD056E}" dt="2018-09-13T12:37:10.911" v="29" actId="2696"/>
        <pc:sldMkLst>
          <pc:docMk/>
          <pc:sldMk cId="2925076584" sldId="329"/>
        </pc:sldMkLst>
      </pc:sldChg>
      <pc:sldChg chg="del">
        <pc:chgData name="Ivan Monich" userId="df37b809a6939972" providerId="LiveId" clId="{D07AC042-CCC2-4190-A6B5-1828C6AD056E}" dt="2018-09-13T12:37:10.469" v="28" actId="2696"/>
        <pc:sldMkLst>
          <pc:docMk/>
          <pc:sldMk cId="3599472092" sldId="330"/>
        </pc:sldMkLst>
      </pc:sldChg>
      <pc:sldChg chg="modSp add">
        <pc:chgData name="Ivan Monich" userId="df37b809a6939972" providerId="LiveId" clId="{D07AC042-CCC2-4190-A6B5-1828C6AD056E}" dt="2018-09-13T12:40:19.952" v="161" actId="20577"/>
        <pc:sldMkLst>
          <pc:docMk/>
          <pc:sldMk cId="3657388321" sldId="330"/>
        </pc:sldMkLst>
        <pc:spChg chg="mod">
          <ac:chgData name="Ivan Monich" userId="df37b809a6939972" providerId="LiveId" clId="{D07AC042-CCC2-4190-A6B5-1828C6AD056E}" dt="2018-09-13T12:40:19.952" v="161" actId="20577"/>
          <ac:spMkLst>
            <pc:docMk/>
            <pc:sldMk cId="3657388321" sldId="330"/>
            <ac:spMk id="2" creationId="{606FEC31-AEF4-49A5-8FA1-C214D2116286}"/>
          </ac:spMkLst>
        </pc:spChg>
      </pc:sldChg>
      <pc:sldChg chg="modSp add">
        <pc:chgData name="Ivan Monich" userId="df37b809a6939972" providerId="LiveId" clId="{D07AC042-CCC2-4190-A6B5-1828C6AD056E}" dt="2018-09-13T12:42:39.857" v="208" actId="20577"/>
        <pc:sldMkLst>
          <pc:docMk/>
          <pc:sldMk cId="395103405" sldId="331"/>
        </pc:sldMkLst>
        <pc:spChg chg="mod">
          <ac:chgData name="Ivan Monich" userId="df37b809a6939972" providerId="LiveId" clId="{D07AC042-CCC2-4190-A6B5-1828C6AD056E}" dt="2018-09-13T12:42:39.857" v="208" actId="20577"/>
          <ac:spMkLst>
            <pc:docMk/>
            <pc:sldMk cId="395103405" sldId="331"/>
            <ac:spMk id="2" creationId="{AC7D6302-9929-4E53-BA38-2E540F8446FB}"/>
          </ac:spMkLst>
        </pc:spChg>
        <pc:spChg chg="mod">
          <ac:chgData name="Ivan Monich" userId="df37b809a6939972" providerId="LiveId" clId="{D07AC042-CCC2-4190-A6B5-1828C6AD056E}" dt="2018-09-13T12:42:20.872" v="190" actId="404"/>
          <ac:spMkLst>
            <pc:docMk/>
            <pc:sldMk cId="395103405" sldId="331"/>
            <ac:spMk id="3" creationId="{630F92C3-18A9-478B-AF08-0DC2F518B8F3}"/>
          </ac:spMkLst>
        </pc:spChg>
      </pc:sldChg>
      <pc:sldChg chg="del">
        <pc:chgData name="Ivan Monich" userId="df37b809a6939972" providerId="LiveId" clId="{D07AC042-CCC2-4190-A6B5-1828C6AD056E}" dt="2018-09-13T12:37:10.083" v="27" actId="2696"/>
        <pc:sldMkLst>
          <pc:docMk/>
          <pc:sldMk cId="1328101607" sldId="331"/>
        </pc:sldMkLst>
      </pc:sldChg>
      <pc:sldChg chg="del">
        <pc:chgData name="Ivan Monich" userId="df37b809a6939972" providerId="LiveId" clId="{D07AC042-CCC2-4190-A6B5-1828C6AD056E}" dt="2018-09-13T12:37:11.226" v="30" actId="2696"/>
        <pc:sldMkLst>
          <pc:docMk/>
          <pc:sldMk cId="1557751428" sldId="332"/>
        </pc:sldMkLst>
      </pc:sldChg>
      <pc:sldChg chg="modSp add">
        <pc:chgData name="Ivan Monich" userId="df37b809a6939972" providerId="LiveId" clId="{D07AC042-CCC2-4190-A6B5-1828C6AD056E}" dt="2018-09-13T12:42:55.411" v="227" actId="20577"/>
        <pc:sldMkLst>
          <pc:docMk/>
          <pc:sldMk cId="4032096771" sldId="332"/>
        </pc:sldMkLst>
        <pc:spChg chg="mod">
          <ac:chgData name="Ivan Monich" userId="df37b809a6939972" providerId="LiveId" clId="{D07AC042-CCC2-4190-A6B5-1828C6AD056E}" dt="2018-09-13T12:42:49.589" v="226" actId="20577"/>
          <ac:spMkLst>
            <pc:docMk/>
            <pc:sldMk cId="4032096771" sldId="332"/>
            <ac:spMk id="2" creationId="{FA70FF25-FE9C-44AF-952F-5AE7C828CF5A}"/>
          </ac:spMkLst>
        </pc:spChg>
        <pc:spChg chg="mod">
          <ac:chgData name="Ivan Monich" userId="df37b809a6939972" providerId="LiveId" clId="{D07AC042-CCC2-4190-A6B5-1828C6AD056E}" dt="2018-09-13T12:42:55.411" v="227" actId="20577"/>
          <ac:spMkLst>
            <pc:docMk/>
            <pc:sldMk cId="4032096771" sldId="332"/>
            <ac:spMk id="3" creationId="{229ADC19-DCA5-4B03-A02A-B3320E587156}"/>
          </ac:spMkLst>
        </pc:spChg>
      </pc:sldChg>
      <pc:sldChg chg="add del">
        <pc:chgData name="Ivan Monich" userId="df37b809a6939972" providerId="LiveId" clId="{D07AC042-CCC2-4190-A6B5-1828C6AD056E}" dt="2018-09-13T12:42:59.953" v="229"/>
        <pc:sldMkLst>
          <pc:docMk/>
          <pc:sldMk cId="593977785" sldId="333"/>
        </pc:sldMkLst>
      </pc:sldChg>
      <pc:sldChg chg="del">
        <pc:chgData name="Ivan Monich" userId="df37b809a6939972" providerId="LiveId" clId="{D07AC042-CCC2-4190-A6B5-1828C6AD056E}" dt="2018-09-13T12:37:11.582" v="31" actId="2696"/>
        <pc:sldMkLst>
          <pc:docMk/>
          <pc:sldMk cId="2852446767" sldId="333"/>
        </pc:sldMkLst>
      </pc:sldChg>
      <pc:sldChg chg="modSp add">
        <pc:chgData name="Ivan Monich" userId="df37b809a6939972" providerId="LiveId" clId="{D07AC042-CCC2-4190-A6B5-1828C6AD056E}" dt="2018-09-13T12:43:54.537" v="272" actId="123"/>
        <pc:sldMkLst>
          <pc:docMk/>
          <pc:sldMk cId="2989422190" sldId="333"/>
        </pc:sldMkLst>
        <pc:spChg chg="mod">
          <ac:chgData name="Ivan Monich" userId="df37b809a6939972" providerId="LiveId" clId="{D07AC042-CCC2-4190-A6B5-1828C6AD056E}" dt="2018-09-13T12:43:26.495" v="264" actId="20577"/>
          <ac:spMkLst>
            <pc:docMk/>
            <pc:sldMk cId="2989422190" sldId="333"/>
            <ac:spMk id="2" creationId="{A12A0887-C6E4-4C23-ADE3-81B27BD9110A}"/>
          </ac:spMkLst>
        </pc:spChg>
        <pc:spChg chg="mod">
          <ac:chgData name="Ivan Monich" userId="df37b809a6939972" providerId="LiveId" clId="{D07AC042-CCC2-4190-A6B5-1828C6AD056E}" dt="2018-09-13T12:43:54.537" v="272" actId="123"/>
          <ac:spMkLst>
            <pc:docMk/>
            <pc:sldMk cId="2989422190" sldId="333"/>
            <ac:spMk id="3" creationId="{99E5065B-FB45-4530-A04E-2396E3C7488E}"/>
          </ac:spMkLst>
        </pc:spChg>
      </pc:sldChg>
      <pc:sldChg chg="modSp add">
        <pc:chgData name="Ivan Monich" userId="df37b809a6939972" providerId="LiveId" clId="{D07AC042-CCC2-4190-A6B5-1828C6AD056E}" dt="2018-09-13T12:45:03.025" v="293" actId="20577"/>
        <pc:sldMkLst>
          <pc:docMk/>
          <pc:sldMk cId="1386869123" sldId="334"/>
        </pc:sldMkLst>
        <pc:spChg chg="mod">
          <ac:chgData name="Ivan Monich" userId="df37b809a6939972" providerId="LiveId" clId="{D07AC042-CCC2-4190-A6B5-1828C6AD056E}" dt="2018-09-13T12:44:34.841" v="283" actId="20577"/>
          <ac:spMkLst>
            <pc:docMk/>
            <pc:sldMk cId="1386869123" sldId="334"/>
            <ac:spMk id="2" creationId="{11E5FE4B-BED4-425A-843B-7C42077CE282}"/>
          </ac:spMkLst>
        </pc:spChg>
        <pc:spChg chg="mod">
          <ac:chgData name="Ivan Monich" userId="df37b809a6939972" providerId="LiveId" clId="{D07AC042-CCC2-4190-A6B5-1828C6AD056E}" dt="2018-09-13T12:45:03.025" v="293" actId="20577"/>
          <ac:spMkLst>
            <pc:docMk/>
            <pc:sldMk cId="1386869123" sldId="334"/>
            <ac:spMk id="3" creationId="{A62543EC-B62A-44AF-A4C0-ADF12CD8C929}"/>
          </ac:spMkLst>
        </pc:spChg>
      </pc:sldChg>
      <pc:sldChg chg="del">
        <pc:chgData name="Ivan Monich" userId="df37b809a6939972" providerId="LiveId" clId="{D07AC042-CCC2-4190-A6B5-1828C6AD056E}" dt="2018-09-13T12:37:12.964" v="33" actId="2696"/>
        <pc:sldMkLst>
          <pc:docMk/>
          <pc:sldMk cId="3438933906" sldId="334"/>
        </pc:sldMkLst>
      </pc:sldChg>
      <pc:sldChg chg="modSp add">
        <pc:chgData name="Ivan Monich" userId="df37b809a6939972" providerId="LiveId" clId="{D07AC042-CCC2-4190-A6B5-1828C6AD056E}" dt="2018-09-13T12:46:00.664" v="299" actId="123"/>
        <pc:sldMkLst>
          <pc:docMk/>
          <pc:sldMk cId="1580492837" sldId="335"/>
        </pc:sldMkLst>
        <pc:spChg chg="mod">
          <ac:chgData name="Ivan Monich" userId="df37b809a6939972" providerId="LiveId" clId="{D07AC042-CCC2-4190-A6B5-1828C6AD056E}" dt="2018-09-13T12:45:13.439" v="295"/>
          <ac:spMkLst>
            <pc:docMk/>
            <pc:sldMk cId="1580492837" sldId="335"/>
            <ac:spMk id="2" creationId="{AB9FD19D-4F18-4FF5-B347-5107B40FADAB}"/>
          </ac:spMkLst>
        </pc:spChg>
        <pc:spChg chg="mod">
          <ac:chgData name="Ivan Monich" userId="df37b809a6939972" providerId="LiveId" clId="{D07AC042-CCC2-4190-A6B5-1828C6AD056E}" dt="2018-09-13T12:46:00.664" v="299" actId="123"/>
          <ac:spMkLst>
            <pc:docMk/>
            <pc:sldMk cId="1580492837" sldId="335"/>
            <ac:spMk id="3" creationId="{86197D64-C4D0-44FD-92D0-E4F967CB6AAA}"/>
          </ac:spMkLst>
        </pc:spChg>
      </pc:sldChg>
      <pc:sldChg chg="del">
        <pc:chgData name="Ivan Monich" userId="df37b809a6939972" providerId="LiveId" clId="{D07AC042-CCC2-4190-A6B5-1828C6AD056E}" dt="2018-09-13T12:37:12.108" v="32" actId="2696"/>
        <pc:sldMkLst>
          <pc:docMk/>
          <pc:sldMk cId="1956642911" sldId="335"/>
        </pc:sldMkLst>
      </pc:sldChg>
      <pc:sldChg chg="del">
        <pc:chgData name="Ivan Monich" userId="df37b809a6939972" providerId="LiveId" clId="{D07AC042-CCC2-4190-A6B5-1828C6AD056E}" dt="2018-09-13T12:35:48.501" v="2" actId="2696"/>
        <pc:sldMkLst>
          <pc:docMk/>
          <pc:sldMk cId="863824155" sldId="336"/>
        </pc:sldMkLst>
      </pc:sldChg>
      <pc:sldChg chg="modSp add">
        <pc:chgData name="Ivan Monich" userId="df37b809a6939972" providerId="LiveId" clId="{D07AC042-CCC2-4190-A6B5-1828C6AD056E}" dt="2018-09-13T12:49:25.265" v="308" actId="403"/>
        <pc:sldMkLst>
          <pc:docMk/>
          <pc:sldMk cId="3584417536" sldId="336"/>
        </pc:sldMkLst>
        <pc:spChg chg="mod">
          <ac:chgData name="Ivan Monich" userId="df37b809a6939972" providerId="LiveId" clId="{D07AC042-CCC2-4190-A6B5-1828C6AD056E}" dt="2018-09-13T12:49:25.265" v="308" actId="403"/>
          <ac:spMkLst>
            <pc:docMk/>
            <pc:sldMk cId="3584417536" sldId="336"/>
            <ac:spMk id="3" creationId="{36E50A7E-6315-4B70-A8E5-B5A11EAB923D}"/>
          </ac:spMkLst>
        </pc:spChg>
      </pc:sldChg>
      <pc:sldChg chg="del">
        <pc:chgData name="Ivan Monich" userId="df37b809a6939972" providerId="LiveId" clId="{D07AC042-CCC2-4190-A6B5-1828C6AD056E}" dt="2018-09-13T12:35:49.042" v="3" actId="2696"/>
        <pc:sldMkLst>
          <pc:docMk/>
          <pc:sldMk cId="875883086" sldId="337"/>
        </pc:sldMkLst>
      </pc:sldChg>
      <pc:sldChg chg="modSp add">
        <pc:chgData name="Ivan Monich" userId="df37b809a6939972" providerId="LiveId" clId="{D07AC042-CCC2-4190-A6B5-1828C6AD056E}" dt="2018-09-13T12:52:45.217" v="357" actId="20577"/>
        <pc:sldMkLst>
          <pc:docMk/>
          <pc:sldMk cId="3830022194" sldId="337"/>
        </pc:sldMkLst>
        <pc:spChg chg="mod">
          <ac:chgData name="Ivan Monich" userId="df37b809a6939972" providerId="LiveId" clId="{D07AC042-CCC2-4190-A6B5-1828C6AD056E}" dt="2018-09-13T12:51:59.344" v="318" actId="20577"/>
          <ac:spMkLst>
            <pc:docMk/>
            <pc:sldMk cId="3830022194" sldId="337"/>
            <ac:spMk id="2" creationId="{C2964260-EE8A-4B06-B9D5-1C1481A757BB}"/>
          </ac:spMkLst>
        </pc:spChg>
        <pc:spChg chg="mod">
          <ac:chgData name="Ivan Monich" userId="df37b809a6939972" providerId="LiveId" clId="{D07AC042-CCC2-4190-A6B5-1828C6AD056E}" dt="2018-09-13T12:52:45.217" v="357" actId="20577"/>
          <ac:spMkLst>
            <pc:docMk/>
            <pc:sldMk cId="3830022194" sldId="337"/>
            <ac:spMk id="3" creationId="{924394D4-F92F-4697-86DF-EB89E9AC4B7A}"/>
          </ac:spMkLst>
        </pc:spChg>
      </pc:sldChg>
      <pc:sldChg chg="modSp add">
        <pc:chgData name="Ivan Monich" userId="df37b809a6939972" providerId="LiveId" clId="{D07AC042-CCC2-4190-A6B5-1828C6AD056E}" dt="2018-09-13T12:54:15.384" v="362" actId="123"/>
        <pc:sldMkLst>
          <pc:docMk/>
          <pc:sldMk cId="1495900296" sldId="338"/>
        </pc:sldMkLst>
        <pc:spChg chg="mod">
          <ac:chgData name="Ivan Monich" userId="df37b809a6939972" providerId="LiveId" clId="{D07AC042-CCC2-4190-A6B5-1828C6AD056E}" dt="2018-09-13T12:54:15.384" v="362" actId="123"/>
          <ac:spMkLst>
            <pc:docMk/>
            <pc:sldMk cId="1495900296" sldId="338"/>
            <ac:spMk id="3" creationId="{FACB0F80-8B64-4CEF-800B-6A0606B98265}"/>
          </ac:spMkLst>
        </pc:spChg>
      </pc:sldChg>
      <pc:sldChg chg="addSp delSp modSp add">
        <pc:chgData name="Ivan Monich" userId="df37b809a6939972" providerId="LiveId" clId="{D07AC042-CCC2-4190-A6B5-1828C6AD056E}" dt="2018-09-13T12:57:33.091" v="367" actId="6549"/>
        <pc:sldMkLst>
          <pc:docMk/>
          <pc:sldMk cId="3192613482" sldId="339"/>
        </pc:sldMkLst>
        <pc:spChg chg="mod">
          <ac:chgData name="Ivan Monich" userId="df37b809a6939972" providerId="LiveId" clId="{D07AC042-CCC2-4190-A6B5-1828C6AD056E}" dt="2018-09-13T12:57:33.091" v="367" actId="6549"/>
          <ac:spMkLst>
            <pc:docMk/>
            <pc:sldMk cId="3192613482" sldId="339"/>
            <ac:spMk id="2" creationId="{4833735D-8470-4261-A8D3-B9CD2E9E34B0}"/>
          </ac:spMkLst>
        </pc:spChg>
        <pc:spChg chg="del">
          <ac:chgData name="Ivan Monich" userId="df37b809a6939972" providerId="LiveId" clId="{D07AC042-CCC2-4190-A6B5-1828C6AD056E}" dt="2018-09-13T12:57:21.321" v="364"/>
          <ac:spMkLst>
            <pc:docMk/>
            <pc:sldMk cId="3192613482" sldId="339"/>
            <ac:spMk id="3" creationId="{7979B51D-FF63-4F08-B540-3D2E32798198}"/>
          </ac:spMkLst>
        </pc:spChg>
        <pc:picChg chg="add mod">
          <ac:chgData name="Ivan Monich" userId="df37b809a6939972" providerId="LiveId" clId="{D07AC042-CCC2-4190-A6B5-1828C6AD056E}" dt="2018-09-13T12:57:21.321" v="364"/>
          <ac:picMkLst>
            <pc:docMk/>
            <pc:sldMk cId="3192613482" sldId="339"/>
            <ac:picMk id="4" creationId="{F030BCA7-C701-4C84-826A-323020E3CB2C}"/>
          </ac:picMkLst>
        </pc:picChg>
      </pc:sldChg>
      <pc:sldChg chg="modSp add">
        <pc:chgData name="Ivan Monich" userId="df37b809a6939972" providerId="LiveId" clId="{D07AC042-CCC2-4190-A6B5-1828C6AD056E}" dt="2018-09-13T12:58:40.669" v="373" actId="123"/>
        <pc:sldMkLst>
          <pc:docMk/>
          <pc:sldMk cId="1813822557" sldId="340"/>
        </pc:sldMkLst>
        <pc:spChg chg="mod">
          <ac:chgData name="Ivan Monich" userId="df37b809a6939972" providerId="LiveId" clId="{D07AC042-CCC2-4190-A6B5-1828C6AD056E}" dt="2018-09-13T12:58:40.669" v="373" actId="123"/>
          <ac:spMkLst>
            <pc:docMk/>
            <pc:sldMk cId="1813822557" sldId="340"/>
            <ac:spMk id="3" creationId="{6D194C74-5198-41CE-A56C-41E268838D59}"/>
          </ac:spMkLst>
        </pc:spChg>
      </pc:sldChg>
      <pc:sldChg chg="modSp add">
        <pc:chgData name="Ivan Monich" userId="df37b809a6939972" providerId="LiveId" clId="{D07AC042-CCC2-4190-A6B5-1828C6AD056E}" dt="2018-09-13T13:00:22.475" v="386" actId="123"/>
        <pc:sldMkLst>
          <pc:docMk/>
          <pc:sldMk cId="4103703529" sldId="341"/>
        </pc:sldMkLst>
        <pc:spChg chg="mod">
          <ac:chgData name="Ivan Monich" userId="df37b809a6939972" providerId="LiveId" clId="{D07AC042-CCC2-4190-A6B5-1828C6AD056E}" dt="2018-09-13T12:59:17.481" v="375"/>
          <ac:spMkLst>
            <pc:docMk/>
            <pc:sldMk cId="4103703529" sldId="341"/>
            <ac:spMk id="2" creationId="{F837A417-D02B-4F67-99ED-6D1A795F1BE1}"/>
          </ac:spMkLst>
        </pc:spChg>
        <pc:spChg chg="mod">
          <ac:chgData name="Ivan Monich" userId="df37b809a6939972" providerId="LiveId" clId="{D07AC042-CCC2-4190-A6B5-1828C6AD056E}" dt="2018-09-13T13:00:22.475" v="386" actId="123"/>
          <ac:spMkLst>
            <pc:docMk/>
            <pc:sldMk cId="4103703529" sldId="341"/>
            <ac:spMk id="3" creationId="{2F8D11BF-42F2-4CAB-B6F1-DE9EF407FA85}"/>
          </ac:spMkLst>
        </pc:spChg>
      </pc:sldChg>
      <pc:sldChg chg="addSp modSp add">
        <pc:chgData name="Ivan Monich" userId="df37b809a6939972" providerId="LiveId" clId="{D07AC042-CCC2-4190-A6B5-1828C6AD056E}" dt="2018-09-13T13:01:20.647" v="392" actId="14100"/>
        <pc:sldMkLst>
          <pc:docMk/>
          <pc:sldMk cId="3280408995" sldId="342"/>
        </pc:sldMkLst>
        <pc:spChg chg="mod">
          <ac:chgData name="Ivan Monich" userId="df37b809a6939972" providerId="LiveId" clId="{D07AC042-CCC2-4190-A6B5-1828C6AD056E}" dt="2018-09-13T13:01:14.993" v="390" actId="27636"/>
          <ac:spMkLst>
            <pc:docMk/>
            <pc:sldMk cId="3280408995" sldId="342"/>
            <ac:spMk id="2" creationId="{E09824F0-CC95-41E3-9DF8-ED0FD6E9D0C4}"/>
          </ac:spMkLst>
        </pc:spChg>
        <pc:picChg chg="add mod">
          <ac:chgData name="Ivan Monich" userId="df37b809a6939972" providerId="LiveId" clId="{D07AC042-CCC2-4190-A6B5-1828C6AD056E}" dt="2018-09-13T13:01:20.647" v="392" actId="14100"/>
          <ac:picMkLst>
            <pc:docMk/>
            <pc:sldMk cId="3280408995" sldId="342"/>
            <ac:picMk id="4" creationId="{F303E629-E4DC-4F24-9787-E4981C41E792}"/>
          </ac:picMkLst>
        </pc:picChg>
      </pc:sldChg>
      <pc:sldChg chg="modSp add">
        <pc:chgData name="Ivan Monich" userId="df37b809a6939972" providerId="LiveId" clId="{D07AC042-CCC2-4190-A6B5-1828C6AD056E}" dt="2018-09-13T13:03:37.012" v="400" actId="20577"/>
        <pc:sldMkLst>
          <pc:docMk/>
          <pc:sldMk cId="2256604909" sldId="343"/>
        </pc:sldMkLst>
        <pc:spChg chg="mod">
          <ac:chgData name="Ivan Monich" userId="df37b809a6939972" providerId="LiveId" clId="{D07AC042-CCC2-4190-A6B5-1828C6AD056E}" dt="2018-09-13T13:03:37.012" v="400" actId="20577"/>
          <ac:spMkLst>
            <pc:docMk/>
            <pc:sldMk cId="2256604909" sldId="343"/>
            <ac:spMk id="2" creationId="{573E41F1-5761-48A9-8022-2A6F7BE6B6D9}"/>
          </ac:spMkLst>
        </pc:spChg>
        <pc:spChg chg="mod">
          <ac:chgData name="Ivan Monich" userId="df37b809a6939972" providerId="LiveId" clId="{D07AC042-CCC2-4190-A6B5-1828C6AD056E}" dt="2018-09-13T13:03:16.564" v="397" actId="123"/>
          <ac:spMkLst>
            <pc:docMk/>
            <pc:sldMk cId="2256604909" sldId="343"/>
            <ac:spMk id="3" creationId="{FA569275-5135-4288-A7F4-4A1925609444}"/>
          </ac:spMkLst>
        </pc:spChg>
      </pc:sldChg>
      <pc:sldChg chg="modSp add">
        <pc:chgData name="Ivan Monich" userId="df37b809a6939972" providerId="LiveId" clId="{D07AC042-CCC2-4190-A6B5-1828C6AD056E}" dt="2018-09-13T13:06:35.523" v="410" actId="123"/>
        <pc:sldMkLst>
          <pc:docMk/>
          <pc:sldMk cId="4191071889" sldId="344"/>
        </pc:sldMkLst>
        <pc:spChg chg="mod">
          <ac:chgData name="Ivan Monich" userId="df37b809a6939972" providerId="LiveId" clId="{D07AC042-CCC2-4190-A6B5-1828C6AD056E}" dt="2018-09-13T13:04:33.538" v="403" actId="27636"/>
          <ac:spMkLst>
            <pc:docMk/>
            <pc:sldMk cId="4191071889" sldId="344"/>
            <ac:spMk id="2" creationId="{B70DC3B7-4EAA-48AB-AA52-8AABC522A7D1}"/>
          </ac:spMkLst>
        </pc:spChg>
        <pc:spChg chg="mod">
          <ac:chgData name="Ivan Monich" userId="df37b809a6939972" providerId="LiveId" clId="{D07AC042-CCC2-4190-A6B5-1828C6AD056E}" dt="2018-09-13T13:06:35.523" v="410" actId="123"/>
          <ac:spMkLst>
            <pc:docMk/>
            <pc:sldMk cId="4191071889" sldId="344"/>
            <ac:spMk id="3" creationId="{E877A8C7-1E04-4375-9137-A4F6B65F4A47}"/>
          </ac:spMkLst>
        </pc:spChg>
      </pc:sldChg>
      <pc:sldChg chg="modSp add">
        <pc:chgData name="Ivan Monich" userId="df37b809a6939972" providerId="LiveId" clId="{D07AC042-CCC2-4190-A6B5-1828C6AD056E}" dt="2018-09-13T13:08:37.350" v="418" actId="123"/>
        <pc:sldMkLst>
          <pc:docMk/>
          <pc:sldMk cId="2413491024" sldId="345"/>
        </pc:sldMkLst>
        <pc:spChg chg="mod">
          <ac:chgData name="Ivan Monich" userId="df37b809a6939972" providerId="LiveId" clId="{D07AC042-CCC2-4190-A6B5-1828C6AD056E}" dt="2018-09-13T13:07:48.149" v="414"/>
          <ac:spMkLst>
            <pc:docMk/>
            <pc:sldMk cId="2413491024" sldId="345"/>
            <ac:spMk id="2" creationId="{45EA0174-3188-43C9-8A5B-41D1AC2DB40D}"/>
          </ac:spMkLst>
        </pc:spChg>
        <pc:spChg chg="mod">
          <ac:chgData name="Ivan Monich" userId="df37b809a6939972" providerId="LiveId" clId="{D07AC042-CCC2-4190-A6B5-1828C6AD056E}" dt="2018-09-13T13:08:37.350" v="418" actId="123"/>
          <ac:spMkLst>
            <pc:docMk/>
            <pc:sldMk cId="2413491024" sldId="345"/>
            <ac:spMk id="3" creationId="{539FC6C6-2F73-43C9-A55E-84DE5EB95E38}"/>
          </ac:spMkLst>
        </pc:spChg>
      </pc:sldChg>
      <pc:sldChg chg="modSp add">
        <pc:chgData name="Ivan Monich" userId="df37b809a6939972" providerId="LiveId" clId="{D07AC042-CCC2-4190-A6B5-1828C6AD056E}" dt="2018-09-13T13:10:20.504" v="431" actId="123"/>
        <pc:sldMkLst>
          <pc:docMk/>
          <pc:sldMk cId="2194313523" sldId="346"/>
        </pc:sldMkLst>
        <pc:spChg chg="mod">
          <ac:chgData name="Ivan Monich" userId="df37b809a6939972" providerId="LiveId" clId="{D07AC042-CCC2-4190-A6B5-1828C6AD056E}" dt="2018-09-13T13:08:43.023" v="421" actId="27636"/>
          <ac:spMkLst>
            <pc:docMk/>
            <pc:sldMk cId="2194313523" sldId="346"/>
            <ac:spMk id="2" creationId="{A568007F-5A8D-4F0E-B7A9-34BC3CAD0937}"/>
          </ac:spMkLst>
        </pc:spChg>
        <pc:spChg chg="mod">
          <ac:chgData name="Ivan Monich" userId="df37b809a6939972" providerId="LiveId" clId="{D07AC042-CCC2-4190-A6B5-1828C6AD056E}" dt="2018-09-13T13:10:20.504" v="431" actId="123"/>
          <ac:spMkLst>
            <pc:docMk/>
            <pc:sldMk cId="2194313523" sldId="346"/>
            <ac:spMk id="3" creationId="{81878637-5E36-4C03-9A13-403B85F33FFA}"/>
          </ac:spMkLst>
        </pc:spChg>
      </pc:sldChg>
      <pc:sldChg chg="modSp add">
        <pc:chgData name="Ivan Monich" userId="df37b809a6939972" providerId="LiveId" clId="{D07AC042-CCC2-4190-A6B5-1828C6AD056E}" dt="2018-09-13T13:11:51.703" v="463" actId="123"/>
        <pc:sldMkLst>
          <pc:docMk/>
          <pc:sldMk cId="702930911" sldId="347"/>
        </pc:sldMkLst>
        <pc:spChg chg="mod">
          <ac:chgData name="Ivan Monich" userId="df37b809a6939972" providerId="LiveId" clId="{D07AC042-CCC2-4190-A6B5-1828C6AD056E}" dt="2018-09-13T13:11:48.709" v="462" actId="20577"/>
          <ac:spMkLst>
            <pc:docMk/>
            <pc:sldMk cId="702930911" sldId="347"/>
            <ac:spMk id="2" creationId="{723055D4-98E0-443E-A992-58D5BA5B481E}"/>
          </ac:spMkLst>
        </pc:spChg>
        <pc:spChg chg="mod">
          <ac:chgData name="Ivan Monich" userId="df37b809a6939972" providerId="LiveId" clId="{D07AC042-CCC2-4190-A6B5-1828C6AD056E}" dt="2018-09-13T13:11:51.703" v="463" actId="123"/>
          <ac:spMkLst>
            <pc:docMk/>
            <pc:sldMk cId="702930911" sldId="347"/>
            <ac:spMk id="3" creationId="{41FA5B3A-9D23-4E75-9578-BFFA6F9D9B14}"/>
          </ac:spMkLst>
        </pc:spChg>
      </pc:sldChg>
      <pc:sldChg chg="modSp add">
        <pc:chgData name="Ivan Monich" userId="df37b809a6939972" providerId="LiveId" clId="{D07AC042-CCC2-4190-A6B5-1828C6AD056E}" dt="2018-09-13T13:28:59.717" v="468" actId="123"/>
        <pc:sldMkLst>
          <pc:docMk/>
          <pc:sldMk cId="2811708591" sldId="348"/>
        </pc:sldMkLst>
        <pc:spChg chg="mod">
          <ac:chgData name="Ivan Monich" userId="df37b809a6939972" providerId="LiveId" clId="{D07AC042-CCC2-4190-A6B5-1828C6AD056E}" dt="2018-09-13T13:28:29.136" v="465"/>
          <ac:spMkLst>
            <pc:docMk/>
            <pc:sldMk cId="2811708591" sldId="348"/>
            <ac:spMk id="2" creationId="{9A7B64E5-55B6-46AA-AFF1-5B9815210A64}"/>
          </ac:spMkLst>
        </pc:spChg>
        <pc:spChg chg="mod">
          <ac:chgData name="Ivan Monich" userId="df37b809a6939972" providerId="LiveId" clId="{D07AC042-CCC2-4190-A6B5-1828C6AD056E}" dt="2018-09-13T13:28:59.717" v="468" actId="123"/>
          <ac:spMkLst>
            <pc:docMk/>
            <pc:sldMk cId="2811708591" sldId="348"/>
            <ac:spMk id="3" creationId="{6130A1C1-FE5F-45F4-9670-7EDC469B142F}"/>
          </ac:spMkLst>
        </pc:spChg>
      </pc:sldChg>
      <pc:sldChg chg="modSp add">
        <pc:chgData name="Ivan Monich" userId="df37b809a6939972" providerId="LiveId" clId="{D07AC042-CCC2-4190-A6B5-1828C6AD056E}" dt="2018-09-14T07:07:53.455" v="626" actId="113"/>
        <pc:sldMkLst>
          <pc:docMk/>
          <pc:sldMk cId="2743114692" sldId="349"/>
        </pc:sldMkLst>
        <pc:spChg chg="mod">
          <ac:chgData name="Ivan Monich" userId="df37b809a6939972" providerId="LiveId" clId="{D07AC042-CCC2-4190-A6B5-1828C6AD056E}" dt="2018-09-13T13:30:38.167" v="479"/>
          <ac:spMkLst>
            <pc:docMk/>
            <pc:sldMk cId="2743114692" sldId="349"/>
            <ac:spMk id="2" creationId="{4F3F894F-AB77-4186-B82B-927A3D1167B6}"/>
          </ac:spMkLst>
        </pc:spChg>
        <pc:spChg chg="mod">
          <ac:chgData name="Ivan Monich" userId="df37b809a6939972" providerId="LiveId" clId="{D07AC042-CCC2-4190-A6B5-1828C6AD056E}" dt="2018-09-14T07:07:53.455" v="626" actId="113"/>
          <ac:spMkLst>
            <pc:docMk/>
            <pc:sldMk cId="2743114692" sldId="349"/>
            <ac:spMk id="3" creationId="{C0CEE1C6-4893-479C-A684-5BCBA77DDCB4}"/>
          </ac:spMkLst>
        </pc:spChg>
      </pc:sldChg>
      <pc:sldChg chg="modSp add">
        <pc:chgData name="Ivan Monich" userId="df37b809a6939972" providerId="LiveId" clId="{D07AC042-CCC2-4190-A6B5-1828C6AD056E}" dt="2018-09-13T13:30:40.274" v="480"/>
        <pc:sldMkLst>
          <pc:docMk/>
          <pc:sldMk cId="3200626513" sldId="350"/>
        </pc:sldMkLst>
        <pc:spChg chg="mod">
          <ac:chgData name="Ivan Monich" userId="df37b809a6939972" providerId="LiveId" clId="{D07AC042-CCC2-4190-A6B5-1828C6AD056E}" dt="2018-09-13T13:30:40.274" v="480"/>
          <ac:spMkLst>
            <pc:docMk/>
            <pc:sldMk cId="3200626513" sldId="350"/>
            <ac:spMk id="2" creationId="{FCE4EB4B-444C-4886-A06C-5B3C5D09B95D}"/>
          </ac:spMkLst>
        </pc:spChg>
        <pc:spChg chg="mod">
          <ac:chgData name="Ivan Monich" userId="df37b809a6939972" providerId="LiveId" clId="{D07AC042-CCC2-4190-A6B5-1828C6AD056E}" dt="2018-09-13T13:30:28.711" v="478" actId="123"/>
          <ac:spMkLst>
            <pc:docMk/>
            <pc:sldMk cId="3200626513" sldId="350"/>
            <ac:spMk id="3" creationId="{490EF64E-67C2-4B57-97C7-094AC25746B8}"/>
          </ac:spMkLst>
        </pc:spChg>
      </pc:sldChg>
      <pc:sldChg chg="modSp add">
        <pc:chgData name="Ivan Monich" userId="df37b809a6939972" providerId="LiveId" clId="{D07AC042-CCC2-4190-A6B5-1828C6AD056E}" dt="2018-09-14T07:11:34.608" v="629" actId="20577"/>
        <pc:sldMkLst>
          <pc:docMk/>
          <pc:sldMk cId="3064673832" sldId="351"/>
        </pc:sldMkLst>
        <pc:spChg chg="mod">
          <ac:chgData name="Ivan Monich" userId="df37b809a6939972" providerId="LiveId" clId="{D07AC042-CCC2-4190-A6B5-1828C6AD056E}" dt="2018-09-13T13:31:25.908" v="482"/>
          <ac:spMkLst>
            <pc:docMk/>
            <pc:sldMk cId="3064673832" sldId="351"/>
            <ac:spMk id="2" creationId="{D3CFFEF2-744B-4D9C-8BB2-56E055FAC325}"/>
          </ac:spMkLst>
        </pc:spChg>
        <pc:spChg chg="mod">
          <ac:chgData name="Ivan Monich" userId="df37b809a6939972" providerId="LiveId" clId="{D07AC042-CCC2-4190-A6B5-1828C6AD056E}" dt="2018-09-14T07:11:34.608" v="629" actId="20577"/>
          <ac:spMkLst>
            <pc:docMk/>
            <pc:sldMk cId="3064673832" sldId="351"/>
            <ac:spMk id="3" creationId="{5753B13A-8396-435F-B484-E7F7BE4F9FC2}"/>
          </ac:spMkLst>
        </pc:spChg>
      </pc:sldChg>
      <pc:sldChg chg="modSp add">
        <pc:chgData name="Ivan Monich" userId="df37b809a6939972" providerId="LiveId" clId="{D07AC042-CCC2-4190-A6B5-1828C6AD056E}" dt="2018-09-14T07:12:48.812" v="632" actId="403"/>
        <pc:sldMkLst>
          <pc:docMk/>
          <pc:sldMk cId="2122684418" sldId="352"/>
        </pc:sldMkLst>
        <pc:spChg chg="mod">
          <ac:chgData name="Ivan Monich" userId="df37b809a6939972" providerId="LiveId" clId="{D07AC042-CCC2-4190-A6B5-1828C6AD056E}" dt="2018-09-13T13:34:16.869" v="505" actId="20577"/>
          <ac:spMkLst>
            <pc:docMk/>
            <pc:sldMk cId="2122684418" sldId="352"/>
            <ac:spMk id="2" creationId="{900FC424-A392-48ED-B9C2-776FA705549E}"/>
          </ac:spMkLst>
        </pc:spChg>
        <pc:spChg chg="mod">
          <ac:chgData name="Ivan Monich" userId="df37b809a6939972" providerId="LiveId" clId="{D07AC042-CCC2-4190-A6B5-1828C6AD056E}" dt="2018-09-14T07:12:48.812" v="632" actId="403"/>
          <ac:spMkLst>
            <pc:docMk/>
            <pc:sldMk cId="2122684418" sldId="352"/>
            <ac:spMk id="3" creationId="{DD8A983E-73B6-4B33-B45D-54366AE7F667}"/>
          </ac:spMkLst>
        </pc:spChg>
      </pc:sldChg>
      <pc:sldChg chg="modSp add">
        <pc:chgData name="Ivan Monich" userId="df37b809a6939972" providerId="LiveId" clId="{D07AC042-CCC2-4190-A6B5-1828C6AD056E}" dt="2018-09-14T07:13:28.845" v="637" actId="27636"/>
        <pc:sldMkLst>
          <pc:docMk/>
          <pc:sldMk cId="2041926866" sldId="353"/>
        </pc:sldMkLst>
        <pc:spChg chg="mod">
          <ac:chgData name="Ivan Monich" userId="df37b809a6939972" providerId="LiveId" clId="{D07AC042-CCC2-4190-A6B5-1828C6AD056E}" dt="2018-09-14T07:13:28.845" v="637" actId="27636"/>
          <ac:spMkLst>
            <pc:docMk/>
            <pc:sldMk cId="2041926866" sldId="353"/>
            <ac:spMk id="3" creationId="{13540D2F-CBB5-4C97-98AD-F83EBB8A40F9}"/>
          </ac:spMkLst>
        </pc:spChg>
      </pc:sldChg>
      <pc:sldChg chg="modSp add">
        <pc:chgData name="Ivan Monich" userId="df37b809a6939972" providerId="LiveId" clId="{D07AC042-CCC2-4190-A6B5-1828C6AD056E}" dt="2018-09-13T13:35:11.824" v="510" actId="123"/>
        <pc:sldMkLst>
          <pc:docMk/>
          <pc:sldMk cId="35650926" sldId="354"/>
        </pc:sldMkLst>
        <pc:spChg chg="mod">
          <ac:chgData name="Ivan Monich" userId="df37b809a6939972" providerId="LiveId" clId="{D07AC042-CCC2-4190-A6B5-1828C6AD056E}" dt="2018-09-13T13:35:11.824" v="510" actId="123"/>
          <ac:spMkLst>
            <pc:docMk/>
            <pc:sldMk cId="35650926" sldId="354"/>
            <ac:spMk id="3" creationId="{E35087EF-4835-4B2F-80ED-924F701B010F}"/>
          </ac:spMkLst>
        </pc:spChg>
      </pc:sldChg>
      <pc:sldChg chg="modSp add">
        <pc:chgData name="Ivan Monich" userId="df37b809a6939972" providerId="LiveId" clId="{D07AC042-CCC2-4190-A6B5-1828C6AD056E}" dt="2018-09-14T07:13:53.184" v="638" actId="20577"/>
        <pc:sldMkLst>
          <pc:docMk/>
          <pc:sldMk cId="1784017482" sldId="355"/>
        </pc:sldMkLst>
        <pc:spChg chg="mod">
          <ac:chgData name="Ivan Monich" userId="df37b809a6939972" providerId="LiveId" clId="{D07AC042-CCC2-4190-A6B5-1828C6AD056E}" dt="2018-09-13T13:35:20.987" v="515" actId="113"/>
          <ac:spMkLst>
            <pc:docMk/>
            <pc:sldMk cId="1784017482" sldId="355"/>
            <ac:spMk id="2" creationId="{02EB6429-CE9A-4401-9082-A0827CD7DD27}"/>
          </ac:spMkLst>
        </pc:spChg>
        <pc:spChg chg="mod">
          <ac:chgData name="Ivan Monich" userId="df37b809a6939972" providerId="LiveId" clId="{D07AC042-CCC2-4190-A6B5-1828C6AD056E}" dt="2018-09-14T07:13:53.184" v="638" actId="20577"/>
          <ac:spMkLst>
            <pc:docMk/>
            <pc:sldMk cId="1784017482" sldId="355"/>
            <ac:spMk id="3" creationId="{33C609B6-76ED-48A3-88DA-C75A5749777F}"/>
          </ac:spMkLst>
        </pc:spChg>
      </pc:sldChg>
      <pc:sldChg chg="modSp add">
        <pc:chgData name="Ivan Monich" userId="df37b809a6939972" providerId="LiveId" clId="{D07AC042-CCC2-4190-A6B5-1828C6AD056E}" dt="2018-09-14T07:14:18.409" v="640" actId="20577"/>
        <pc:sldMkLst>
          <pc:docMk/>
          <pc:sldMk cId="118310053" sldId="356"/>
        </pc:sldMkLst>
        <pc:spChg chg="mod">
          <ac:chgData name="Ivan Monich" userId="df37b809a6939972" providerId="LiveId" clId="{D07AC042-CCC2-4190-A6B5-1828C6AD056E}" dt="2018-09-13T13:36:20.525" v="529" actId="20577"/>
          <ac:spMkLst>
            <pc:docMk/>
            <pc:sldMk cId="118310053" sldId="356"/>
            <ac:spMk id="2" creationId="{8541867D-F47E-45AE-A050-691A3B4F619E}"/>
          </ac:spMkLst>
        </pc:spChg>
        <pc:spChg chg="mod">
          <ac:chgData name="Ivan Monich" userId="df37b809a6939972" providerId="LiveId" clId="{D07AC042-CCC2-4190-A6B5-1828C6AD056E}" dt="2018-09-14T07:14:18.409" v="640" actId="20577"/>
          <ac:spMkLst>
            <pc:docMk/>
            <pc:sldMk cId="118310053" sldId="356"/>
            <ac:spMk id="3" creationId="{FE3273C0-DCEF-49FB-A7F0-63BE23985AD3}"/>
          </ac:spMkLst>
        </pc:spChg>
      </pc:sldChg>
      <pc:sldChg chg="modSp add">
        <pc:chgData name="Ivan Monich" userId="df37b809a6939972" providerId="LiveId" clId="{D07AC042-CCC2-4190-A6B5-1828C6AD056E}" dt="2018-09-14T07:15:29.234" v="651" actId="403"/>
        <pc:sldMkLst>
          <pc:docMk/>
          <pc:sldMk cId="984530101" sldId="357"/>
        </pc:sldMkLst>
        <pc:spChg chg="mod">
          <ac:chgData name="Ivan Monich" userId="df37b809a6939972" providerId="LiveId" clId="{D07AC042-CCC2-4190-A6B5-1828C6AD056E}" dt="2018-09-13T13:36:58.716" v="539"/>
          <ac:spMkLst>
            <pc:docMk/>
            <pc:sldMk cId="984530101" sldId="357"/>
            <ac:spMk id="2" creationId="{27E2C930-C596-4190-883E-1DD5D20D39ED}"/>
          </ac:spMkLst>
        </pc:spChg>
        <pc:spChg chg="mod">
          <ac:chgData name="Ivan Monich" userId="df37b809a6939972" providerId="LiveId" clId="{D07AC042-CCC2-4190-A6B5-1828C6AD056E}" dt="2018-09-14T07:15:29.234" v="651" actId="403"/>
          <ac:spMkLst>
            <pc:docMk/>
            <pc:sldMk cId="984530101" sldId="357"/>
            <ac:spMk id="3" creationId="{D575AC6B-91D4-4515-A13B-55F4A9AFB6D4}"/>
          </ac:spMkLst>
        </pc:spChg>
      </pc:sldChg>
      <pc:sldChg chg="modSp add">
        <pc:chgData name="Ivan Monich" userId="df37b809a6939972" providerId="LiveId" clId="{D07AC042-CCC2-4190-A6B5-1828C6AD056E}" dt="2018-09-14T07:15:49.863" v="655" actId="12"/>
        <pc:sldMkLst>
          <pc:docMk/>
          <pc:sldMk cId="920640508" sldId="358"/>
        </pc:sldMkLst>
        <pc:spChg chg="mod">
          <ac:chgData name="Ivan Monich" userId="df37b809a6939972" providerId="LiveId" clId="{D07AC042-CCC2-4190-A6B5-1828C6AD056E}" dt="2018-09-13T13:38:07.315" v="570" actId="6549"/>
          <ac:spMkLst>
            <pc:docMk/>
            <pc:sldMk cId="920640508" sldId="358"/>
            <ac:spMk id="2" creationId="{1EEE1B58-A5EA-4C41-9C0C-96E41555B5C4}"/>
          </ac:spMkLst>
        </pc:spChg>
        <pc:spChg chg="mod">
          <ac:chgData name="Ivan Monich" userId="df37b809a6939972" providerId="LiveId" clId="{D07AC042-CCC2-4190-A6B5-1828C6AD056E}" dt="2018-09-14T07:15:49.863" v="655" actId="12"/>
          <ac:spMkLst>
            <pc:docMk/>
            <pc:sldMk cId="920640508" sldId="358"/>
            <ac:spMk id="3" creationId="{BA42DA79-B438-4352-942F-6C5AE5D44CAB}"/>
          </ac:spMkLst>
        </pc:spChg>
      </pc:sldChg>
      <pc:sldChg chg="modSp add">
        <pc:chgData name="Ivan Monich" userId="df37b809a6939972" providerId="LiveId" clId="{D07AC042-CCC2-4190-A6B5-1828C6AD056E}" dt="2018-09-13T13:40:27.075" v="603" actId="123"/>
        <pc:sldMkLst>
          <pc:docMk/>
          <pc:sldMk cId="2009092061" sldId="359"/>
        </pc:sldMkLst>
        <pc:spChg chg="mod">
          <ac:chgData name="Ivan Monich" userId="df37b809a6939972" providerId="LiveId" clId="{D07AC042-CCC2-4190-A6B5-1828C6AD056E}" dt="2018-09-13T13:40:20.262" v="595" actId="20577"/>
          <ac:spMkLst>
            <pc:docMk/>
            <pc:sldMk cId="2009092061" sldId="359"/>
            <ac:spMk id="2" creationId="{C676A739-0FB6-44F2-A7D4-30ADFB85F056}"/>
          </ac:spMkLst>
        </pc:spChg>
        <pc:spChg chg="mod">
          <ac:chgData name="Ivan Monich" userId="df37b809a6939972" providerId="LiveId" clId="{D07AC042-CCC2-4190-A6B5-1828C6AD056E}" dt="2018-09-13T13:40:27.075" v="603" actId="123"/>
          <ac:spMkLst>
            <pc:docMk/>
            <pc:sldMk cId="2009092061" sldId="359"/>
            <ac:spMk id="3" creationId="{DF7FD28F-9043-470C-AEE4-F0AB7ED04D72}"/>
          </ac:spMkLst>
        </pc:spChg>
      </pc:sldChg>
      <pc:sldChg chg="modSp add">
        <pc:chgData name="Ivan Monich" userId="df37b809a6939972" providerId="LiveId" clId="{D07AC042-CCC2-4190-A6B5-1828C6AD056E}" dt="2018-09-14T07:17:02.514" v="710" actId="20577"/>
        <pc:sldMkLst>
          <pc:docMk/>
          <pc:sldMk cId="1270889922" sldId="360"/>
        </pc:sldMkLst>
        <pc:spChg chg="mod">
          <ac:chgData name="Ivan Monich" userId="df37b809a6939972" providerId="LiveId" clId="{D07AC042-CCC2-4190-A6B5-1828C6AD056E}" dt="2018-09-13T13:40:46.675" v="605"/>
          <ac:spMkLst>
            <pc:docMk/>
            <pc:sldMk cId="1270889922" sldId="360"/>
            <ac:spMk id="2" creationId="{848AEDFF-F7BA-491A-936C-BE576068A2BD}"/>
          </ac:spMkLst>
        </pc:spChg>
        <pc:spChg chg="mod">
          <ac:chgData name="Ivan Monich" userId="df37b809a6939972" providerId="LiveId" clId="{D07AC042-CCC2-4190-A6B5-1828C6AD056E}" dt="2018-09-14T07:17:02.514" v="710" actId="20577"/>
          <ac:spMkLst>
            <pc:docMk/>
            <pc:sldMk cId="1270889922" sldId="360"/>
            <ac:spMk id="3" creationId="{6757603F-DA45-4F25-BEF5-A97AE797ECDC}"/>
          </ac:spMkLst>
        </pc:spChg>
      </pc:sldChg>
      <pc:sldChg chg="modSp add">
        <pc:chgData name="Ivan Monich" userId="df37b809a6939972" providerId="LiveId" clId="{D07AC042-CCC2-4190-A6B5-1828C6AD056E}" dt="2018-09-14T07:15:22.241" v="650" actId="403"/>
        <pc:sldMkLst>
          <pc:docMk/>
          <pc:sldMk cId="1728207512" sldId="361"/>
        </pc:sldMkLst>
        <pc:spChg chg="mod">
          <ac:chgData name="Ivan Monich" userId="df37b809a6939972" providerId="LiveId" clId="{D07AC042-CCC2-4190-A6B5-1828C6AD056E}" dt="2018-09-14T07:15:05.190" v="646"/>
          <ac:spMkLst>
            <pc:docMk/>
            <pc:sldMk cId="1728207512" sldId="361"/>
            <ac:spMk id="2" creationId="{8CB22090-C0B8-4017-990B-0C829B77E6B5}"/>
          </ac:spMkLst>
        </pc:spChg>
        <pc:spChg chg="mod">
          <ac:chgData name="Ivan Monich" userId="df37b809a6939972" providerId="LiveId" clId="{D07AC042-CCC2-4190-A6B5-1828C6AD056E}" dt="2018-09-14T07:15:22.241" v="650" actId="403"/>
          <ac:spMkLst>
            <pc:docMk/>
            <pc:sldMk cId="1728207512" sldId="361"/>
            <ac:spMk id="3" creationId="{1EF3F3C7-EF68-4DF3-BB17-EB08EB66E6EE}"/>
          </ac:spMkLst>
        </pc:spChg>
      </pc:sldChg>
      <pc:sldChg chg="modSp add">
        <pc:chgData name="Ivan Monich" userId="df37b809a6939972" providerId="LiveId" clId="{D07AC042-CCC2-4190-A6B5-1828C6AD056E}" dt="2018-09-14T07:46:31.176" v="713" actId="27636"/>
        <pc:sldMkLst>
          <pc:docMk/>
          <pc:sldMk cId="3208832432" sldId="362"/>
        </pc:sldMkLst>
        <pc:spChg chg="mod">
          <ac:chgData name="Ivan Monich" userId="df37b809a6939972" providerId="LiveId" clId="{D07AC042-CCC2-4190-A6B5-1828C6AD056E}" dt="2018-09-14T07:16:42.976" v="709" actId="20577"/>
          <ac:spMkLst>
            <pc:docMk/>
            <pc:sldMk cId="3208832432" sldId="362"/>
            <ac:spMk id="2" creationId="{AC28D425-9D62-4FA5-9AF5-F3FBF7EC9225}"/>
          </ac:spMkLst>
        </pc:spChg>
        <pc:spChg chg="mod">
          <ac:chgData name="Ivan Monich" userId="df37b809a6939972" providerId="LiveId" clId="{D07AC042-CCC2-4190-A6B5-1828C6AD056E}" dt="2018-09-14T07:46:31.176" v="713" actId="27636"/>
          <ac:spMkLst>
            <pc:docMk/>
            <pc:sldMk cId="3208832432" sldId="362"/>
            <ac:spMk id="3" creationId="{C3E0CCDE-59B1-49DA-AB05-8FD5EE3F9FA6}"/>
          </ac:spMkLst>
        </pc:spChg>
      </pc:sldChg>
    </pc:docChg>
  </pc:docChgLst>
  <pc:docChgLst>
    <pc:chgData name="Ivan Monich" userId="df37b809a6939972" providerId="LiveId" clId="{BE807387-D965-4E78-BAB9-AC04F60B6112}"/>
    <pc:docChg chg="undo custSel addSld delSld modSld">
      <pc:chgData name="Ivan Monich" userId="df37b809a6939972" providerId="LiveId" clId="{BE807387-D965-4E78-BAB9-AC04F60B6112}" dt="2019-10-13T11:21:11.922" v="279" actId="5793"/>
      <pc:docMkLst>
        <pc:docMk/>
      </pc:docMkLst>
      <pc:sldChg chg="del">
        <pc:chgData name="Ivan Monich" userId="df37b809a6939972" providerId="LiveId" clId="{BE807387-D965-4E78-BAB9-AC04F60B6112}" dt="2019-09-29T08:22:08.812" v="1" actId="2696"/>
        <pc:sldMkLst>
          <pc:docMk/>
          <pc:sldMk cId="2402356222" sldId="289"/>
        </pc:sldMkLst>
      </pc:sldChg>
      <pc:sldChg chg="addSp modSp">
        <pc:chgData name="Ivan Monich" userId="df37b809a6939972" providerId="LiveId" clId="{BE807387-D965-4E78-BAB9-AC04F60B6112}" dt="2019-09-29T08:57:21.397" v="70" actId="207"/>
        <pc:sldMkLst>
          <pc:docMk/>
          <pc:sldMk cId="2692274015" sldId="290"/>
        </pc:sldMkLst>
        <pc:spChg chg="mod">
          <ac:chgData name="Ivan Monich" userId="df37b809a6939972" providerId="LiveId" clId="{BE807387-D965-4E78-BAB9-AC04F60B6112}" dt="2019-09-29T08:54:26.309" v="33" actId="207"/>
          <ac:spMkLst>
            <pc:docMk/>
            <pc:sldMk cId="2692274015" sldId="290"/>
            <ac:spMk id="2" creationId="{37BC3290-BCA7-44FD-B037-EA330C991F67}"/>
          </ac:spMkLst>
        </pc:spChg>
        <pc:spChg chg="mod">
          <ac:chgData name="Ivan Monich" userId="df37b809a6939972" providerId="LiveId" clId="{BE807387-D965-4E78-BAB9-AC04F60B6112}" dt="2019-09-29T08:57:21.397" v="70" actId="207"/>
          <ac:spMkLst>
            <pc:docMk/>
            <pc:sldMk cId="2692274015" sldId="290"/>
            <ac:spMk id="3" creationId="{A85453F1-4F76-448F-A272-F4BF98713F2D}"/>
          </ac:spMkLst>
        </pc:spChg>
        <pc:grpChg chg="add">
          <ac:chgData name="Ivan Monich" userId="df37b809a6939972" providerId="LiveId" clId="{BE807387-D965-4E78-BAB9-AC04F60B6112}" dt="2019-09-29T08:25:30.159" v="12"/>
          <ac:grpSpMkLst>
            <pc:docMk/>
            <pc:sldMk cId="2692274015" sldId="290"/>
            <ac:grpSpMk id="4" creationId="{F296341A-0941-42E0-8F7B-4164887EB763}"/>
          </ac:grpSpMkLst>
        </pc:grpChg>
      </pc:sldChg>
      <pc:sldChg chg="addSp modSp">
        <pc:chgData name="Ivan Monich" userId="df37b809a6939972" providerId="LiveId" clId="{BE807387-D965-4E78-BAB9-AC04F60B6112}" dt="2019-09-29T09:01:52.807" v="93" actId="27636"/>
        <pc:sldMkLst>
          <pc:docMk/>
          <pc:sldMk cId="410002793" sldId="291"/>
        </pc:sldMkLst>
        <pc:spChg chg="mod">
          <ac:chgData name="Ivan Monich" userId="df37b809a6939972" providerId="LiveId" clId="{BE807387-D965-4E78-BAB9-AC04F60B6112}" dt="2019-09-29T09:01:46.030" v="88" actId="207"/>
          <ac:spMkLst>
            <pc:docMk/>
            <pc:sldMk cId="410002793" sldId="291"/>
            <ac:spMk id="2" creationId="{FDA4BFAB-B4D3-4732-A483-2DD3544B4A47}"/>
          </ac:spMkLst>
        </pc:spChg>
        <pc:spChg chg="mod">
          <ac:chgData name="Ivan Monich" userId="df37b809a6939972" providerId="LiveId" clId="{BE807387-D965-4E78-BAB9-AC04F60B6112}" dt="2019-09-29T09:01:52.807" v="93" actId="27636"/>
          <ac:spMkLst>
            <pc:docMk/>
            <pc:sldMk cId="410002793" sldId="291"/>
            <ac:spMk id="3" creationId="{807B5DB9-9D19-42E1-B3B4-305801A5FBDF}"/>
          </ac:spMkLst>
        </pc:spChg>
        <pc:grpChg chg="add mod">
          <ac:chgData name="Ivan Monich" userId="df37b809a6939972" providerId="LiveId" clId="{BE807387-D965-4E78-BAB9-AC04F60B6112}" dt="2019-09-29T08:54:32.575" v="34" actId="167"/>
          <ac:grpSpMkLst>
            <pc:docMk/>
            <pc:sldMk cId="410002793" sldId="291"/>
            <ac:grpSpMk id="4" creationId="{CBCCEF78-6987-461F-92E5-9258C6079D71}"/>
          </ac:grpSpMkLst>
        </pc:grpChg>
      </pc:sldChg>
      <pc:sldChg chg="addSp modSp del">
        <pc:chgData name="Ivan Monich" userId="df37b809a6939972" providerId="LiveId" clId="{BE807387-D965-4E78-BAB9-AC04F60B6112}" dt="2019-09-29T08:54:21.565" v="32" actId="2696"/>
        <pc:sldMkLst>
          <pc:docMk/>
          <pc:sldMk cId="3657388321" sldId="330"/>
        </pc:sldMkLst>
        <pc:spChg chg="mod">
          <ac:chgData name="Ivan Monich" userId="df37b809a6939972" providerId="LiveId" clId="{BE807387-D965-4E78-BAB9-AC04F60B6112}" dt="2019-09-29T08:25:00.402" v="2" actId="207"/>
          <ac:spMkLst>
            <pc:docMk/>
            <pc:sldMk cId="3657388321" sldId="330"/>
            <ac:spMk id="2" creationId="{606FEC31-AEF4-49A5-8FA1-C214D2116286}"/>
          </ac:spMkLst>
        </pc:spChg>
        <pc:grpChg chg="add">
          <ac:chgData name="Ivan Monich" userId="df37b809a6939972" providerId="LiveId" clId="{BE807387-D965-4E78-BAB9-AC04F60B6112}" dt="2019-09-29T08:25:05.800" v="3"/>
          <ac:grpSpMkLst>
            <pc:docMk/>
            <pc:sldMk cId="3657388321" sldId="330"/>
            <ac:grpSpMk id="4" creationId="{4850FCF1-FE76-4992-9161-598018AC042B}"/>
          </ac:grpSpMkLst>
        </pc:grpChg>
      </pc:sldChg>
      <pc:sldChg chg="addSp del">
        <pc:chgData name="Ivan Monich" userId="df37b809a6939972" providerId="LiveId" clId="{BE807387-D965-4E78-BAB9-AC04F60B6112}" dt="2019-09-29T08:54:21.562" v="31" actId="2696"/>
        <pc:sldMkLst>
          <pc:docMk/>
          <pc:sldMk cId="4292937479" sldId="363"/>
        </pc:sldMkLst>
        <pc:grpChg chg="add">
          <ac:chgData name="Ivan Monich" userId="df37b809a6939972" providerId="LiveId" clId="{BE807387-D965-4E78-BAB9-AC04F60B6112}" dt="2019-09-29T08:25:08.113" v="4"/>
          <ac:grpSpMkLst>
            <pc:docMk/>
            <pc:sldMk cId="4292937479" sldId="363"/>
            <ac:grpSpMk id="5" creationId="{C9F9CD33-7BAE-4548-9C31-78CFCA3EF79B}"/>
          </ac:grpSpMkLst>
        </pc:grpChg>
      </pc:sldChg>
      <pc:sldChg chg="addSp delSp del">
        <pc:chgData name="Ivan Monich" userId="df37b809a6939972" providerId="LiveId" clId="{BE807387-D965-4E78-BAB9-AC04F60B6112}" dt="2019-09-29T08:54:21.559" v="30" actId="2696"/>
        <pc:sldMkLst>
          <pc:docMk/>
          <pc:sldMk cId="2635318269" sldId="364"/>
        </pc:sldMkLst>
        <pc:grpChg chg="add del">
          <ac:chgData name="Ivan Monich" userId="df37b809a6939972" providerId="LiveId" clId="{BE807387-D965-4E78-BAB9-AC04F60B6112}" dt="2019-09-29T08:25:12.246" v="6"/>
          <ac:grpSpMkLst>
            <pc:docMk/>
            <pc:sldMk cId="2635318269" sldId="364"/>
            <ac:grpSpMk id="5" creationId="{34601F13-9FF9-4C9C-83C4-AF8557B500AC}"/>
          </ac:grpSpMkLst>
        </pc:grpChg>
      </pc:sldChg>
      <pc:sldChg chg="addSp modSp del">
        <pc:chgData name="Ivan Monich" userId="df37b809a6939972" providerId="LiveId" clId="{BE807387-D965-4E78-BAB9-AC04F60B6112}" dt="2019-09-29T08:54:21.557" v="29" actId="2696"/>
        <pc:sldMkLst>
          <pc:docMk/>
          <pc:sldMk cId="4241457739" sldId="365"/>
        </pc:sldMkLst>
        <pc:grpChg chg="add mod">
          <ac:chgData name="Ivan Monich" userId="df37b809a6939972" providerId="LiveId" clId="{BE807387-D965-4E78-BAB9-AC04F60B6112}" dt="2019-09-29T08:25:17.347" v="8" actId="167"/>
          <ac:grpSpMkLst>
            <pc:docMk/>
            <pc:sldMk cId="4241457739" sldId="365"/>
            <ac:grpSpMk id="4" creationId="{BD55190E-26F4-40A7-8AD3-B85DAD5769B2}"/>
          </ac:grpSpMkLst>
        </pc:grpChg>
      </pc:sldChg>
      <pc:sldChg chg="addSp del">
        <pc:chgData name="Ivan Monich" userId="df37b809a6939972" providerId="LiveId" clId="{BE807387-D965-4E78-BAB9-AC04F60B6112}" dt="2019-09-29T08:54:21.553" v="28" actId="2696"/>
        <pc:sldMkLst>
          <pc:docMk/>
          <pc:sldMk cId="3212511802" sldId="367"/>
        </pc:sldMkLst>
        <pc:grpChg chg="add">
          <ac:chgData name="Ivan Monich" userId="df37b809a6939972" providerId="LiveId" clId="{BE807387-D965-4E78-BAB9-AC04F60B6112}" dt="2019-09-29T08:25:21.490" v="9"/>
          <ac:grpSpMkLst>
            <pc:docMk/>
            <pc:sldMk cId="3212511802" sldId="367"/>
            <ac:grpSpMk id="4" creationId="{460D5EAA-77DB-465B-9ACF-AFDC66D6B68D}"/>
          </ac:grpSpMkLst>
        </pc:grpChg>
      </pc:sldChg>
      <pc:sldChg chg="addSp del">
        <pc:chgData name="Ivan Monich" userId="df37b809a6939972" providerId="LiveId" clId="{BE807387-D965-4E78-BAB9-AC04F60B6112}" dt="2019-09-29T08:54:21.551" v="27" actId="2696"/>
        <pc:sldMkLst>
          <pc:docMk/>
          <pc:sldMk cId="1299807615" sldId="368"/>
        </pc:sldMkLst>
        <pc:grpChg chg="add">
          <ac:chgData name="Ivan Monich" userId="df37b809a6939972" providerId="LiveId" clId="{BE807387-D965-4E78-BAB9-AC04F60B6112}" dt="2019-09-29T08:25:24.400" v="10"/>
          <ac:grpSpMkLst>
            <pc:docMk/>
            <pc:sldMk cId="1299807615" sldId="368"/>
            <ac:grpSpMk id="4" creationId="{0A326A65-E9B6-475D-8C2F-6AAF0573770F}"/>
          </ac:grpSpMkLst>
        </pc:grpChg>
      </pc:sldChg>
      <pc:sldChg chg="addSp del">
        <pc:chgData name="Ivan Monich" userId="df37b809a6939972" providerId="LiveId" clId="{BE807387-D965-4E78-BAB9-AC04F60B6112}" dt="2019-09-29T08:54:21.547" v="26" actId="2696"/>
        <pc:sldMkLst>
          <pc:docMk/>
          <pc:sldMk cId="1697854388" sldId="369"/>
        </pc:sldMkLst>
        <pc:grpChg chg="add">
          <ac:chgData name="Ivan Monich" userId="df37b809a6939972" providerId="LiveId" clId="{BE807387-D965-4E78-BAB9-AC04F60B6112}" dt="2019-09-29T08:25:28.425" v="11"/>
          <ac:grpSpMkLst>
            <pc:docMk/>
            <pc:sldMk cId="1697854388" sldId="369"/>
            <ac:grpSpMk id="4" creationId="{C936D4C8-22CD-40F2-81DF-F8BFB0D7E92F}"/>
          </ac:grpSpMkLst>
        </pc:grpChg>
      </pc:sldChg>
      <pc:sldChg chg="addSp modSp">
        <pc:chgData name="Ivan Monich" userId="df37b809a6939972" providerId="LiveId" clId="{BE807387-D965-4E78-BAB9-AC04F60B6112}" dt="2019-09-29T09:02:06.443" v="97" actId="207"/>
        <pc:sldMkLst>
          <pc:docMk/>
          <pc:sldMk cId="1297088901" sldId="370"/>
        </pc:sldMkLst>
        <pc:spChg chg="mod">
          <ac:chgData name="Ivan Monich" userId="df37b809a6939972" providerId="LiveId" clId="{BE807387-D965-4E78-BAB9-AC04F60B6112}" dt="2019-09-29T09:02:06.443" v="97" actId="207"/>
          <ac:spMkLst>
            <pc:docMk/>
            <pc:sldMk cId="1297088901" sldId="370"/>
            <ac:spMk id="2" creationId="{07B6E08A-F75A-401A-819C-AD72986A5137}"/>
          </ac:spMkLst>
        </pc:spChg>
        <pc:grpChg chg="add">
          <ac:chgData name="Ivan Monich" userId="df37b809a6939972" providerId="LiveId" clId="{BE807387-D965-4E78-BAB9-AC04F60B6112}" dt="2019-09-29T08:25:32.876" v="14"/>
          <ac:grpSpMkLst>
            <pc:docMk/>
            <pc:sldMk cId="1297088901" sldId="370"/>
            <ac:grpSpMk id="4" creationId="{97BEDADA-DD52-4F98-805C-52E7B48B827A}"/>
          </ac:grpSpMkLst>
        </pc:grpChg>
      </pc:sldChg>
      <pc:sldChg chg="addSp modSp">
        <pc:chgData name="Ivan Monich" userId="df37b809a6939972" providerId="LiveId" clId="{BE807387-D965-4E78-BAB9-AC04F60B6112}" dt="2019-09-29T09:02:11.345" v="99" actId="207"/>
        <pc:sldMkLst>
          <pc:docMk/>
          <pc:sldMk cId="1187354439" sldId="371"/>
        </pc:sldMkLst>
        <pc:spChg chg="mod">
          <ac:chgData name="Ivan Monich" userId="df37b809a6939972" providerId="LiveId" clId="{BE807387-D965-4E78-BAB9-AC04F60B6112}" dt="2019-09-29T09:02:11.345" v="99" actId="207"/>
          <ac:spMkLst>
            <pc:docMk/>
            <pc:sldMk cId="1187354439" sldId="371"/>
            <ac:spMk id="2" creationId="{25B135B3-4903-43CF-8623-51E9A9A253AF}"/>
          </ac:spMkLst>
        </pc:spChg>
        <pc:grpChg chg="add">
          <ac:chgData name="Ivan Monich" userId="df37b809a6939972" providerId="LiveId" clId="{BE807387-D965-4E78-BAB9-AC04F60B6112}" dt="2019-09-29T08:25:36.932" v="16"/>
          <ac:grpSpMkLst>
            <pc:docMk/>
            <pc:sldMk cId="1187354439" sldId="371"/>
            <ac:grpSpMk id="4" creationId="{E9F6A49C-D741-4600-A416-82E13A7ED5E8}"/>
          </ac:grpSpMkLst>
        </pc:grpChg>
      </pc:sldChg>
      <pc:sldChg chg="addSp delSp modSp">
        <pc:chgData name="Ivan Monich" userId="df37b809a6939972" providerId="LiveId" clId="{BE807387-D965-4E78-BAB9-AC04F60B6112}" dt="2019-09-29T09:02:09.137" v="98" actId="207"/>
        <pc:sldMkLst>
          <pc:docMk/>
          <pc:sldMk cId="1270011538" sldId="372"/>
        </pc:sldMkLst>
        <pc:spChg chg="mod">
          <ac:chgData name="Ivan Monich" userId="df37b809a6939972" providerId="LiveId" clId="{BE807387-D965-4E78-BAB9-AC04F60B6112}" dt="2019-09-29T09:02:09.137" v="98" actId="207"/>
          <ac:spMkLst>
            <pc:docMk/>
            <pc:sldMk cId="1270011538" sldId="372"/>
            <ac:spMk id="2" creationId="{34CF01CA-1E00-4101-BA1D-2CB9E8949784}"/>
          </ac:spMkLst>
        </pc:spChg>
        <pc:grpChg chg="add">
          <ac:chgData name="Ivan Monich" userId="df37b809a6939972" providerId="LiveId" clId="{BE807387-D965-4E78-BAB9-AC04F60B6112}" dt="2019-09-29T08:25:34.858" v="15"/>
          <ac:grpSpMkLst>
            <pc:docMk/>
            <pc:sldMk cId="1270011538" sldId="372"/>
            <ac:grpSpMk id="4" creationId="{4F41B9A8-4881-411B-832A-C6A0026AC298}"/>
          </ac:grpSpMkLst>
        </pc:grpChg>
        <pc:grpChg chg="add del mod">
          <ac:chgData name="Ivan Monich" userId="df37b809a6939972" providerId="LiveId" clId="{BE807387-D965-4E78-BAB9-AC04F60B6112}" dt="2019-09-29T08:54:45.105" v="36"/>
          <ac:grpSpMkLst>
            <pc:docMk/>
            <pc:sldMk cId="1270011538" sldId="372"/>
            <ac:grpSpMk id="7" creationId="{46E7F0F3-4B6F-4AF7-8E77-F8A71DCE8EBC}"/>
          </ac:grpSpMkLst>
        </pc:grpChg>
      </pc:sldChg>
      <pc:sldChg chg="addSp modSp">
        <pc:chgData name="Ivan Monich" userId="df37b809a6939972" providerId="LiveId" clId="{BE807387-D965-4E78-BAB9-AC04F60B6112}" dt="2019-09-29T09:02:13.692" v="100" actId="207"/>
        <pc:sldMkLst>
          <pc:docMk/>
          <pc:sldMk cId="4224570735" sldId="373"/>
        </pc:sldMkLst>
        <pc:spChg chg="mod">
          <ac:chgData name="Ivan Monich" userId="df37b809a6939972" providerId="LiveId" clId="{BE807387-D965-4E78-BAB9-AC04F60B6112}" dt="2019-09-29T09:02:13.692" v="100" actId="207"/>
          <ac:spMkLst>
            <pc:docMk/>
            <pc:sldMk cId="4224570735" sldId="373"/>
            <ac:spMk id="2" creationId="{36D45C00-6617-4B2B-ACD0-7F678CBB1315}"/>
          </ac:spMkLst>
        </pc:spChg>
        <pc:grpChg chg="add">
          <ac:chgData name="Ivan Monich" userId="df37b809a6939972" providerId="LiveId" clId="{BE807387-D965-4E78-BAB9-AC04F60B6112}" dt="2019-09-29T08:25:38.737" v="17"/>
          <ac:grpSpMkLst>
            <pc:docMk/>
            <pc:sldMk cId="4224570735" sldId="373"/>
            <ac:grpSpMk id="4" creationId="{C1ADA0DC-CE83-4173-91A8-A76444E09847}"/>
          </ac:grpSpMkLst>
        </pc:grpChg>
      </pc:sldChg>
      <pc:sldChg chg="addSp modSp">
        <pc:chgData name="Ivan Monich" userId="df37b809a6939972" providerId="LiveId" clId="{BE807387-D965-4E78-BAB9-AC04F60B6112}" dt="2019-09-29T09:02:16.207" v="101" actId="207"/>
        <pc:sldMkLst>
          <pc:docMk/>
          <pc:sldMk cId="618090525" sldId="374"/>
        </pc:sldMkLst>
        <pc:spChg chg="mod">
          <ac:chgData name="Ivan Monich" userId="df37b809a6939972" providerId="LiveId" clId="{BE807387-D965-4E78-BAB9-AC04F60B6112}" dt="2019-09-29T09:02:16.207" v="101" actId="207"/>
          <ac:spMkLst>
            <pc:docMk/>
            <pc:sldMk cId="618090525" sldId="374"/>
            <ac:spMk id="2" creationId="{7E5C56B3-2BE0-47E3-87A1-667927ED6DB8}"/>
          </ac:spMkLst>
        </pc:spChg>
        <pc:grpChg chg="add">
          <ac:chgData name="Ivan Monich" userId="df37b809a6939972" providerId="LiveId" clId="{BE807387-D965-4E78-BAB9-AC04F60B6112}" dt="2019-09-29T08:25:40.279" v="18"/>
          <ac:grpSpMkLst>
            <pc:docMk/>
            <pc:sldMk cId="618090525" sldId="374"/>
            <ac:grpSpMk id="4" creationId="{A0E6A4B4-BEA9-4838-A6D8-5DAF11C4799E}"/>
          </ac:grpSpMkLst>
        </pc:grpChg>
      </pc:sldChg>
      <pc:sldChg chg="addSp modSp">
        <pc:chgData name="Ivan Monich" userId="df37b809a6939972" providerId="LiveId" clId="{BE807387-D965-4E78-BAB9-AC04F60B6112}" dt="2019-09-29T09:02:17.834" v="102" actId="207"/>
        <pc:sldMkLst>
          <pc:docMk/>
          <pc:sldMk cId="1939590941" sldId="375"/>
        </pc:sldMkLst>
        <pc:spChg chg="mod">
          <ac:chgData name="Ivan Monich" userId="df37b809a6939972" providerId="LiveId" clId="{BE807387-D965-4E78-BAB9-AC04F60B6112}" dt="2019-09-29T09:02:17.834" v="102" actId="207"/>
          <ac:spMkLst>
            <pc:docMk/>
            <pc:sldMk cId="1939590941" sldId="375"/>
            <ac:spMk id="2" creationId="{6872C0FD-1B62-455C-A2DF-66EF6AD0F487}"/>
          </ac:spMkLst>
        </pc:spChg>
        <pc:grpChg chg="add">
          <ac:chgData name="Ivan Monich" userId="df37b809a6939972" providerId="LiveId" clId="{BE807387-D965-4E78-BAB9-AC04F60B6112}" dt="2019-09-29T08:25:41.477" v="19"/>
          <ac:grpSpMkLst>
            <pc:docMk/>
            <pc:sldMk cId="1939590941" sldId="375"/>
            <ac:grpSpMk id="4" creationId="{562DAE55-90E1-4FEF-80C1-9C294DFA1AE4}"/>
          </ac:grpSpMkLst>
        </pc:grpChg>
      </pc:sldChg>
      <pc:sldChg chg="addSp modSp">
        <pc:chgData name="Ivan Monich" userId="df37b809a6939972" providerId="LiveId" clId="{BE807387-D965-4E78-BAB9-AC04F60B6112}" dt="2019-09-29T09:02:19.344" v="103" actId="207"/>
        <pc:sldMkLst>
          <pc:docMk/>
          <pc:sldMk cId="3303968982" sldId="376"/>
        </pc:sldMkLst>
        <pc:spChg chg="mod">
          <ac:chgData name="Ivan Monich" userId="df37b809a6939972" providerId="LiveId" clId="{BE807387-D965-4E78-BAB9-AC04F60B6112}" dt="2019-09-29T09:02:19.344" v="103" actId="207"/>
          <ac:spMkLst>
            <pc:docMk/>
            <pc:sldMk cId="3303968982" sldId="376"/>
            <ac:spMk id="2" creationId="{20C56A37-8CF8-43F2-A19A-D974CD791749}"/>
          </ac:spMkLst>
        </pc:spChg>
        <pc:grpChg chg="add">
          <ac:chgData name="Ivan Monich" userId="df37b809a6939972" providerId="LiveId" clId="{BE807387-D965-4E78-BAB9-AC04F60B6112}" dt="2019-09-29T08:25:42.754" v="20"/>
          <ac:grpSpMkLst>
            <pc:docMk/>
            <pc:sldMk cId="3303968982" sldId="376"/>
            <ac:grpSpMk id="4" creationId="{24E7597F-34CC-49D3-BCB7-D41C16C16605}"/>
          </ac:grpSpMkLst>
        </pc:grpChg>
      </pc:sldChg>
      <pc:sldChg chg="addSp modSp">
        <pc:chgData name="Ivan Monich" userId="df37b809a6939972" providerId="LiveId" clId="{BE807387-D965-4E78-BAB9-AC04F60B6112}" dt="2019-09-29T09:02:21.374" v="104" actId="207"/>
        <pc:sldMkLst>
          <pc:docMk/>
          <pc:sldMk cId="3487969297" sldId="377"/>
        </pc:sldMkLst>
        <pc:spChg chg="mod">
          <ac:chgData name="Ivan Monich" userId="df37b809a6939972" providerId="LiveId" clId="{BE807387-D965-4E78-BAB9-AC04F60B6112}" dt="2019-09-29T09:02:21.374" v="104" actId="207"/>
          <ac:spMkLst>
            <pc:docMk/>
            <pc:sldMk cId="3487969297" sldId="377"/>
            <ac:spMk id="2" creationId="{623FF038-6B72-4EDF-8EDD-B4422BEBEE30}"/>
          </ac:spMkLst>
        </pc:spChg>
        <pc:grpChg chg="add">
          <ac:chgData name="Ivan Monich" userId="df37b809a6939972" providerId="LiveId" clId="{BE807387-D965-4E78-BAB9-AC04F60B6112}" dt="2019-09-29T08:25:44.399" v="21"/>
          <ac:grpSpMkLst>
            <pc:docMk/>
            <pc:sldMk cId="3487969297" sldId="377"/>
            <ac:grpSpMk id="4" creationId="{DA5C9677-73F0-425E-8A20-4E1B1FED2FD2}"/>
          </ac:grpSpMkLst>
        </pc:grpChg>
      </pc:sldChg>
      <pc:sldChg chg="addSp modSp">
        <pc:chgData name="Ivan Monich" userId="df37b809a6939972" providerId="LiveId" clId="{BE807387-D965-4E78-BAB9-AC04F60B6112}" dt="2019-09-29T09:02:23.348" v="105" actId="207"/>
        <pc:sldMkLst>
          <pc:docMk/>
          <pc:sldMk cId="3666833790" sldId="378"/>
        </pc:sldMkLst>
        <pc:spChg chg="mod">
          <ac:chgData name="Ivan Monich" userId="df37b809a6939972" providerId="LiveId" clId="{BE807387-D965-4E78-BAB9-AC04F60B6112}" dt="2019-09-29T09:02:23.348" v="105" actId="207"/>
          <ac:spMkLst>
            <pc:docMk/>
            <pc:sldMk cId="3666833790" sldId="378"/>
            <ac:spMk id="2" creationId="{D35E13E5-EEAF-4E2E-9D65-5EA2D2B7A6C2}"/>
          </ac:spMkLst>
        </pc:spChg>
        <pc:grpChg chg="add">
          <ac:chgData name="Ivan Monich" userId="df37b809a6939972" providerId="LiveId" clId="{BE807387-D965-4E78-BAB9-AC04F60B6112}" dt="2019-09-29T08:25:45.691" v="22"/>
          <ac:grpSpMkLst>
            <pc:docMk/>
            <pc:sldMk cId="3666833790" sldId="378"/>
            <ac:grpSpMk id="4" creationId="{D8FD084B-C352-4E4E-A6A4-E500233A0E25}"/>
          </ac:grpSpMkLst>
        </pc:grpChg>
      </pc:sldChg>
      <pc:sldChg chg="addSp modSp">
        <pc:chgData name="Ivan Monich" userId="df37b809a6939972" providerId="LiveId" clId="{BE807387-D965-4E78-BAB9-AC04F60B6112}" dt="2019-09-29T09:02:26.569" v="106" actId="207"/>
        <pc:sldMkLst>
          <pc:docMk/>
          <pc:sldMk cId="3531786347" sldId="379"/>
        </pc:sldMkLst>
        <pc:spChg chg="mod">
          <ac:chgData name="Ivan Monich" userId="df37b809a6939972" providerId="LiveId" clId="{BE807387-D965-4E78-BAB9-AC04F60B6112}" dt="2019-09-29T09:02:26.569" v="106" actId="207"/>
          <ac:spMkLst>
            <pc:docMk/>
            <pc:sldMk cId="3531786347" sldId="379"/>
            <ac:spMk id="2" creationId="{994BECA7-C497-4349-ADB3-EDDB3DEC2E4B}"/>
          </ac:spMkLst>
        </pc:spChg>
        <pc:grpChg chg="add">
          <ac:chgData name="Ivan Monich" userId="df37b809a6939972" providerId="LiveId" clId="{BE807387-D965-4E78-BAB9-AC04F60B6112}" dt="2019-09-29T08:25:47.010" v="23"/>
          <ac:grpSpMkLst>
            <pc:docMk/>
            <pc:sldMk cId="3531786347" sldId="379"/>
            <ac:grpSpMk id="4" creationId="{96E6DF08-32F6-41AD-AD89-0038620B1AE9}"/>
          </ac:grpSpMkLst>
        </pc:grpChg>
      </pc:sldChg>
      <pc:sldChg chg="addSp modSp">
        <pc:chgData name="Ivan Monich" userId="df37b809a6939972" providerId="LiveId" clId="{BE807387-D965-4E78-BAB9-AC04F60B6112}" dt="2019-09-29T09:02:28.584" v="107" actId="207"/>
        <pc:sldMkLst>
          <pc:docMk/>
          <pc:sldMk cId="1754713824" sldId="380"/>
        </pc:sldMkLst>
        <pc:spChg chg="mod">
          <ac:chgData name="Ivan Monich" userId="df37b809a6939972" providerId="LiveId" clId="{BE807387-D965-4E78-BAB9-AC04F60B6112}" dt="2019-09-29T09:02:28.584" v="107" actId="207"/>
          <ac:spMkLst>
            <pc:docMk/>
            <pc:sldMk cId="1754713824" sldId="380"/>
            <ac:spMk id="2" creationId="{33DE47C2-68D0-493D-84A8-CEB178DC2CB0}"/>
          </ac:spMkLst>
        </pc:spChg>
        <pc:grpChg chg="add">
          <ac:chgData name="Ivan Monich" userId="df37b809a6939972" providerId="LiveId" clId="{BE807387-D965-4E78-BAB9-AC04F60B6112}" dt="2019-09-29T08:25:48.024" v="24"/>
          <ac:grpSpMkLst>
            <pc:docMk/>
            <pc:sldMk cId="1754713824" sldId="380"/>
            <ac:grpSpMk id="4" creationId="{445EDD63-1105-4113-8E75-34F12B1E61E4}"/>
          </ac:grpSpMkLst>
        </pc:grpChg>
      </pc:sldChg>
      <pc:sldChg chg="addSp modSp">
        <pc:chgData name="Ivan Monich" userId="df37b809a6939972" providerId="LiveId" clId="{BE807387-D965-4E78-BAB9-AC04F60B6112}" dt="2019-09-29T09:02:30.264" v="108" actId="207"/>
        <pc:sldMkLst>
          <pc:docMk/>
          <pc:sldMk cId="4218227144" sldId="381"/>
        </pc:sldMkLst>
        <pc:spChg chg="mod">
          <ac:chgData name="Ivan Monich" userId="df37b809a6939972" providerId="LiveId" clId="{BE807387-D965-4E78-BAB9-AC04F60B6112}" dt="2019-09-29T09:02:30.264" v="108" actId="207"/>
          <ac:spMkLst>
            <pc:docMk/>
            <pc:sldMk cId="4218227144" sldId="381"/>
            <ac:spMk id="2" creationId="{A085DD6F-C06F-421F-BEAE-6A03DA69C66D}"/>
          </ac:spMkLst>
        </pc:spChg>
        <pc:grpChg chg="add">
          <ac:chgData name="Ivan Monich" userId="df37b809a6939972" providerId="LiveId" clId="{BE807387-D965-4E78-BAB9-AC04F60B6112}" dt="2019-09-29T08:25:49.044" v="25"/>
          <ac:grpSpMkLst>
            <pc:docMk/>
            <pc:sldMk cId="4218227144" sldId="381"/>
            <ac:grpSpMk id="4" creationId="{A22BC493-F534-420E-87B3-86139941E0B4}"/>
          </ac:grpSpMkLst>
        </pc:grpChg>
      </pc:sldChg>
      <pc:sldChg chg="addSp modSp">
        <pc:chgData name="Ivan Monich" userId="df37b809a6939972" providerId="LiveId" clId="{BE807387-D965-4E78-BAB9-AC04F60B6112}" dt="2019-09-29T08:54:54.416" v="38" actId="167"/>
        <pc:sldMkLst>
          <pc:docMk/>
          <pc:sldMk cId="477002196" sldId="382"/>
        </pc:sldMkLst>
        <pc:grpChg chg="add mod">
          <ac:chgData name="Ivan Monich" userId="df37b809a6939972" providerId="LiveId" clId="{BE807387-D965-4E78-BAB9-AC04F60B6112}" dt="2019-09-29T08:54:54.416" v="38" actId="167"/>
          <ac:grpSpMkLst>
            <pc:docMk/>
            <pc:sldMk cId="477002196" sldId="382"/>
            <ac:grpSpMk id="4" creationId="{EF26EE95-BA23-46EC-A0BC-F498CC6CD9E2}"/>
          </ac:grpSpMkLst>
        </pc:grpChg>
      </pc:sldChg>
      <pc:sldChg chg="addSp modSp">
        <pc:chgData name="Ivan Monich" userId="df37b809a6939972" providerId="LiveId" clId="{BE807387-D965-4E78-BAB9-AC04F60B6112}" dt="2019-09-29T09:02:34.406" v="109" actId="207"/>
        <pc:sldMkLst>
          <pc:docMk/>
          <pc:sldMk cId="3319728989" sldId="383"/>
        </pc:sldMkLst>
        <pc:spChg chg="mod">
          <ac:chgData name="Ivan Monich" userId="df37b809a6939972" providerId="LiveId" clId="{BE807387-D965-4E78-BAB9-AC04F60B6112}" dt="2019-09-29T09:02:34.406" v="109" actId="207"/>
          <ac:spMkLst>
            <pc:docMk/>
            <pc:sldMk cId="3319728989" sldId="383"/>
            <ac:spMk id="2" creationId="{EB4B0AC2-2EE3-4EF0-8F8E-42B64ED821CD}"/>
          </ac:spMkLst>
        </pc:spChg>
        <pc:grpChg chg="add">
          <ac:chgData name="Ivan Monich" userId="df37b809a6939972" providerId="LiveId" clId="{BE807387-D965-4E78-BAB9-AC04F60B6112}" dt="2019-09-29T08:54:56.736" v="39"/>
          <ac:grpSpMkLst>
            <pc:docMk/>
            <pc:sldMk cId="3319728989" sldId="383"/>
            <ac:grpSpMk id="4" creationId="{8B7ABEF3-5A5E-4863-BA9B-649650129423}"/>
          </ac:grpSpMkLst>
        </pc:grpChg>
      </pc:sldChg>
      <pc:sldChg chg="addSp modSp">
        <pc:chgData name="Ivan Monich" userId="df37b809a6939972" providerId="LiveId" clId="{BE807387-D965-4E78-BAB9-AC04F60B6112}" dt="2019-09-29T09:02:37.232" v="110" actId="207"/>
        <pc:sldMkLst>
          <pc:docMk/>
          <pc:sldMk cId="3269115303" sldId="384"/>
        </pc:sldMkLst>
        <pc:spChg chg="mod">
          <ac:chgData name="Ivan Monich" userId="df37b809a6939972" providerId="LiveId" clId="{BE807387-D965-4E78-BAB9-AC04F60B6112}" dt="2019-09-29T09:02:37.232" v="110" actId="207"/>
          <ac:spMkLst>
            <pc:docMk/>
            <pc:sldMk cId="3269115303" sldId="384"/>
            <ac:spMk id="2" creationId="{F9199947-E980-4B13-BAE9-1941D047551A}"/>
          </ac:spMkLst>
        </pc:spChg>
        <pc:grpChg chg="add">
          <ac:chgData name="Ivan Monich" userId="df37b809a6939972" providerId="LiveId" clId="{BE807387-D965-4E78-BAB9-AC04F60B6112}" dt="2019-09-29T08:54:57.992" v="40"/>
          <ac:grpSpMkLst>
            <pc:docMk/>
            <pc:sldMk cId="3269115303" sldId="384"/>
            <ac:grpSpMk id="4" creationId="{BA5A93D6-2F83-41ED-8F3F-291B564ABBC6}"/>
          </ac:grpSpMkLst>
        </pc:grpChg>
      </pc:sldChg>
      <pc:sldChg chg="addSp modSp">
        <pc:chgData name="Ivan Monich" userId="df37b809a6939972" providerId="LiveId" clId="{BE807387-D965-4E78-BAB9-AC04F60B6112}" dt="2019-09-29T09:02:39.139" v="111" actId="207"/>
        <pc:sldMkLst>
          <pc:docMk/>
          <pc:sldMk cId="2854945627" sldId="385"/>
        </pc:sldMkLst>
        <pc:spChg chg="mod">
          <ac:chgData name="Ivan Monich" userId="df37b809a6939972" providerId="LiveId" clId="{BE807387-D965-4E78-BAB9-AC04F60B6112}" dt="2019-09-29T09:02:39.139" v="111" actId="207"/>
          <ac:spMkLst>
            <pc:docMk/>
            <pc:sldMk cId="2854945627" sldId="385"/>
            <ac:spMk id="2" creationId="{788A17D1-2522-4BB8-813E-5F49A681ABA3}"/>
          </ac:spMkLst>
        </pc:spChg>
        <pc:grpChg chg="add">
          <ac:chgData name="Ivan Monich" userId="df37b809a6939972" providerId="LiveId" clId="{BE807387-D965-4E78-BAB9-AC04F60B6112}" dt="2019-09-29T08:54:58.583" v="41"/>
          <ac:grpSpMkLst>
            <pc:docMk/>
            <pc:sldMk cId="2854945627" sldId="385"/>
            <ac:grpSpMk id="4" creationId="{16C7FDA8-A88E-4A50-B2F2-8F20E8C89D67}"/>
          </ac:grpSpMkLst>
        </pc:grpChg>
      </pc:sldChg>
      <pc:sldChg chg="addSp modSp">
        <pc:chgData name="Ivan Monich" userId="df37b809a6939972" providerId="LiveId" clId="{BE807387-D965-4E78-BAB9-AC04F60B6112}" dt="2019-09-29T09:02:41.238" v="112" actId="207"/>
        <pc:sldMkLst>
          <pc:docMk/>
          <pc:sldMk cId="1754276241" sldId="386"/>
        </pc:sldMkLst>
        <pc:spChg chg="mod">
          <ac:chgData name="Ivan Monich" userId="df37b809a6939972" providerId="LiveId" clId="{BE807387-D965-4E78-BAB9-AC04F60B6112}" dt="2019-09-29T09:02:41.238" v="112" actId="207"/>
          <ac:spMkLst>
            <pc:docMk/>
            <pc:sldMk cId="1754276241" sldId="386"/>
            <ac:spMk id="2" creationId="{7B8EC36D-1806-4DB0-B337-07BD8165B18A}"/>
          </ac:spMkLst>
        </pc:spChg>
        <pc:grpChg chg="add">
          <ac:chgData name="Ivan Monich" userId="df37b809a6939972" providerId="LiveId" clId="{BE807387-D965-4E78-BAB9-AC04F60B6112}" dt="2019-09-29T08:54:59.226" v="42"/>
          <ac:grpSpMkLst>
            <pc:docMk/>
            <pc:sldMk cId="1754276241" sldId="386"/>
            <ac:grpSpMk id="4" creationId="{E5782FCE-4B7E-423E-A664-BC32FB3833E8}"/>
          </ac:grpSpMkLst>
        </pc:grpChg>
      </pc:sldChg>
      <pc:sldChg chg="addSp modSp">
        <pc:chgData name="Ivan Monich" userId="df37b809a6939972" providerId="LiveId" clId="{BE807387-D965-4E78-BAB9-AC04F60B6112}" dt="2019-09-29T09:02:43.510" v="113" actId="207"/>
        <pc:sldMkLst>
          <pc:docMk/>
          <pc:sldMk cId="299737919" sldId="387"/>
        </pc:sldMkLst>
        <pc:spChg chg="mod">
          <ac:chgData name="Ivan Monich" userId="df37b809a6939972" providerId="LiveId" clId="{BE807387-D965-4E78-BAB9-AC04F60B6112}" dt="2019-09-29T09:02:43.510" v="113" actId="207"/>
          <ac:spMkLst>
            <pc:docMk/>
            <pc:sldMk cId="299737919" sldId="387"/>
            <ac:spMk id="2" creationId="{3655FD75-9A93-46DB-842C-3032818CBD41}"/>
          </ac:spMkLst>
        </pc:spChg>
        <pc:grpChg chg="add mod">
          <ac:chgData name="Ivan Monich" userId="df37b809a6939972" providerId="LiveId" clId="{BE807387-D965-4E78-BAB9-AC04F60B6112}" dt="2019-09-29T08:59:10.901" v="87" actId="167"/>
          <ac:grpSpMkLst>
            <pc:docMk/>
            <pc:sldMk cId="299737919" sldId="387"/>
            <ac:grpSpMk id="4" creationId="{33B04409-971C-4BC6-ADBC-EC28E15E2A6E}"/>
          </ac:grpSpMkLst>
        </pc:grpChg>
      </pc:sldChg>
      <pc:sldChg chg="addSp modSp">
        <pc:chgData name="Ivan Monich" userId="df37b809a6939972" providerId="LiveId" clId="{BE807387-D965-4E78-BAB9-AC04F60B6112}" dt="2019-09-29T09:02:45.775" v="114" actId="207"/>
        <pc:sldMkLst>
          <pc:docMk/>
          <pc:sldMk cId="2668859791" sldId="388"/>
        </pc:sldMkLst>
        <pc:spChg chg="mod">
          <ac:chgData name="Ivan Monich" userId="df37b809a6939972" providerId="LiveId" clId="{BE807387-D965-4E78-BAB9-AC04F60B6112}" dt="2019-09-29T09:02:45.775" v="114" actId="207"/>
          <ac:spMkLst>
            <pc:docMk/>
            <pc:sldMk cId="2668859791" sldId="388"/>
            <ac:spMk id="2" creationId="{5FF69CE9-F20F-4112-B07D-D7AFABE4E40C}"/>
          </ac:spMkLst>
        </pc:spChg>
        <pc:grpChg chg="add mod">
          <ac:chgData name="Ivan Monich" userId="df37b809a6939972" providerId="LiveId" clId="{BE807387-D965-4E78-BAB9-AC04F60B6112}" dt="2019-09-29T08:59:07.564" v="86" actId="167"/>
          <ac:grpSpMkLst>
            <pc:docMk/>
            <pc:sldMk cId="2668859791" sldId="388"/>
            <ac:grpSpMk id="4" creationId="{5EE1D9AC-D79C-4F98-B9D0-CB43B2833D10}"/>
          </ac:grpSpMkLst>
        </pc:grpChg>
      </pc:sldChg>
      <pc:sldChg chg="addSp modSp">
        <pc:chgData name="Ivan Monich" userId="df37b809a6939972" providerId="LiveId" clId="{BE807387-D965-4E78-BAB9-AC04F60B6112}" dt="2019-09-29T09:02:47.780" v="115" actId="207"/>
        <pc:sldMkLst>
          <pc:docMk/>
          <pc:sldMk cId="2774945513" sldId="389"/>
        </pc:sldMkLst>
        <pc:spChg chg="mod">
          <ac:chgData name="Ivan Monich" userId="df37b809a6939972" providerId="LiveId" clId="{BE807387-D965-4E78-BAB9-AC04F60B6112}" dt="2019-09-29T09:02:47.780" v="115" actId="207"/>
          <ac:spMkLst>
            <pc:docMk/>
            <pc:sldMk cId="2774945513" sldId="389"/>
            <ac:spMk id="2" creationId="{93C34956-0390-46A6-8C49-D7B122071BCF}"/>
          </ac:spMkLst>
        </pc:spChg>
        <pc:grpChg chg="add mod">
          <ac:chgData name="Ivan Monich" userId="df37b809a6939972" providerId="LiveId" clId="{BE807387-D965-4E78-BAB9-AC04F60B6112}" dt="2019-09-29T08:59:03.722" v="85" actId="167"/>
          <ac:grpSpMkLst>
            <pc:docMk/>
            <pc:sldMk cId="2774945513" sldId="389"/>
            <ac:grpSpMk id="4" creationId="{F037C1BC-0641-4896-A158-9F7D0C0FADEF}"/>
          </ac:grpSpMkLst>
        </pc:grpChg>
      </pc:sldChg>
      <pc:sldChg chg="addSp modSp">
        <pc:chgData name="Ivan Monich" userId="df37b809a6939972" providerId="LiveId" clId="{BE807387-D965-4E78-BAB9-AC04F60B6112}" dt="2019-09-29T09:02:49.617" v="116" actId="207"/>
        <pc:sldMkLst>
          <pc:docMk/>
          <pc:sldMk cId="1160606123" sldId="390"/>
        </pc:sldMkLst>
        <pc:spChg chg="mod">
          <ac:chgData name="Ivan Monich" userId="df37b809a6939972" providerId="LiveId" clId="{BE807387-D965-4E78-BAB9-AC04F60B6112}" dt="2019-09-29T09:02:49.617" v="116" actId="207"/>
          <ac:spMkLst>
            <pc:docMk/>
            <pc:sldMk cId="1160606123" sldId="390"/>
            <ac:spMk id="2" creationId="{C39D350E-FF24-4C5E-B23E-9012319FFAAD}"/>
          </ac:spMkLst>
        </pc:spChg>
        <pc:grpChg chg="add">
          <ac:chgData name="Ivan Monich" userId="df37b809a6939972" providerId="LiveId" clId="{BE807387-D965-4E78-BAB9-AC04F60B6112}" dt="2019-09-29T08:55:02.431" v="46"/>
          <ac:grpSpMkLst>
            <pc:docMk/>
            <pc:sldMk cId="1160606123" sldId="390"/>
            <ac:grpSpMk id="4" creationId="{1FF59773-9DDD-4C63-A1C9-4496AB2F188A}"/>
          </ac:grpSpMkLst>
        </pc:grpChg>
      </pc:sldChg>
      <pc:sldChg chg="addSp modSp">
        <pc:chgData name="Ivan Monich" userId="df37b809a6939972" providerId="LiveId" clId="{BE807387-D965-4E78-BAB9-AC04F60B6112}" dt="2019-09-29T09:02:51.392" v="117" actId="207"/>
        <pc:sldMkLst>
          <pc:docMk/>
          <pc:sldMk cId="2432068365" sldId="391"/>
        </pc:sldMkLst>
        <pc:spChg chg="mod">
          <ac:chgData name="Ivan Monich" userId="df37b809a6939972" providerId="LiveId" clId="{BE807387-D965-4E78-BAB9-AC04F60B6112}" dt="2019-09-29T09:02:51.392" v="117" actId="207"/>
          <ac:spMkLst>
            <pc:docMk/>
            <pc:sldMk cId="2432068365" sldId="391"/>
            <ac:spMk id="2" creationId="{C222AFFA-C321-4082-9588-9153C7294D15}"/>
          </ac:spMkLst>
        </pc:spChg>
        <pc:grpChg chg="add">
          <ac:chgData name="Ivan Monich" userId="df37b809a6939972" providerId="LiveId" clId="{BE807387-D965-4E78-BAB9-AC04F60B6112}" dt="2019-09-29T08:55:03.253" v="47"/>
          <ac:grpSpMkLst>
            <pc:docMk/>
            <pc:sldMk cId="2432068365" sldId="391"/>
            <ac:grpSpMk id="4" creationId="{741D77D7-D51F-4E5B-87AA-EE36F42ACB2C}"/>
          </ac:grpSpMkLst>
        </pc:grpChg>
      </pc:sldChg>
      <pc:sldChg chg="addSp delSp modSp">
        <pc:chgData name="Ivan Monich" userId="df37b809a6939972" providerId="LiveId" clId="{BE807387-D965-4E78-BAB9-AC04F60B6112}" dt="2019-10-13T11:12:30.808" v="137" actId="113"/>
        <pc:sldMkLst>
          <pc:docMk/>
          <pc:sldMk cId="1293599496" sldId="392"/>
        </pc:sldMkLst>
        <pc:spChg chg="mod">
          <ac:chgData name="Ivan Monich" userId="df37b809a6939972" providerId="LiveId" clId="{BE807387-D965-4E78-BAB9-AC04F60B6112}" dt="2019-09-29T09:02:55.186" v="119" actId="207"/>
          <ac:spMkLst>
            <pc:docMk/>
            <pc:sldMk cId="1293599496" sldId="392"/>
            <ac:spMk id="2" creationId="{48E3024D-F08A-4373-A1CB-7E10B2064B10}"/>
          </ac:spMkLst>
        </pc:spChg>
        <pc:spChg chg="mod">
          <ac:chgData name="Ivan Monich" userId="df37b809a6939972" providerId="LiveId" clId="{BE807387-D965-4E78-BAB9-AC04F60B6112}" dt="2019-10-13T11:12:30.808" v="137" actId="113"/>
          <ac:spMkLst>
            <pc:docMk/>
            <pc:sldMk cId="1293599496" sldId="392"/>
            <ac:spMk id="3" creationId="{40DA9B0E-D555-444D-9BE8-A77886E9C882}"/>
          </ac:spMkLst>
        </pc:spChg>
        <pc:grpChg chg="add mod">
          <ac:chgData name="Ivan Monich" userId="df37b809a6939972" providerId="LiveId" clId="{BE807387-D965-4E78-BAB9-AC04F60B6112}" dt="2019-09-29T08:58:56.308" v="84" actId="167"/>
          <ac:grpSpMkLst>
            <pc:docMk/>
            <pc:sldMk cId="1293599496" sldId="392"/>
            <ac:grpSpMk id="4" creationId="{93ECA4D8-3A52-40C9-AF0C-3152CDA8EE24}"/>
          </ac:grpSpMkLst>
        </pc:grpChg>
        <pc:grpChg chg="add del">
          <ac:chgData name="Ivan Monich" userId="df37b809a6939972" providerId="LiveId" clId="{BE807387-D965-4E78-BAB9-AC04F60B6112}" dt="2019-10-13T11:12:21.613" v="134"/>
          <ac:grpSpMkLst>
            <pc:docMk/>
            <pc:sldMk cId="1293599496" sldId="392"/>
            <ac:grpSpMk id="7" creationId="{002402CC-8D6D-4452-B390-89F055E65AFB}"/>
          </ac:grpSpMkLst>
        </pc:grpChg>
      </pc:sldChg>
      <pc:sldChg chg="addSp modSp">
        <pc:chgData name="Ivan Monich" userId="df37b809a6939972" providerId="LiveId" clId="{BE807387-D965-4E78-BAB9-AC04F60B6112}" dt="2019-09-29T09:02:53.328" v="118" actId="207"/>
        <pc:sldMkLst>
          <pc:docMk/>
          <pc:sldMk cId="539032364" sldId="393"/>
        </pc:sldMkLst>
        <pc:spChg chg="mod">
          <ac:chgData name="Ivan Monich" userId="df37b809a6939972" providerId="LiveId" clId="{BE807387-D965-4E78-BAB9-AC04F60B6112}" dt="2019-09-29T09:02:53.328" v="118" actId="207"/>
          <ac:spMkLst>
            <pc:docMk/>
            <pc:sldMk cId="539032364" sldId="393"/>
            <ac:spMk id="2" creationId="{D43856DC-0CE4-46EB-A953-32990F1DD8D1}"/>
          </ac:spMkLst>
        </pc:spChg>
        <pc:grpChg chg="add">
          <ac:chgData name="Ivan Monich" userId="df37b809a6939972" providerId="LiveId" clId="{BE807387-D965-4E78-BAB9-AC04F60B6112}" dt="2019-09-29T08:55:04.339" v="48"/>
          <ac:grpSpMkLst>
            <pc:docMk/>
            <pc:sldMk cId="539032364" sldId="393"/>
            <ac:grpSpMk id="4" creationId="{574EBE29-E5B8-4760-B655-FBCF80823CB1}"/>
          </ac:grpSpMkLst>
        </pc:grpChg>
      </pc:sldChg>
      <pc:sldChg chg="addSp modSp">
        <pc:chgData name="Ivan Monich" userId="df37b809a6939972" providerId="LiveId" clId="{BE807387-D965-4E78-BAB9-AC04F60B6112}" dt="2019-10-13T11:13:11.706" v="159" actId="20577"/>
        <pc:sldMkLst>
          <pc:docMk/>
          <pc:sldMk cId="2430078721" sldId="394"/>
        </pc:sldMkLst>
        <pc:spChg chg="mod">
          <ac:chgData name="Ivan Monich" userId="df37b809a6939972" providerId="LiveId" clId="{BE807387-D965-4E78-BAB9-AC04F60B6112}" dt="2019-09-29T09:02:57.546" v="120" actId="207"/>
          <ac:spMkLst>
            <pc:docMk/>
            <pc:sldMk cId="2430078721" sldId="394"/>
            <ac:spMk id="2" creationId="{373F15C6-B36F-498B-A6EB-B3B09988AD2E}"/>
          </ac:spMkLst>
        </pc:spChg>
        <pc:spChg chg="mod">
          <ac:chgData name="Ivan Monich" userId="df37b809a6939972" providerId="LiveId" clId="{BE807387-D965-4E78-BAB9-AC04F60B6112}" dt="2019-10-13T11:13:11.706" v="159" actId="20577"/>
          <ac:spMkLst>
            <pc:docMk/>
            <pc:sldMk cId="2430078721" sldId="394"/>
            <ac:spMk id="3" creationId="{5C8CA22F-52EA-47C9-8D07-366704451AFB}"/>
          </ac:spMkLst>
        </pc:spChg>
        <pc:grpChg chg="add">
          <ac:chgData name="Ivan Monich" userId="df37b809a6939972" providerId="LiveId" clId="{BE807387-D965-4E78-BAB9-AC04F60B6112}" dt="2019-09-29T08:55:06.667" v="50"/>
          <ac:grpSpMkLst>
            <pc:docMk/>
            <pc:sldMk cId="2430078721" sldId="394"/>
            <ac:grpSpMk id="4" creationId="{77994AE5-4A2D-45F3-B075-39BF1B0AE29D}"/>
          </ac:grpSpMkLst>
        </pc:grpChg>
      </pc:sldChg>
      <pc:sldChg chg="addSp modSp">
        <pc:chgData name="Ivan Monich" userId="df37b809a6939972" providerId="LiveId" clId="{BE807387-D965-4E78-BAB9-AC04F60B6112}" dt="2019-10-13T11:13:46.616" v="166" actId="27636"/>
        <pc:sldMkLst>
          <pc:docMk/>
          <pc:sldMk cId="3524762963" sldId="395"/>
        </pc:sldMkLst>
        <pc:spChg chg="mod">
          <ac:chgData name="Ivan Monich" userId="df37b809a6939972" providerId="LiveId" clId="{BE807387-D965-4E78-BAB9-AC04F60B6112}" dt="2019-10-13T11:13:21.427" v="161" actId="207"/>
          <ac:spMkLst>
            <pc:docMk/>
            <pc:sldMk cId="3524762963" sldId="395"/>
            <ac:spMk id="2" creationId="{D110724E-5081-4394-9595-9EE674B27F48}"/>
          </ac:spMkLst>
        </pc:spChg>
        <pc:spChg chg="mod">
          <ac:chgData name="Ivan Monich" userId="df37b809a6939972" providerId="LiveId" clId="{BE807387-D965-4E78-BAB9-AC04F60B6112}" dt="2019-10-13T11:13:46.616" v="166" actId="27636"/>
          <ac:spMkLst>
            <pc:docMk/>
            <pc:sldMk cId="3524762963" sldId="395"/>
            <ac:spMk id="3" creationId="{94C2784A-4962-40F2-B8C7-9038D18DE7BD}"/>
          </ac:spMkLst>
        </pc:spChg>
        <pc:grpChg chg="add mod">
          <ac:chgData name="Ivan Monich" userId="df37b809a6939972" providerId="LiveId" clId="{BE807387-D965-4E78-BAB9-AC04F60B6112}" dt="2019-09-29T08:58:48.940" v="83" actId="167"/>
          <ac:grpSpMkLst>
            <pc:docMk/>
            <pc:sldMk cId="3524762963" sldId="395"/>
            <ac:grpSpMk id="4" creationId="{D724B88C-300F-49AF-A1BC-FCF92A1B3099}"/>
          </ac:grpSpMkLst>
        </pc:grpChg>
      </pc:sldChg>
      <pc:sldChg chg="addSp modSp">
        <pc:chgData name="Ivan Monich" userId="df37b809a6939972" providerId="LiveId" clId="{BE807387-D965-4E78-BAB9-AC04F60B6112}" dt="2019-09-29T09:03:00.132" v="121" actId="207"/>
        <pc:sldMkLst>
          <pc:docMk/>
          <pc:sldMk cId="3773248863" sldId="396"/>
        </pc:sldMkLst>
        <pc:spChg chg="mod">
          <ac:chgData name="Ivan Monich" userId="df37b809a6939972" providerId="LiveId" clId="{BE807387-D965-4E78-BAB9-AC04F60B6112}" dt="2019-09-29T09:03:00.132" v="121" actId="207"/>
          <ac:spMkLst>
            <pc:docMk/>
            <pc:sldMk cId="3773248863" sldId="396"/>
            <ac:spMk id="2" creationId="{E3966A1B-1576-489E-818B-E413722518D9}"/>
          </ac:spMkLst>
        </pc:spChg>
        <pc:grpChg chg="add mod">
          <ac:chgData name="Ivan Monich" userId="df37b809a6939972" providerId="LiveId" clId="{BE807387-D965-4E78-BAB9-AC04F60B6112}" dt="2019-09-29T08:58:45.451" v="82" actId="167"/>
          <ac:grpSpMkLst>
            <pc:docMk/>
            <pc:sldMk cId="3773248863" sldId="396"/>
            <ac:grpSpMk id="4" creationId="{AE4555A7-B76C-42A5-8AA5-693F1866E043}"/>
          </ac:grpSpMkLst>
        </pc:grpChg>
      </pc:sldChg>
      <pc:sldChg chg="addSp modSp">
        <pc:chgData name="Ivan Monich" userId="df37b809a6939972" providerId="LiveId" clId="{BE807387-D965-4E78-BAB9-AC04F60B6112}" dt="2019-09-29T09:03:02.103" v="122" actId="207"/>
        <pc:sldMkLst>
          <pc:docMk/>
          <pc:sldMk cId="1956966184" sldId="397"/>
        </pc:sldMkLst>
        <pc:spChg chg="mod">
          <ac:chgData name="Ivan Monich" userId="df37b809a6939972" providerId="LiveId" clId="{BE807387-D965-4E78-BAB9-AC04F60B6112}" dt="2019-09-29T09:03:02.103" v="122" actId="207"/>
          <ac:spMkLst>
            <pc:docMk/>
            <pc:sldMk cId="1956966184" sldId="397"/>
            <ac:spMk id="2" creationId="{DFC45B18-A96E-4CF3-8700-118213CB0EEB}"/>
          </ac:spMkLst>
        </pc:spChg>
        <pc:grpChg chg="add mod">
          <ac:chgData name="Ivan Monich" userId="df37b809a6939972" providerId="LiveId" clId="{BE807387-D965-4E78-BAB9-AC04F60B6112}" dt="2019-09-29T08:58:42.183" v="81" actId="167"/>
          <ac:grpSpMkLst>
            <pc:docMk/>
            <pc:sldMk cId="1956966184" sldId="397"/>
            <ac:grpSpMk id="4" creationId="{A6B59108-4586-4394-83A5-BF79122970BF}"/>
          </ac:grpSpMkLst>
        </pc:grpChg>
      </pc:sldChg>
      <pc:sldChg chg="addSp modSp">
        <pc:chgData name="Ivan Monich" userId="df37b809a6939972" providerId="LiveId" clId="{BE807387-D965-4E78-BAB9-AC04F60B6112}" dt="2019-10-13T11:14:55.226" v="170" actId="167"/>
        <pc:sldMkLst>
          <pc:docMk/>
          <pc:sldMk cId="4243893039" sldId="398"/>
        </pc:sldMkLst>
        <pc:spChg chg="mod">
          <ac:chgData name="Ivan Monich" userId="df37b809a6939972" providerId="LiveId" clId="{BE807387-D965-4E78-BAB9-AC04F60B6112}" dt="2019-09-29T09:03:04.673" v="123" actId="207"/>
          <ac:spMkLst>
            <pc:docMk/>
            <pc:sldMk cId="4243893039" sldId="398"/>
            <ac:spMk id="2" creationId="{580301FD-DB24-48B2-A766-C5D290744927}"/>
          </ac:spMkLst>
        </pc:spChg>
        <pc:spChg chg="mod">
          <ac:chgData name="Ivan Monich" userId="df37b809a6939972" providerId="LiveId" clId="{BE807387-D965-4E78-BAB9-AC04F60B6112}" dt="2019-10-13T11:14:52.116" v="169" actId="20577"/>
          <ac:spMkLst>
            <pc:docMk/>
            <pc:sldMk cId="4243893039" sldId="398"/>
            <ac:spMk id="3" creationId="{964CD156-12D0-44D9-A9DE-880B833AC707}"/>
          </ac:spMkLst>
        </pc:spChg>
        <pc:grpChg chg="add mod">
          <ac:chgData name="Ivan Monich" userId="df37b809a6939972" providerId="LiveId" clId="{BE807387-D965-4E78-BAB9-AC04F60B6112}" dt="2019-10-13T11:14:55.226" v="170" actId="167"/>
          <ac:grpSpMkLst>
            <pc:docMk/>
            <pc:sldMk cId="4243893039" sldId="398"/>
            <ac:grpSpMk id="4" creationId="{76D39A37-7D0C-4949-8D94-E6A2285C35DC}"/>
          </ac:grpSpMkLst>
        </pc:grpChg>
      </pc:sldChg>
      <pc:sldChg chg="addSp modSp">
        <pc:chgData name="Ivan Monich" userId="df37b809a6939972" providerId="LiveId" clId="{BE807387-D965-4E78-BAB9-AC04F60B6112}" dt="2019-10-13T11:15:20.234" v="172" actId="113"/>
        <pc:sldMkLst>
          <pc:docMk/>
          <pc:sldMk cId="673221226" sldId="399"/>
        </pc:sldMkLst>
        <pc:spChg chg="mod">
          <ac:chgData name="Ivan Monich" userId="df37b809a6939972" providerId="LiveId" clId="{BE807387-D965-4E78-BAB9-AC04F60B6112}" dt="2019-09-29T09:03:06.408" v="124" actId="207"/>
          <ac:spMkLst>
            <pc:docMk/>
            <pc:sldMk cId="673221226" sldId="399"/>
            <ac:spMk id="2" creationId="{C410B530-7E81-4253-99CF-EE200832D420}"/>
          </ac:spMkLst>
        </pc:spChg>
        <pc:spChg chg="mod">
          <ac:chgData name="Ivan Monich" userId="df37b809a6939972" providerId="LiveId" clId="{BE807387-D965-4E78-BAB9-AC04F60B6112}" dt="2019-10-13T11:15:20.234" v="172" actId="113"/>
          <ac:spMkLst>
            <pc:docMk/>
            <pc:sldMk cId="673221226" sldId="399"/>
            <ac:spMk id="3" creationId="{E646E36C-14E5-4C8E-983C-70BDFF25AEE5}"/>
          </ac:spMkLst>
        </pc:spChg>
        <pc:grpChg chg="add">
          <ac:chgData name="Ivan Monich" userId="df37b809a6939972" providerId="LiveId" clId="{BE807387-D965-4E78-BAB9-AC04F60B6112}" dt="2019-09-29T08:55:11.204" v="55"/>
          <ac:grpSpMkLst>
            <pc:docMk/>
            <pc:sldMk cId="673221226" sldId="399"/>
            <ac:grpSpMk id="4" creationId="{B092E27D-42AB-41A4-ABEF-CCF33D307D24}"/>
          </ac:grpSpMkLst>
        </pc:grpChg>
      </pc:sldChg>
      <pc:sldChg chg="addSp modSp">
        <pc:chgData name="Ivan Monich" userId="df37b809a6939972" providerId="LiveId" clId="{BE807387-D965-4E78-BAB9-AC04F60B6112}" dt="2019-10-13T11:15:49.178" v="177" actId="113"/>
        <pc:sldMkLst>
          <pc:docMk/>
          <pc:sldMk cId="1081903973" sldId="400"/>
        </pc:sldMkLst>
        <pc:spChg chg="mod">
          <ac:chgData name="Ivan Monich" userId="df37b809a6939972" providerId="LiveId" clId="{BE807387-D965-4E78-BAB9-AC04F60B6112}" dt="2019-09-29T09:03:08.071" v="125" actId="207"/>
          <ac:spMkLst>
            <pc:docMk/>
            <pc:sldMk cId="1081903973" sldId="400"/>
            <ac:spMk id="2" creationId="{0FA21CC6-D0D5-4F63-A746-C93BCD349CAB}"/>
          </ac:spMkLst>
        </pc:spChg>
        <pc:spChg chg="mod">
          <ac:chgData name="Ivan Monich" userId="df37b809a6939972" providerId="LiveId" clId="{BE807387-D965-4E78-BAB9-AC04F60B6112}" dt="2019-10-13T11:15:49.178" v="177" actId="113"/>
          <ac:spMkLst>
            <pc:docMk/>
            <pc:sldMk cId="1081903973" sldId="400"/>
            <ac:spMk id="3" creationId="{05109ED9-17C5-40CA-A061-612637C82D39}"/>
          </ac:spMkLst>
        </pc:spChg>
        <pc:grpChg chg="add">
          <ac:chgData name="Ivan Monich" userId="df37b809a6939972" providerId="LiveId" clId="{BE807387-D965-4E78-BAB9-AC04F60B6112}" dt="2019-09-29T08:55:12.083" v="56"/>
          <ac:grpSpMkLst>
            <pc:docMk/>
            <pc:sldMk cId="1081903973" sldId="400"/>
            <ac:grpSpMk id="4" creationId="{10304D05-BBE4-4D48-8D20-B13948960C81}"/>
          </ac:grpSpMkLst>
        </pc:grpChg>
      </pc:sldChg>
      <pc:sldChg chg="addSp modSp">
        <pc:chgData name="Ivan Monich" userId="df37b809a6939972" providerId="LiveId" clId="{BE807387-D965-4E78-BAB9-AC04F60B6112}" dt="2019-10-13T11:16:47.457" v="194" actId="20577"/>
        <pc:sldMkLst>
          <pc:docMk/>
          <pc:sldMk cId="60174536" sldId="401"/>
        </pc:sldMkLst>
        <pc:spChg chg="mod">
          <ac:chgData name="Ivan Monich" userId="df37b809a6939972" providerId="LiveId" clId="{BE807387-D965-4E78-BAB9-AC04F60B6112}" dt="2019-09-29T09:03:11.177" v="126" actId="207"/>
          <ac:spMkLst>
            <pc:docMk/>
            <pc:sldMk cId="60174536" sldId="401"/>
            <ac:spMk id="2" creationId="{5BE677ED-61E1-406F-9631-6C978EFF319A}"/>
          </ac:spMkLst>
        </pc:spChg>
        <pc:spChg chg="mod">
          <ac:chgData name="Ivan Monich" userId="df37b809a6939972" providerId="LiveId" clId="{BE807387-D965-4E78-BAB9-AC04F60B6112}" dt="2019-10-13T11:16:47.457" v="194" actId="20577"/>
          <ac:spMkLst>
            <pc:docMk/>
            <pc:sldMk cId="60174536" sldId="401"/>
            <ac:spMk id="3" creationId="{F3123F68-C456-45C2-AE45-EEF3150A7FFD}"/>
          </ac:spMkLst>
        </pc:spChg>
        <pc:grpChg chg="add mod">
          <ac:chgData name="Ivan Monich" userId="df37b809a6939972" providerId="LiveId" clId="{BE807387-D965-4E78-BAB9-AC04F60B6112}" dt="2019-09-29T08:58:24.489" v="80" actId="167"/>
          <ac:grpSpMkLst>
            <pc:docMk/>
            <pc:sldMk cId="60174536" sldId="401"/>
            <ac:grpSpMk id="4" creationId="{35807577-0B11-4D23-8490-6A287473DA27}"/>
          </ac:grpSpMkLst>
        </pc:grpChg>
      </pc:sldChg>
      <pc:sldChg chg="addSp modSp">
        <pc:chgData name="Ivan Monich" userId="df37b809a6939972" providerId="LiveId" clId="{BE807387-D965-4E78-BAB9-AC04F60B6112}" dt="2019-10-13T11:17:14.927" v="199" actId="27636"/>
        <pc:sldMkLst>
          <pc:docMk/>
          <pc:sldMk cId="1684967543" sldId="402"/>
        </pc:sldMkLst>
        <pc:spChg chg="mod">
          <ac:chgData name="Ivan Monich" userId="df37b809a6939972" providerId="LiveId" clId="{BE807387-D965-4E78-BAB9-AC04F60B6112}" dt="2019-09-29T09:03:13.100" v="127" actId="207"/>
          <ac:spMkLst>
            <pc:docMk/>
            <pc:sldMk cId="1684967543" sldId="402"/>
            <ac:spMk id="2" creationId="{B924C341-1A44-4B0C-BE13-50D5695BD848}"/>
          </ac:spMkLst>
        </pc:spChg>
        <pc:spChg chg="mod">
          <ac:chgData name="Ivan Monich" userId="df37b809a6939972" providerId="LiveId" clId="{BE807387-D965-4E78-BAB9-AC04F60B6112}" dt="2019-10-13T11:17:14.927" v="199" actId="27636"/>
          <ac:spMkLst>
            <pc:docMk/>
            <pc:sldMk cId="1684967543" sldId="402"/>
            <ac:spMk id="3" creationId="{8EA0231B-781E-4080-8681-B447928CC4AF}"/>
          </ac:spMkLst>
        </pc:spChg>
        <pc:grpChg chg="add mod">
          <ac:chgData name="Ivan Monich" userId="df37b809a6939972" providerId="LiveId" clId="{BE807387-D965-4E78-BAB9-AC04F60B6112}" dt="2019-09-29T08:58:19.560" v="79" actId="167"/>
          <ac:grpSpMkLst>
            <pc:docMk/>
            <pc:sldMk cId="1684967543" sldId="402"/>
            <ac:grpSpMk id="4" creationId="{7EBCEF4D-2F7D-4338-80E3-F696B4635714}"/>
          </ac:grpSpMkLst>
        </pc:grpChg>
      </pc:sldChg>
      <pc:sldChg chg="addSp modSp">
        <pc:chgData name="Ivan Monich" userId="df37b809a6939972" providerId="LiveId" clId="{BE807387-D965-4E78-BAB9-AC04F60B6112}" dt="2019-10-13T11:19:07.808" v="252"/>
        <pc:sldMkLst>
          <pc:docMk/>
          <pc:sldMk cId="114352945" sldId="403"/>
        </pc:sldMkLst>
        <pc:spChg chg="mod">
          <ac:chgData name="Ivan Monich" userId="df37b809a6939972" providerId="LiveId" clId="{BE807387-D965-4E78-BAB9-AC04F60B6112}" dt="2019-10-13T11:19:07.808" v="252"/>
          <ac:spMkLst>
            <pc:docMk/>
            <pc:sldMk cId="114352945" sldId="403"/>
            <ac:spMk id="2" creationId="{849D0EFD-DF77-491A-A7FB-9A67F792C9E5}"/>
          </ac:spMkLst>
        </pc:spChg>
        <pc:spChg chg="mod">
          <ac:chgData name="Ivan Monich" userId="df37b809a6939972" providerId="LiveId" clId="{BE807387-D965-4E78-BAB9-AC04F60B6112}" dt="2019-10-13T11:18:57.346" v="249" actId="27636"/>
          <ac:spMkLst>
            <pc:docMk/>
            <pc:sldMk cId="114352945" sldId="403"/>
            <ac:spMk id="3" creationId="{12A2E2E1-A51E-4E15-BD8C-081DB6C304A9}"/>
          </ac:spMkLst>
        </pc:spChg>
        <pc:grpChg chg="add mod">
          <ac:chgData name="Ivan Monich" userId="df37b809a6939972" providerId="LiveId" clId="{BE807387-D965-4E78-BAB9-AC04F60B6112}" dt="2019-09-29T08:58:15.580" v="78" actId="167"/>
          <ac:grpSpMkLst>
            <pc:docMk/>
            <pc:sldMk cId="114352945" sldId="403"/>
            <ac:grpSpMk id="4" creationId="{8E134F05-A041-49F8-B649-696430382201}"/>
          </ac:grpSpMkLst>
        </pc:grpChg>
      </pc:sldChg>
      <pc:sldChg chg="addSp modSp">
        <pc:chgData name="Ivan Monich" userId="df37b809a6939972" providerId="LiveId" clId="{BE807387-D965-4E78-BAB9-AC04F60B6112}" dt="2019-10-13T11:19:48.890" v="260"/>
        <pc:sldMkLst>
          <pc:docMk/>
          <pc:sldMk cId="2378962583" sldId="404"/>
        </pc:sldMkLst>
        <pc:spChg chg="mod">
          <ac:chgData name="Ivan Monich" userId="df37b809a6939972" providerId="LiveId" clId="{BE807387-D965-4E78-BAB9-AC04F60B6112}" dt="2019-09-29T09:03:15.918" v="128" actId="207"/>
          <ac:spMkLst>
            <pc:docMk/>
            <pc:sldMk cId="2378962583" sldId="404"/>
            <ac:spMk id="2" creationId="{539F095A-A217-4E47-B1CE-AA8A36943C93}"/>
          </ac:spMkLst>
        </pc:spChg>
        <pc:spChg chg="mod">
          <ac:chgData name="Ivan Monich" userId="df37b809a6939972" providerId="LiveId" clId="{BE807387-D965-4E78-BAB9-AC04F60B6112}" dt="2019-10-13T11:19:48.890" v="260"/>
          <ac:spMkLst>
            <pc:docMk/>
            <pc:sldMk cId="2378962583" sldId="404"/>
            <ac:spMk id="3" creationId="{3742B62C-89FF-4729-8907-1A7DA90A6B8F}"/>
          </ac:spMkLst>
        </pc:spChg>
        <pc:grpChg chg="add mod">
          <ac:chgData name="Ivan Monich" userId="df37b809a6939972" providerId="LiveId" clId="{BE807387-D965-4E78-BAB9-AC04F60B6112}" dt="2019-09-29T08:58:12.505" v="77" actId="167"/>
          <ac:grpSpMkLst>
            <pc:docMk/>
            <pc:sldMk cId="2378962583" sldId="404"/>
            <ac:grpSpMk id="4" creationId="{1E912A4E-C6C9-4783-96AE-BAC4632503A5}"/>
          </ac:grpSpMkLst>
        </pc:grpChg>
      </pc:sldChg>
      <pc:sldChg chg="addSp modSp">
        <pc:chgData name="Ivan Monich" userId="df37b809a6939972" providerId="LiveId" clId="{BE807387-D965-4E78-BAB9-AC04F60B6112}" dt="2019-10-13T11:20:29.036" v="271" actId="20577"/>
        <pc:sldMkLst>
          <pc:docMk/>
          <pc:sldMk cId="901323301" sldId="405"/>
        </pc:sldMkLst>
        <pc:spChg chg="mod">
          <ac:chgData name="Ivan Monich" userId="df37b809a6939972" providerId="LiveId" clId="{BE807387-D965-4E78-BAB9-AC04F60B6112}" dt="2019-09-29T09:03:17.481" v="129" actId="207"/>
          <ac:spMkLst>
            <pc:docMk/>
            <pc:sldMk cId="901323301" sldId="405"/>
            <ac:spMk id="2" creationId="{E06D633B-913B-4A2F-A0CC-C70B1973E771}"/>
          </ac:spMkLst>
        </pc:spChg>
        <pc:spChg chg="mod">
          <ac:chgData name="Ivan Monich" userId="df37b809a6939972" providerId="LiveId" clId="{BE807387-D965-4E78-BAB9-AC04F60B6112}" dt="2019-10-13T11:20:29.036" v="271" actId="20577"/>
          <ac:spMkLst>
            <pc:docMk/>
            <pc:sldMk cId="901323301" sldId="405"/>
            <ac:spMk id="3" creationId="{AB161F9A-3963-4CAB-9276-DCC1B3DF746D}"/>
          </ac:spMkLst>
        </pc:spChg>
        <pc:grpChg chg="add">
          <ac:chgData name="Ivan Monich" userId="df37b809a6939972" providerId="LiveId" clId="{BE807387-D965-4E78-BAB9-AC04F60B6112}" dt="2019-09-29T08:55:16.764" v="61"/>
          <ac:grpSpMkLst>
            <pc:docMk/>
            <pc:sldMk cId="901323301" sldId="405"/>
            <ac:grpSpMk id="4" creationId="{90370E60-BB4E-4F27-B126-9AC35A893876}"/>
          </ac:grpSpMkLst>
        </pc:grpChg>
      </pc:sldChg>
      <pc:sldChg chg="addSp modSp">
        <pc:chgData name="Ivan Monich" userId="df37b809a6939972" providerId="LiveId" clId="{BE807387-D965-4E78-BAB9-AC04F60B6112}" dt="2019-10-13T11:20:50.405" v="273" actId="113"/>
        <pc:sldMkLst>
          <pc:docMk/>
          <pc:sldMk cId="2642676846" sldId="406"/>
        </pc:sldMkLst>
        <pc:spChg chg="mod">
          <ac:chgData name="Ivan Monich" userId="df37b809a6939972" providerId="LiveId" clId="{BE807387-D965-4E78-BAB9-AC04F60B6112}" dt="2019-09-29T09:03:19.255" v="130" actId="207"/>
          <ac:spMkLst>
            <pc:docMk/>
            <pc:sldMk cId="2642676846" sldId="406"/>
            <ac:spMk id="2" creationId="{214F695A-755C-47D2-9B06-0D6303B82EC3}"/>
          </ac:spMkLst>
        </pc:spChg>
        <pc:spChg chg="mod">
          <ac:chgData name="Ivan Monich" userId="df37b809a6939972" providerId="LiveId" clId="{BE807387-D965-4E78-BAB9-AC04F60B6112}" dt="2019-10-13T11:20:50.405" v="273" actId="113"/>
          <ac:spMkLst>
            <pc:docMk/>
            <pc:sldMk cId="2642676846" sldId="406"/>
            <ac:spMk id="3" creationId="{712A0620-43CB-4849-AAE5-03AFB548979E}"/>
          </ac:spMkLst>
        </pc:spChg>
        <pc:grpChg chg="add mod">
          <ac:chgData name="Ivan Monich" userId="df37b809a6939972" providerId="LiveId" clId="{BE807387-D965-4E78-BAB9-AC04F60B6112}" dt="2019-09-29T08:58:07.455" v="76" actId="167"/>
          <ac:grpSpMkLst>
            <pc:docMk/>
            <pc:sldMk cId="2642676846" sldId="406"/>
            <ac:grpSpMk id="4" creationId="{083E3DDA-BBE0-47BE-9D31-6BC691D7E023}"/>
          </ac:grpSpMkLst>
        </pc:grpChg>
      </pc:sldChg>
      <pc:sldChg chg="addSp modSp">
        <pc:chgData name="Ivan Monich" userId="df37b809a6939972" providerId="LiveId" clId="{BE807387-D965-4E78-BAB9-AC04F60B6112}" dt="2019-10-13T11:21:11.922" v="279" actId="5793"/>
        <pc:sldMkLst>
          <pc:docMk/>
          <pc:sldMk cId="3674932741" sldId="407"/>
        </pc:sldMkLst>
        <pc:spChg chg="mod">
          <ac:chgData name="Ivan Monich" userId="df37b809a6939972" providerId="LiveId" clId="{BE807387-D965-4E78-BAB9-AC04F60B6112}" dt="2019-10-13T11:21:11.922" v="279" actId="5793"/>
          <ac:spMkLst>
            <pc:docMk/>
            <pc:sldMk cId="3674932741" sldId="407"/>
            <ac:spMk id="3" creationId="{083C55FF-5A71-4C89-9D28-8E158884C8AB}"/>
          </ac:spMkLst>
        </pc:spChg>
        <pc:grpChg chg="add mod">
          <ac:chgData name="Ivan Monich" userId="df37b809a6939972" providerId="LiveId" clId="{BE807387-D965-4E78-BAB9-AC04F60B6112}" dt="2019-09-29T08:58:04.078" v="75" actId="167"/>
          <ac:grpSpMkLst>
            <pc:docMk/>
            <pc:sldMk cId="3674932741" sldId="407"/>
            <ac:grpSpMk id="4" creationId="{8C6A7416-CC42-45B3-A796-5A36677B0280}"/>
          </ac:grpSpMkLst>
        </pc:grpChg>
      </pc:sldChg>
      <pc:sldChg chg="addSp modSp">
        <pc:chgData name="Ivan Monich" userId="df37b809a6939972" providerId="LiveId" clId="{BE807387-D965-4E78-BAB9-AC04F60B6112}" dt="2019-09-29T09:03:24.593" v="131" actId="207"/>
        <pc:sldMkLst>
          <pc:docMk/>
          <pc:sldMk cId="3992090281" sldId="408"/>
        </pc:sldMkLst>
        <pc:spChg chg="mod">
          <ac:chgData name="Ivan Monich" userId="df37b809a6939972" providerId="LiveId" clId="{BE807387-D965-4E78-BAB9-AC04F60B6112}" dt="2019-09-29T09:03:24.593" v="131" actId="207"/>
          <ac:spMkLst>
            <pc:docMk/>
            <pc:sldMk cId="3992090281" sldId="408"/>
            <ac:spMk id="2" creationId="{9D16170D-B7BF-47DE-9181-F503CBC1FDEF}"/>
          </ac:spMkLst>
        </pc:spChg>
        <pc:grpChg chg="add mod">
          <ac:chgData name="Ivan Monich" userId="df37b809a6939972" providerId="LiveId" clId="{BE807387-D965-4E78-BAB9-AC04F60B6112}" dt="2019-09-29T08:57:59.432" v="74" actId="167"/>
          <ac:grpSpMkLst>
            <pc:docMk/>
            <pc:sldMk cId="3992090281" sldId="408"/>
            <ac:grpSpMk id="5" creationId="{B353CF86-474B-4B29-8F34-BAFC9E4EE41F}"/>
          </ac:grpSpMkLst>
        </pc:grpChg>
      </pc:sldChg>
      <pc:sldChg chg="addSp modSp">
        <pc:chgData name="Ivan Monich" userId="df37b809a6939972" providerId="LiveId" clId="{BE807387-D965-4E78-BAB9-AC04F60B6112}" dt="2019-09-29T09:03:27.365" v="132" actId="207"/>
        <pc:sldMkLst>
          <pc:docMk/>
          <pc:sldMk cId="3068970825" sldId="409"/>
        </pc:sldMkLst>
        <pc:spChg chg="mod">
          <ac:chgData name="Ivan Monich" userId="df37b809a6939972" providerId="LiveId" clId="{BE807387-D965-4E78-BAB9-AC04F60B6112}" dt="2019-09-29T09:03:27.365" v="132" actId="207"/>
          <ac:spMkLst>
            <pc:docMk/>
            <pc:sldMk cId="3068970825" sldId="409"/>
            <ac:spMk id="2" creationId="{CA3E5FE2-40E6-4925-86D2-F28499118CE6}"/>
          </ac:spMkLst>
        </pc:spChg>
        <pc:spChg chg="mod">
          <ac:chgData name="Ivan Monich" userId="df37b809a6939972" providerId="LiveId" clId="{BE807387-D965-4E78-BAB9-AC04F60B6112}" dt="2019-09-29T08:56:56.405" v="68" actId="207"/>
          <ac:spMkLst>
            <pc:docMk/>
            <pc:sldMk cId="3068970825" sldId="409"/>
            <ac:spMk id="3" creationId="{2F6627D9-68A4-456D-AF0C-422BE68E7C0F}"/>
          </ac:spMkLst>
        </pc:spChg>
        <pc:grpChg chg="add mod">
          <ac:chgData name="Ivan Monich" userId="df37b809a6939972" providerId="LiveId" clId="{BE807387-D965-4E78-BAB9-AC04F60B6112}" dt="2019-09-29T08:57:56.178" v="73" actId="167"/>
          <ac:grpSpMkLst>
            <pc:docMk/>
            <pc:sldMk cId="3068970825" sldId="409"/>
            <ac:grpSpMk id="4" creationId="{AACCD111-8109-442F-9CC1-4B876C727CEA}"/>
          </ac:grpSpMkLst>
        </pc:grpChg>
      </pc:sldChg>
      <pc:sldChg chg="addSp modSp">
        <pc:chgData name="Ivan Monich" userId="df37b809a6939972" providerId="LiveId" clId="{BE807387-D965-4E78-BAB9-AC04F60B6112}" dt="2019-09-29T08:57:52.859" v="72" actId="167"/>
        <pc:sldMkLst>
          <pc:docMk/>
          <pc:sldMk cId="575889318" sldId="410"/>
        </pc:sldMkLst>
        <pc:spChg chg="mod">
          <ac:chgData name="Ivan Monich" userId="df37b809a6939972" providerId="LiveId" clId="{BE807387-D965-4E78-BAB9-AC04F60B6112}" dt="2019-09-29T08:56:50.536" v="67" actId="207"/>
          <ac:spMkLst>
            <pc:docMk/>
            <pc:sldMk cId="575889318" sldId="410"/>
            <ac:spMk id="2" creationId="{B2B67595-4D46-4E08-A597-B1C8D265C9D6}"/>
          </ac:spMkLst>
        </pc:spChg>
        <pc:grpChg chg="add mod">
          <ac:chgData name="Ivan Monich" userId="df37b809a6939972" providerId="LiveId" clId="{BE807387-D965-4E78-BAB9-AC04F60B6112}" dt="2019-09-29T08:57:52.859" v="72" actId="167"/>
          <ac:grpSpMkLst>
            <pc:docMk/>
            <pc:sldMk cId="575889318" sldId="410"/>
            <ac:grpSpMk id="4" creationId="{1118C502-8742-4ABC-82BB-632342B02D3D}"/>
          </ac:grpSpMkLst>
        </pc:grpChg>
      </pc:sldChg>
      <pc:sldChg chg="add">
        <pc:chgData name="Ivan Monich" userId="df37b809a6939972" providerId="LiveId" clId="{BE807387-D965-4E78-BAB9-AC04F60B6112}" dt="2019-09-29T08:22:06.764" v="0"/>
        <pc:sldMkLst>
          <pc:docMk/>
          <pc:sldMk cId="3976922676" sldId="411"/>
        </pc:sldMkLst>
      </pc:sldChg>
      <pc:sldChg chg="modSp add">
        <pc:chgData name="Ivan Monich" userId="df37b809a6939972" providerId="LiveId" clId="{BE807387-D965-4E78-BAB9-AC04F60B6112}" dt="2019-09-29T09:02:00.486" v="96" actId="27636"/>
        <pc:sldMkLst>
          <pc:docMk/>
          <pc:sldMk cId="4293899656" sldId="412"/>
        </pc:sldMkLst>
        <pc:spChg chg="mod">
          <ac:chgData name="Ivan Monich" userId="df37b809a6939972" providerId="LiveId" clId="{BE807387-D965-4E78-BAB9-AC04F60B6112}" dt="2019-09-29T09:02:00.486" v="96" actId="27636"/>
          <ac:spMkLst>
            <pc:docMk/>
            <pc:sldMk cId="4293899656" sldId="412"/>
            <ac:spMk id="3" creationId="{807B5DB9-9D19-42E1-B3B4-305801A5FBDF}"/>
          </ac:spMkLst>
        </pc:spChg>
      </pc:sldChg>
      <pc:sldChg chg="modSp add">
        <pc:chgData name="Ivan Monich" userId="df37b809a6939972" providerId="LiveId" clId="{BE807387-D965-4E78-BAB9-AC04F60B6112}" dt="2019-10-13T11:18:44.904" v="244" actId="207"/>
        <pc:sldMkLst>
          <pc:docMk/>
          <pc:sldMk cId="1993435033" sldId="413"/>
        </pc:sldMkLst>
        <pc:spChg chg="mod">
          <ac:chgData name="Ivan Monich" userId="df37b809a6939972" providerId="LiveId" clId="{BE807387-D965-4E78-BAB9-AC04F60B6112}" dt="2019-10-13T11:18:44.904" v="244" actId="207"/>
          <ac:spMkLst>
            <pc:docMk/>
            <pc:sldMk cId="1993435033" sldId="413"/>
            <ac:spMk id="2" creationId="{B924C341-1A44-4B0C-BE13-50D5695BD848}"/>
          </ac:spMkLst>
        </pc:spChg>
        <pc:spChg chg="mod">
          <ac:chgData name="Ivan Monich" userId="df37b809a6939972" providerId="LiveId" clId="{BE807387-D965-4E78-BAB9-AC04F60B6112}" dt="2019-10-13T11:17:56.828" v="220" actId="113"/>
          <ac:spMkLst>
            <pc:docMk/>
            <pc:sldMk cId="1993435033" sldId="413"/>
            <ac:spMk id="3" creationId="{8EA0231B-781E-4080-8681-B447928CC4AF}"/>
          </ac:spMkLst>
        </pc:spChg>
      </pc:sldChg>
      <pc:sldChg chg="modSp add">
        <pc:chgData name="Ivan Monich" userId="df37b809a6939972" providerId="LiveId" clId="{BE807387-D965-4E78-BAB9-AC04F60B6112}" dt="2019-10-13T11:19:29.759" v="257" actId="33524"/>
        <pc:sldMkLst>
          <pc:docMk/>
          <pc:sldMk cId="2985638709" sldId="414"/>
        </pc:sldMkLst>
        <pc:spChg chg="mod">
          <ac:chgData name="Ivan Monich" userId="df37b809a6939972" providerId="LiveId" clId="{BE807387-D965-4E78-BAB9-AC04F60B6112}" dt="2019-10-13T11:19:11.436" v="253"/>
          <ac:spMkLst>
            <pc:docMk/>
            <pc:sldMk cId="2985638709" sldId="414"/>
            <ac:spMk id="2" creationId="{849D0EFD-DF77-491A-A7FB-9A67F792C9E5}"/>
          </ac:spMkLst>
        </pc:spChg>
        <pc:spChg chg="mod">
          <ac:chgData name="Ivan Monich" userId="df37b809a6939972" providerId="LiveId" clId="{BE807387-D965-4E78-BAB9-AC04F60B6112}" dt="2019-10-13T11:19:29.759" v="257" actId="33524"/>
          <ac:spMkLst>
            <pc:docMk/>
            <pc:sldMk cId="2985638709" sldId="414"/>
            <ac:spMk id="3" creationId="{12A2E2E1-A51E-4E15-BD8C-081DB6C304A9}"/>
          </ac:spMkLst>
        </pc:spChg>
      </pc:sldChg>
      <pc:sldChg chg="modSp add">
        <pc:chgData name="Ivan Monich" userId="df37b809a6939972" providerId="LiveId" clId="{BE807387-D965-4E78-BAB9-AC04F60B6112}" dt="2019-10-13T11:20:11.354" v="266" actId="20577"/>
        <pc:sldMkLst>
          <pc:docMk/>
          <pc:sldMk cId="296485128" sldId="415"/>
        </pc:sldMkLst>
        <pc:spChg chg="mod">
          <ac:chgData name="Ivan Monich" userId="df37b809a6939972" providerId="LiveId" clId="{BE807387-D965-4E78-BAB9-AC04F60B6112}" dt="2019-10-13T11:20:11.354" v="266" actId="20577"/>
          <ac:spMkLst>
            <pc:docMk/>
            <pc:sldMk cId="296485128" sldId="415"/>
            <ac:spMk id="3" creationId="{3742B62C-89FF-4729-8907-1A7DA90A6B8F}"/>
          </ac:spMkLst>
        </pc:spChg>
      </pc:sldChg>
    </pc:docChg>
  </pc:docChgLst>
  <pc:docChgLst>
    <pc:chgData name="Ivan Monich" userId="df37b809a6939972" providerId="LiveId" clId="{9479042C-A7E6-4DD5-9268-B4932CF9D029}"/>
    <pc:docChg chg="addSld delSld modSld">
      <pc:chgData name="Ivan Monich" userId="df37b809a6939972" providerId="LiveId" clId="{9479042C-A7E6-4DD5-9268-B4932CF9D029}" dt="2018-09-12T04:18:17.597" v="38" actId="2696"/>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44D6CE65-A402-AB4E-9D3F-AE3D7EF168FB}" type="datetimeFigureOut">
              <a:rPr lang="en-US" smtClean="0"/>
              <a:t>10/13/2019</a:t>
            </a:fld>
            <a:endParaRPr lang="en-US"/>
          </a:p>
        </p:txBody>
      </p:sp>
      <p:sp>
        <p:nvSpPr>
          <p:cNvPr id="4" name="Slide Image Placeholder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err="1"/>
              <a:t>хетероуджнЕйти</a:t>
            </a:r>
            <a:endParaRPr lang="ru-RU" dirty="0"/>
          </a:p>
        </p:txBody>
      </p:sp>
      <p:sp>
        <p:nvSpPr>
          <p:cNvPr id="4" name="Slide Number Placeholder 3"/>
          <p:cNvSpPr>
            <a:spLocks noGrp="1"/>
          </p:cNvSpPr>
          <p:nvPr>
            <p:ph type="sldNum" sz="quarter" idx="5"/>
          </p:nvPr>
        </p:nvSpPr>
        <p:spPr/>
        <p:txBody>
          <a:bodyPr/>
          <a:lstStyle/>
          <a:p>
            <a:fld id="{A3497613-BFAC-1244-9C27-FC713FC0BA6D}" type="slidenum">
              <a:rPr lang="en-US" smtClean="0"/>
              <a:t>14</a:t>
            </a:fld>
            <a:endParaRPr lang="en-US"/>
          </a:p>
        </p:txBody>
      </p:sp>
    </p:spTree>
    <p:extLst>
      <p:ext uri="{BB962C8B-B14F-4D97-AF65-F5344CB8AC3E}">
        <p14:creationId xmlns:p14="http://schemas.microsoft.com/office/powerpoint/2010/main" val="680396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10/13/2019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10/13/2019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10/13/2019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10/13/2019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10/13/2019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10/13/2019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10/13/2019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10/13/2019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10/13/2019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10/13/2019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10/13/2019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10/13/2019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2044699"/>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p:txBody>
          <a:bodyPr>
            <a:normAutofit/>
          </a:bodyPr>
          <a:lstStyle/>
          <a:p>
            <a:pPr marL="0" indent="0">
              <a:buNone/>
            </a:pPr>
            <a:endParaRPr lang="en-GB" dirty="0"/>
          </a:p>
          <a:p>
            <a:pPr marL="0" indent="0">
              <a:buNone/>
            </a:pPr>
            <a:endParaRPr lang="en-GB" dirty="0"/>
          </a:p>
          <a:p>
            <a:pPr marL="0" indent="0" algn="ctr">
              <a:buNone/>
            </a:pPr>
            <a:r>
              <a:rPr lang="en-US" sz="3200" dirty="0">
                <a:solidFill>
                  <a:schemeClr val="accent2"/>
                </a:solidFill>
              </a:rPr>
              <a:t>Visitor Attraction Experience</a:t>
            </a:r>
            <a:endParaRPr lang="en-GB" dirty="0">
              <a:solidFill>
                <a:schemeClr val="accent2"/>
              </a:solidFill>
            </a:endParaRPr>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grpSp>
        <p:nvGrpSpPr>
          <p:cNvPr id="4" name="Group 3">
            <a:extLst>
              <a:ext uri="{FF2B5EF4-FFF2-40B4-BE49-F238E27FC236}">
                <a16:creationId xmlns:a16="http://schemas.microsoft.com/office/drawing/2014/main" id="{AD053436-2CD7-4C06-AEE1-1BFB3EB1448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FBF53E9-363D-4367-A241-0CC16F1638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FF1B720-B3E5-4224-A02E-E493E05C78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76922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2C0FD-1B62-455C-A2DF-66EF6AD0F487}"/>
              </a:ext>
            </a:extLst>
          </p:cNvPr>
          <p:cNvSpPr>
            <a:spLocks noGrp="1"/>
          </p:cNvSpPr>
          <p:nvPr>
            <p:ph type="title"/>
          </p:nvPr>
        </p:nvSpPr>
        <p:spPr/>
        <p:txBody>
          <a:bodyPr/>
          <a:lstStyle/>
          <a:p>
            <a:r>
              <a:rPr lang="en-US" dirty="0">
                <a:solidFill>
                  <a:schemeClr val="accent2"/>
                </a:solidFill>
              </a:rPr>
              <a:t>What is service?</a:t>
            </a:r>
            <a:endParaRPr lang="ru-RU" dirty="0">
              <a:solidFill>
                <a:schemeClr val="accent2"/>
              </a:solidFill>
            </a:endParaRPr>
          </a:p>
        </p:txBody>
      </p:sp>
      <p:sp>
        <p:nvSpPr>
          <p:cNvPr id="3" name="Content Placeholder 2">
            <a:extLst>
              <a:ext uri="{FF2B5EF4-FFF2-40B4-BE49-F238E27FC236}">
                <a16:creationId xmlns:a16="http://schemas.microsoft.com/office/drawing/2014/main" id="{13AB91DC-865E-4B24-9937-3A535E6AE311}"/>
              </a:ext>
            </a:extLst>
          </p:cNvPr>
          <p:cNvSpPr>
            <a:spLocks noGrp="1"/>
          </p:cNvSpPr>
          <p:nvPr>
            <p:ph idx="1"/>
          </p:nvPr>
        </p:nvSpPr>
        <p:spPr/>
        <p:txBody>
          <a:bodyPr>
            <a:normAutofit/>
          </a:bodyPr>
          <a:lstStyle/>
          <a:p>
            <a:pPr algn="just"/>
            <a:r>
              <a:rPr lang="en-US" sz="2800" dirty="0"/>
              <a:t>A widely accepted definition was provided by Kotler </a:t>
            </a:r>
            <a:r>
              <a:rPr lang="en-US" sz="2800" dirty="0" err="1"/>
              <a:t>ef</a:t>
            </a:r>
            <a:r>
              <a:rPr lang="en-US" sz="2800" dirty="0"/>
              <a:t> al. (1996) who defined a service as 'any activity or benefit that one party can offer to another which is essentially intangible and does not result in the ownership of anything. Its production may or may not be tied to a physical product'</a:t>
            </a:r>
            <a:endParaRPr lang="ru-RU" sz="2800" dirty="0"/>
          </a:p>
        </p:txBody>
      </p:sp>
      <p:grpSp>
        <p:nvGrpSpPr>
          <p:cNvPr id="4" name="Group 3">
            <a:extLst>
              <a:ext uri="{FF2B5EF4-FFF2-40B4-BE49-F238E27FC236}">
                <a16:creationId xmlns:a16="http://schemas.microsoft.com/office/drawing/2014/main" id="{562DAE55-90E1-4FEF-80C1-9C294DFA1AE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2E938BB-69A6-4DB0-91F1-70BDAB56CB4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3C07CDB4-4C26-4430-B5A9-EE14A6348F2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39590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56A37-8CF8-43F2-A19A-D974CD791749}"/>
              </a:ext>
            </a:extLst>
          </p:cNvPr>
          <p:cNvSpPr>
            <a:spLocks noGrp="1"/>
          </p:cNvSpPr>
          <p:nvPr>
            <p:ph type="title"/>
          </p:nvPr>
        </p:nvSpPr>
        <p:spPr/>
        <p:txBody>
          <a:bodyPr/>
          <a:lstStyle/>
          <a:p>
            <a:r>
              <a:rPr lang="en-US" dirty="0">
                <a:solidFill>
                  <a:schemeClr val="accent2"/>
                </a:solidFill>
              </a:rPr>
              <a:t>The key distinguishing intangible aspect of the service</a:t>
            </a:r>
            <a:endParaRPr lang="ru-RU" dirty="0">
              <a:solidFill>
                <a:schemeClr val="accent2"/>
              </a:solidFill>
            </a:endParaRPr>
          </a:p>
        </p:txBody>
      </p:sp>
      <p:sp>
        <p:nvSpPr>
          <p:cNvPr id="3" name="Content Placeholder 2">
            <a:extLst>
              <a:ext uri="{FF2B5EF4-FFF2-40B4-BE49-F238E27FC236}">
                <a16:creationId xmlns:a16="http://schemas.microsoft.com/office/drawing/2014/main" id="{81537529-E102-4BB5-A802-2031CE59A84D}"/>
              </a:ext>
            </a:extLst>
          </p:cNvPr>
          <p:cNvSpPr>
            <a:spLocks noGrp="1"/>
          </p:cNvSpPr>
          <p:nvPr>
            <p:ph idx="1"/>
          </p:nvPr>
        </p:nvSpPr>
        <p:spPr/>
        <p:txBody>
          <a:bodyPr>
            <a:normAutofit/>
          </a:bodyPr>
          <a:lstStyle/>
          <a:p>
            <a:pPr algn="just"/>
            <a:r>
              <a:rPr lang="en-US" sz="2800" dirty="0"/>
              <a:t>Originally, the intangible aspect of a service was commonly seen as its most distinctive feature, yet other characteristics also appeared to define its specificities and these can be </a:t>
            </a:r>
            <a:r>
              <a:rPr lang="en-US" sz="2800" dirty="0" err="1"/>
              <a:t>summarised</a:t>
            </a:r>
            <a:r>
              <a:rPr lang="en-US" sz="2800" dirty="0"/>
              <a:t> into </a:t>
            </a:r>
            <a:r>
              <a:rPr lang="en-US" sz="2800" b="1" dirty="0"/>
              <a:t>four key traits (</a:t>
            </a:r>
            <a:r>
              <a:rPr lang="en-US" sz="2800" b="1" dirty="0" err="1"/>
              <a:t>feacher</a:t>
            </a:r>
            <a:r>
              <a:rPr lang="en-US" sz="2800" b="1" dirty="0"/>
              <a:t>)</a:t>
            </a:r>
            <a:r>
              <a:rPr lang="en-US" sz="2800" dirty="0"/>
              <a:t>: </a:t>
            </a:r>
            <a:endParaRPr lang="ru-RU" sz="2800" dirty="0"/>
          </a:p>
        </p:txBody>
      </p:sp>
      <p:grpSp>
        <p:nvGrpSpPr>
          <p:cNvPr id="4" name="Group 3">
            <a:extLst>
              <a:ext uri="{FF2B5EF4-FFF2-40B4-BE49-F238E27FC236}">
                <a16:creationId xmlns:a16="http://schemas.microsoft.com/office/drawing/2014/main" id="{24E7597F-34CC-49D3-BCB7-D41C16C1660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B10BB7D-4FCA-438B-B2AD-C2DFC12937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BB6D3B2-362C-4A45-A6A0-0EEEB3E1370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303968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FF038-6B72-4EDF-8EDD-B4422BEBEE30}"/>
              </a:ext>
            </a:extLst>
          </p:cNvPr>
          <p:cNvSpPr>
            <a:spLocks noGrp="1"/>
          </p:cNvSpPr>
          <p:nvPr>
            <p:ph type="title"/>
          </p:nvPr>
        </p:nvSpPr>
        <p:spPr/>
        <p:txBody>
          <a:bodyPr/>
          <a:lstStyle/>
          <a:p>
            <a:r>
              <a:rPr lang="en-US" b="1" dirty="0">
                <a:solidFill>
                  <a:schemeClr val="accent2"/>
                </a:solidFill>
              </a:rPr>
              <a:t>1. Intangibility</a:t>
            </a:r>
            <a:endParaRPr lang="ru-RU" b="1" dirty="0">
              <a:solidFill>
                <a:schemeClr val="accent2"/>
              </a:solidFill>
            </a:endParaRPr>
          </a:p>
        </p:txBody>
      </p:sp>
      <p:sp>
        <p:nvSpPr>
          <p:cNvPr id="3" name="Content Placeholder 2">
            <a:extLst>
              <a:ext uri="{FF2B5EF4-FFF2-40B4-BE49-F238E27FC236}">
                <a16:creationId xmlns:a16="http://schemas.microsoft.com/office/drawing/2014/main" id="{1E157CD2-952F-48C8-9159-14E2242F8D4A}"/>
              </a:ext>
            </a:extLst>
          </p:cNvPr>
          <p:cNvSpPr>
            <a:spLocks noGrp="1"/>
          </p:cNvSpPr>
          <p:nvPr>
            <p:ph idx="1"/>
          </p:nvPr>
        </p:nvSpPr>
        <p:spPr/>
        <p:txBody>
          <a:bodyPr>
            <a:normAutofit/>
          </a:bodyPr>
          <a:lstStyle/>
          <a:p>
            <a:pPr marL="0" indent="0" algn="just">
              <a:buNone/>
            </a:pPr>
            <a:r>
              <a:rPr lang="en-US" sz="2800" dirty="0"/>
              <a:t>This trait has traditionally been </a:t>
            </a:r>
            <a:r>
              <a:rPr lang="en-US" sz="2800" dirty="0" err="1"/>
              <a:t>recognised</a:t>
            </a:r>
            <a:r>
              <a:rPr lang="en-US" sz="2800" dirty="0"/>
              <a:t> as the fundamental distinguishing characteristic between services and products from which all other differences would emerge.</a:t>
            </a:r>
          </a:p>
          <a:p>
            <a:pPr marL="0" indent="0" algn="just">
              <a:buNone/>
            </a:pPr>
            <a:r>
              <a:rPr lang="en-US" sz="2800" dirty="0"/>
              <a:t>However, the level of the tangible dimensions varies from one service to another one.</a:t>
            </a:r>
            <a:endParaRPr lang="ru-RU" sz="2800" dirty="0"/>
          </a:p>
        </p:txBody>
      </p:sp>
      <p:grpSp>
        <p:nvGrpSpPr>
          <p:cNvPr id="4" name="Group 3">
            <a:extLst>
              <a:ext uri="{FF2B5EF4-FFF2-40B4-BE49-F238E27FC236}">
                <a16:creationId xmlns:a16="http://schemas.microsoft.com/office/drawing/2014/main" id="{DA5C9677-73F0-425E-8A20-4E1B1FED2FD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82B8253-06B2-49EA-A103-0A7048BB3D5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5816471-7BCC-46FC-9F19-A1320C9D731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487969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E13E5-EEAF-4E2E-9D65-5EA2D2B7A6C2}"/>
              </a:ext>
            </a:extLst>
          </p:cNvPr>
          <p:cNvSpPr>
            <a:spLocks noGrp="1"/>
          </p:cNvSpPr>
          <p:nvPr>
            <p:ph type="title"/>
          </p:nvPr>
        </p:nvSpPr>
        <p:spPr/>
        <p:txBody>
          <a:bodyPr/>
          <a:lstStyle/>
          <a:p>
            <a:r>
              <a:rPr lang="en-US" dirty="0">
                <a:solidFill>
                  <a:schemeClr val="accent2"/>
                </a:solidFill>
              </a:rPr>
              <a:t>Issue of the quality standards</a:t>
            </a:r>
            <a:endParaRPr lang="ru-RU" dirty="0">
              <a:solidFill>
                <a:schemeClr val="accent2"/>
              </a:solidFill>
            </a:endParaRPr>
          </a:p>
        </p:txBody>
      </p:sp>
      <p:sp>
        <p:nvSpPr>
          <p:cNvPr id="3" name="Content Placeholder 2">
            <a:extLst>
              <a:ext uri="{FF2B5EF4-FFF2-40B4-BE49-F238E27FC236}">
                <a16:creationId xmlns:a16="http://schemas.microsoft.com/office/drawing/2014/main" id="{07FDB323-C118-460E-8E1F-D1C8F1F306A3}"/>
              </a:ext>
            </a:extLst>
          </p:cNvPr>
          <p:cNvSpPr>
            <a:spLocks noGrp="1"/>
          </p:cNvSpPr>
          <p:nvPr>
            <p:ph idx="1"/>
          </p:nvPr>
        </p:nvSpPr>
        <p:spPr/>
        <p:txBody>
          <a:bodyPr>
            <a:normAutofit fontScale="92500" lnSpcReduction="10000"/>
          </a:bodyPr>
          <a:lstStyle/>
          <a:p>
            <a:pPr algn="just"/>
            <a:r>
              <a:rPr lang="en-US" sz="2800" dirty="0"/>
              <a:t>The more the service depends on interpersonal skills (guided tour, etc.) or on very specific elements (historical dimension of a hotel building, location, atmosphere, etc.) the less it relies on tangible elements and it is therefore difficult to </a:t>
            </a:r>
            <a:r>
              <a:rPr lang="en-US" sz="2800" dirty="0" err="1"/>
              <a:t>standardise</a:t>
            </a:r>
            <a:r>
              <a:rPr lang="en-US" sz="2800" dirty="0"/>
              <a:t>.</a:t>
            </a:r>
          </a:p>
          <a:p>
            <a:pPr algn="just"/>
            <a:r>
              <a:rPr lang="en-US" sz="2800" dirty="0"/>
              <a:t>On the other end, services such as fast-food restaurants or some low-cost hotel chains rely on a simplification and </a:t>
            </a:r>
            <a:r>
              <a:rPr lang="en-US" sz="2800" dirty="0" err="1"/>
              <a:t>standardisation</a:t>
            </a:r>
            <a:r>
              <a:rPr lang="en-US" sz="2800" dirty="0"/>
              <a:t> of service production processes, where little flexibility is given to intangible elements and therefore </a:t>
            </a:r>
            <a:r>
              <a:rPr lang="en-US" sz="2800" dirty="0" err="1"/>
              <a:t>standardisation</a:t>
            </a:r>
            <a:r>
              <a:rPr lang="en-US" sz="2800" dirty="0"/>
              <a:t> can be achieved more easily.</a:t>
            </a:r>
            <a:endParaRPr lang="ru-RU" sz="2800" dirty="0"/>
          </a:p>
        </p:txBody>
      </p:sp>
      <p:grpSp>
        <p:nvGrpSpPr>
          <p:cNvPr id="4" name="Group 3">
            <a:extLst>
              <a:ext uri="{FF2B5EF4-FFF2-40B4-BE49-F238E27FC236}">
                <a16:creationId xmlns:a16="http://schemas.microsoft.com/office/drawing/2014/main" id="{D8FD084B-C352-4E4E-A6A4-E500233A0E2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ECE096B-13B0-4E82-B0E3-B1BF36A45A7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57DC4D5-8D3E-4E26-B6E5-6E472A0545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666833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BECA7-C497-4349-ADB3-EDDB3DEC2E4B}"/>
              </a:ext>
            </a:extLst>
          </p:cNvPr>
          <p:cNvSpPr>
            <a:spLocks noGrp="1"/>
          </p:cNvSpPr>
          <p:nvPr>
            <p:ph type="title"/>
          </p:nvPr>
        </p:nvSpPr>
        <p:spPr/>
        <p:txBody>
          <a:bodyPr/>
          <a:lstStyle/>
          <a:p>
            <a:r>
              <a:rPr lang="en-US" b="1" dirty="0">
                <a:solidFill>
                  <a:schemeClr val="accent2"/>
                </a:solidFill>
              </a:rPr>
              <a:t>Heterogeneity</a:t>
            </a:r>
            <a:endParaRPr lang="ru-RU" b="1" dirty="0">
              <a:solidFill>
                <a:schemeClr val="accent2"/>
              </a:solidFill>
            </a:endParaRPr>
          </a:p>
        </p:txBody>
      </p:sp>
      <p:sp>
        <p:nvSpPr>
          <p:cNvPr id="3" name="Content Placeholder 2">
            <a:extLst>
              <a:ext uri="{FF2B5EF4-FFF2-40B4-BE49-F238E27FC236}">
                <a16:creationId xmlns:a16="http://schemas.microsoft.com/office/drawing/2014/main" id="{32187421-0DFC-4655-B0B5-59082F8AC443}"/>
              </a:ext>
            </a:extLst>
          </p:cNvPr>
          <p:cNvSpPr>
            <a:spLocks noGrp="1"/>
          </p:cNvSpPr>
          <p:nvPr>
            <p:ph idx="1"/>
          </p:nvPr>
        </p:nvSpPr>
        <p:spPr/>
        <p:txBody>
          <a:bodyPr>
            <a:normAutofit/>
          </a:bodyPr>
          <a:lstStyle/>
          <a:p>
            <a:pPr marL="0" indent="0" algn="just">
              <a:buNone/>
            </a:pPr>
            <a:r>
              <a:rPr lang="en-US" sz="2800" dirty="0"/>
              <a:t>Relates to the high variability in the performance of services and the difficulty of </a:t>
            </a:r>
            <a:r>
              <a:rPr lang="en-US" sz="2800" dirty="0" err="1"/>
              <a:t>standardising</a:t>
            </a:r>
            <a:r>
              <a:rPr lang="en-US" sz="2800" dirty="0"/>
              <a:t> services. Hence, the quality of a service is difficult to control since it can vary greatly from producer to producer, customer to customer and day to day.</a:t>
            </a:r>
            <a:endParaRPr lang="ru-RU" sz="2800" dirty="0"/>
          </a:p>
        </p:txBody>
      </p:sp>
      <p:grpSp>
        <p:nvGrpSpPr>
          <p:cNvPr id="4" name="Group 3">
            <a:extLst>
              <a:ext uri="{FF2B5EF4-FFF2-40B4-BE49-F238E27FC236}">
                <a16:creationId xmlns:a16="http://schemas.microsoft.com/office/drawing/2014/main" id="{96E6DF08-32F6-41AD-AD89-0038620B1AE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F333008-67DE-44A7-A6AC-FD3D21C6664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378271C-F9FB-47F7-9BDD-F1CF1B03CE0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531786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47C2-68D0-493D-84A8-CEB178DC2CB0}"/>
              </a:ext>
            </a:extLst>
          </p:cNvPr>
          <p:cNvSpPr>
            <a:spLocks noGrp="1"/>
          </p:cNvSpPr>
          <p:nvPr>
            <p:ph type="title"/>
          </p:nvPr>
        </p:nvSpPr>
        <p:spPr/>
        <p:txBody>
          <a:bodyPr/>
          <a:lstStyle/>
          <a:p>
            <a:r>
              <a:rPr lang="en-US" b="1" dirty="0">
                <a:solidFill>
                  <a:schemeClr val="accent2"/>
                </a:solidFill>
              </a:rPr>
              <a:t>Perishability</a:t>
            </a:r>
            <a:endParaRPr lang="ru-RU" b="1" dirty="0">
              <a:solidFill>
                <a:schemeClr val="accent2"/>
              </a:solidFill>
            </a:endParaRPr>
          </a:p>
        </p:txBody>
      </p:sp>
      <p:sp>
        <p:nvSpPr>
          <p:cNvPr id="3" name="Content Placeholder 2">
            <a:extLst>
              <a:ext uri="{FF2B5EF4-FFF2-40B4-BE49-F238E27FC236}">
                <a16:creationId xmlns:a16="http://schemas.microsoft.com/office/drawing/2014/main" id="{2531C84C-880D-4EBE-B6FC-E5CED30B8C99}"/>
              </a:ext>
            </a:extLst>
          </p:cNvPr>
          <p:cNvSpPr>
            <a:spLocks noGrp="1"/>
          </p:cNvSpPr>
          <p:nvPr>
            <p:ph idx="1"/>
          </p:nvPr>
        </p:nvSpPr>
        <p:spPr/>
        <p:txBody>
          <a:bodyPr>
            <a:normAutofit/>
          </a:bodyPr>
          <a:lstStyle/>
          <a:p>
            <a:pPr algn="just"/>
            <a:r>
              <a:rPr lang="en-US" sz="2800" dirty="0"/>
              <a:t>It means that services cannot be stored for sale at a later date, implying that a service unsold is a service lost which has led to very interesting strategies in terms of yield management</a:t>
            </a:r>
            <a:endParaRPr lang="ru-RU" sz="2800" dirty="0"/>
          </a:p>
        </p:txBody>
      </p:sp>
      <p:grpSp>
        <p:nvGrpSpPr>
          <p:cNvPr id="4" name="Group 3">
            <a:extLst>
              <a:ext uri="{FF2B5EF4-FFF2-40B4-BE49-F238E27FC236}">
                <a16:creationId xmlns:a16="http://schemas.microsoft.com/office/drawing/2014/main" id="{445EDD63-1105-4113-8E75-34F12B1E61E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459AA30E-63AB-458E-907C-C621BE3271C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3B44248-D134-46E7-B9A5-F9C4C34DEAC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5471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5DD6F-C06F-421F-BEAE-6A03DA69C66D}"/>
              </a:ext>
            </a:extLst>
          </p:cNvPr>
          <p:cNvSpPr>
            <a:spLocks noGrp="1"/>
          </p:cNvSpPr>
          <p:nvPr>
            <p:ph type="title"/>
          </p:nvPr>
        </p:nvSpPr>
        <p:spPr/>
        <p:txBody>
          <a:bodyPr/>
          <a:lstStyle/>
          <a:p>
            <a:r>
              <a:rPr lang="en-US" b="1" dirty="0">
                <a:solidFill>
                  <a:schemeClr val="accent2"/>
                </a:solidFill>
              </a:rPr>
              <a:t>Inseparability of the production and consumption processes</a:t>
            </a:r>
            <a:endParaRPr lang="ru-RU" b="1" dirty="0">
              <a:solidFill>
                <a:schemeClr val="accent2"/>
              </a:solidFill>
            </a:endParaRPr>
          </a:p>
        </p:txBody>
      </p:sp>
      <p:sp>
        <p:nvSpPr>
          <p:cNvPr id="3" name="Content Placeholder 2">
            <a:extLst>
              <a:ext uri="{FF2B5EF4-FFF2-40B4-BE49-F238E27FC236}">
                <a16:creationId xmlns:a16="http://schemas.microsoft.com/office/drawing/2014/main" id="{52906E5C-08C1-433D-B3F3-4B3D756616D7}"/>
              </a:ext>
            </a:extLst>
          </p:cNvPr>
          <p:cNvSpPr>
            <a:spLocks noGrp="1"/>
          </p:cNvSpPr>
          <p:nvPr>
            <p:ph idx="1"/>
          </p:nvPr>
        </p:nvSpPr>
        <p:spPr/>
        <p:txBody>
          <a:bodyPr>
            <a:normAutofit/>
          </a:bodyPr>
          <a:lstStyle/>
          <a:p>
            <a:pPr marL="0" indent="0">
              <a:buNone/>
            </a:pPr>
            <a:r>
              <a:rPr lang="en-US" sz="2800" dirty="0"/>
              <a:t>It means that services are sold, produced and consumed simultaneously. This also means that the consumer is involved in the consumption and production process.</a:t>
            </a:r>
            <a:endParaRPr lang="ru-RU" sz="2800" dirty="0"/>
          </a:p>
        </p:txBody>
      </p:sp>
      <p:grpSp>
        <p:nvGrpSpPr>
          <p:cNvPr id="4" name="Group 3">
            <a:extLst>
              <a:ext uri="{FF2B5EF4-FFF2-40B4-BE49-F238E27FC236}">
                <a16:creationId xmlns:a16="http://schemas.microsoft.com/office/drawing/2014/main" id="{A22BC493-F534-420E-87B3-86139941E0B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E35B696-169B-485D-BB1D-D708E4CE42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2FF06DB-EA5F-4FDD-996A-F03EE42C0E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18227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F26EE95-BA23-46EC-A0BC-F498CC6CD9E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D2276A0E-3CCE-4890-AB23-A9055E4EF67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042ED77-F900-49C9-AB0D-6AD12AE5C77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91A2B37-970B-4E8D-BDA5-EF29175246DA}"/>
              </a:ext>
            </a:extLst>
          </p:cNvPr>
          <p:cNvSpPr>
            <a:spLocks noGrp="1"/>
          </p:cNvSpPr>
          <p:nvPr>
            <p:ph type="title"/>
          </p:nvPr>
        </p:nvSpPr>
        <p:spPr/>
        <p:txBody>
          <a:bodyPr/>
          <a:lstStyle/>
          <a:p>
            <a:endParaRPr lang="ru-RU" dirty="0"/>
          </a:p>
        </p:txBody>
      </p:sp>
      <p:sp>
        <p:nvSpPr>
          <p:cNvPr id="3" name="Content Placeholder 2">
            <a:extLst>
              <a:ext uri="{FF2B5EF4-FFF2-40B4-BE49-F238E27FC236}">
                <a16:creationId xmlns:a16="http://schemas.microsoft.com/office/drawing/2014/main" id="{B71E2C9A-79AD-49EA-B0CF-C5A5F4B15E88}"/>
              </a:ext>
            </a:extLst>
          </p:cNvPr>
          <p:cNvSpPr>
            <a:spLocks noGrp="1"/>
          </p:cNvSpPr>
          <p:nvPr>
            <p:ph idx="1"/>
          </p:nvPr>
        </p:nvSpPr>
        <p:spPr/>
        <p:txBody>
          <a:bodyPr/>
          <a:lstStyle/>
          <a:p>
            <a:r>
              <a:rPr lang="en-US" dirty="0"/>
              <a:t>Those four traits have several implications for services marketing</a:t>
            </a:r>
            <a:endParaRPr lang="ru-RU" dirty="0"/>
          </a:p>
          <a:p>
            <a:r>
              <a:rPr lang="en-US" dirty="0"/>
              <a:t>This notion was already at the heart of the '</a:t>
            </a:r>
            <a:r>
              <a:rPr lang="en-US" dirty="0" err="1"/>
              <a:t>servuction</a:t>
            </a:r>
            <a:r>
              <a:rPr lang="en-US" dirty="0"/>
              <a:t>' model (</a:t>
            </a:r>
            <a:r>
              <a:rPr lang="en-US" dirty="0" err="1"/>
              <a:t>Eiglier</a:t>
            </a:r>
            <a:r>
              <a:rPr lang="en-US" dirty="0"/>
              <a:t> et </a:t>
            </a:r>
            <a:r>
              <a:rPr lang="en-US" dirty="0" err="1"/>
              <a:t>Langear</a:t>
            </a:r>
            <a:r>
              <a:rPr lang="en-US" dirty="0"/>
              <a:t>, 1987) who viewed the service experience as an interaction between a client, the visible part of the service provider, the service environment and other customers.</a:t>
            </a:r>
            <a:endParaRPr lang="ru-RU" dirty="0"/>
          </a:p>
          <a:p>
            <a:r>
              <a:rPr lang="en-US" dirty="0"/>
              <a:t>The concept of service encounter refers to this interaction between the consumer and the firm (</a:t>
            </a:r>
            <a:r>
              <a:rPr lang="en-US" dirty="0" err="1"/>
              <a:t>Surprenant</a:t>
            </a:r>
            <a:r>
              <a:rPr lang="en-US" dirty="0"/>
              <a:t> and Solomon, 1987) and is commonly defined</a:t>
            </a:r>
            <a:r>
              <a:rPr lang="ru-RU" dirty="0"/>
              <a:t> </a:t>
            </a:r>
            <a:r>
              <a:rPr lang="en-US" dirty="0"/>
              <a:t>as 'a period of time during which a consumer directly interacts with a service' (</a:t>
            </a:r>
            <a:r>
              <a:rPr lang="en-US" dirty="0" err="1"/>
              <a:t>Shostack</a:t>
            </a:r>
            <a:r>
              <a:rPr lang="en-US" dirty="0"/>
              <a:t>, 1985, p.244). T</a:t>
            </a:r>
            <a:endParaRPr lang="ru-RU" dirty="0"/>
          </a:p>
        </p:txBody>
      </p:sp>
    </p:spTree>
    <p:extLst>
      <p:ext uri="{BB962C8B-B14F-4D97-AF65-F5344CB8AC3E}">
        <p14:creationId xmlns:p14="http://schemas.microsoft.com/office/powerpoint/2010/main" val="477002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B0AC2-2EE3-4EF0-8F8E-42B64ED821CD}"/>
              </a:ext>
            </a:extLst>
          </p:cNvPr>
          <p:cNvSpPr>
            <a:spLocks noGrp="1"/>
          </p:cNvSpPr>
          <p:nvPr>
            <p:ph type="title"/>
          </p:nvPr>
        </p:nvSpPr>
        <p:spPr/>
        <p:txBody>
          <a:bodyPr/>
          <a:lstStyle/>
          <a:p>
            <a:r>
              <a:rPr lang="en-US" dirty="0">
                <a:solidFill>
                  <a:schemeClr val="accent2"/>
                </a:solidFill>
              </a:rPr>
              <a:t>Problems could be the advantages.</a:t>
            </a:r>
            <a:br>
              <a:rPr lang="en-US" dirty="0">
                <a:solidFill>
                  <a:schemeClr val="accent2"/>
                </a:solidFill>
              </a:rPr>
            </a:br>
            <a:r>
              <a:rPr lang="en-US" dirty="0">
                <a:solidFill>
                  <a:schemeClr val="accent2"/>
                </a:solidFill>
              </a:rPr>
              <a:t>Will customers come back ?</a:t>
            </a:r>
            <a:endParaRPr lang="ru-RU" dirty="0">
              <a:solidFill>
                <a:schemeClr val="accent2"/>
              </a:solidFill>
            </a:endParaRPr>
          </a:p>
        </p:txBody>
      </p:sp>
      <p:sp>
        <p:nvSpPr>
          <p:cNvPr id="3" name="Content Placeholder 2">
            <a:extLst>
              <a:ext uri="{FF2B5EF4-FFF2-40B4-BE49-F238E27FC236}">
                <a16:creationId xmlns:a16="http://schemas.microsoft.com/office/drawing/2014/main" id="{DF846D8E-CDD2-4980-BF19-02E48084FC55}"/>
              </a:ext>
            </a:extLst>
          </p:cNvPr>
          <p:cNvSpPr>
            <a:spLocks noGrp="1"/>
          </p:cNvSpPr>
          <p:nvPr>
            <p:ph idx="1"/>
          </p:nvPr>
        </p:nvSpPr>
        <p:spPr/>
        <p:txBody>
          <a:bodyPr>
            <a:normAutofit/>
          </a:bodyPr>
          <a:lstStyle/>
          <a:p>
            <a:pPr marL="0" indent="0" algn="just">
              <a:buNone/>
            </a:pPr>
            <a:r>
              <a:rPr lang="en-GB" sz="2800" dirty="0"/>
              <a:t>T</a:t>
            </a:r>
            <a:r>
              <a:rPr lang="en-US" sz="2800" dirty="0"/>
              <a:t>he study shows that no links exist between the types of compensations given and the intention to come back, especially if it is an independent hotel. In fact, it appears that the attitude of the hotel owner is more important in getting customers back. For instance </a:t>
            </a:r>
            <a:r>
              <a:rPr lang="en-US" sz="2800" dirty="0" err="1"/>
              <a:t>apologising</a:t>
            </a:r>
            <a:r>
              <a:rPr lang="en-US" sz="2800" dirty="0"/>
              <a:t> and dealing with the problem promptly have the most influential impact upon intentions to return.</a:t>
            </a:r>
            <a:endParaRPr lang="ru-RU" sz="2800" dirty="0"/>
          </a:p>
        </p:txBody>
      </p:sp>
      <p:grpSp>
        <p:nvGrpSpPr>
          <p:cNvPr id="4" name="Group 3">
            <a:extLst>
              <a:ext uri="{FF2B5EF4-FFF2-40B4-BE49-F238E27FC236}">
                <a16:creationId xmlns:a16="http://schemas.microsoft.com/office/drawing/2014/main" id="{8B7ABEF3-5A5E-4863-BA9B-64965012942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DE199AAB-7F91-473E-A852-CE238A097A6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5EF369F0-5694-44E6-A96D-1D25ECA2BC0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319728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99947-E980-4B13-BAE9-1941D047551A}"/>
              </a:ext>
            </a:extLst>
          </p:cNvPr>
          <p:cNvSpPr>
            <a:spLocks noGrp="1"/>
          </p:cNvSpPr>
          <p:nvPr>
            <p:ph type="title"/>
          </p:nvPr>
        </p:nvSpPr>
        <p:spPr/>
        <p:txBody>
          <a:bodyPr/>
          <a:lstStyle/>
          <a:p>
            <a:r>
              <a:rPr lang="en-US" dirty="0">
                <a:solidFill>
                  <a:schemeClr val="accent2"/>
                </a:solidFill>
              </a:rPr>
              <a:t>Grading schemes: one way to guarantee quality</a:t>
            </a:r>
            <a:endParaRPr lang="ru-RU" dirty="0">
              <a:solidFill>
                <a:schemeClr val="accent2"/>
              </a:solidFill>
            </a:endParaRPr>
          </a:p>
        </p:txBody>
      </p:sp>
      <p:sp>
        <p:nvSpPr>
          <p:cNvPr id="3" name="Content Placeholder 2">
            <a:extLst>
              <a:ext uri="{FF2B5EF4-FFF2-40B4-BE49-F238E27FC236}">
                <a16:creationId xmlns:a16="http://schemas.microsoft.com/office/drawing/2014/main" id="{E0F50D5E-D9D2-4847-A981-C26E3DD2BF1B}"/>
              </a:ext>
            </a:extLst>
          </p:cNvPr>
          <p:cNvSpPr>
            <a:spLocks noGrp="1"/>
          </p:cNvSpPr>
          <p:nvPr>
            <p:ph idx="1"/>
          </p:nvPr>
        </p:nvSpPr>
        <p:spPr/>
        <p:txBody>
          <a:bodyPr>
            <a:normAutofit/>
          </a:bodyPr>
          <a:lstStyle/>
          <a:p>
            <a:pPr algn="just"/>
            <a:r>
              <a:rPr lang="en-US" sz="2800" dirty="0"/>
              <a:t>Grading schemes have been developed to guarantee the level of service quality provided in different tourist sectors. Typically the hotel and catering industries rely heavily on those schemes. However, a limit of grading systems is their tendency to evaluate mostly the tangible dimensions of service delivery</a:t>
            </a:r>
            <a:endParaRPr lang="ru-RU" sz="2800" dirty="0"/>
          </a:p>
        </p:txBody>
      </p:sp>
      <p:grpSp>
        <p:nvGrpSpPr>
          <p:cNvPr id="4" name="Group 3">
            <a:extLst>
              <a:ext uri="{FF2B5EF4-FFF2-40B4-BE49-F238E27FC236}">
                <a16:creationId xmlns:a16="http://schemas.microsoft.com/office/drawing/2014/main" id="{BA5A93D6-2F83-41ED-8F3F-291B564ABBC6}"/>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D6E359E-4842-4A76-AF84-9D0A935D294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481ADF7-F611-457F-BE11-6B8D382385F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26911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C3290-BCA7-44FD-B037-EA330C991F67}"/>
              </a:ext>
            </a:extLst>
          </p:cNvPr>
          <p:cNvSpPr>
            <a:spLocks noGrp="1"/>
          </p:cNvSpPr>
          <p:nvPr>
            <p:ph type="title"/>
          </p:nvPr>
        </p:nvSpPr>
        <p:spPr/>
        <p:txBody>
          <a:bodyPr>
            <a:normAutofit fontScale="90000"/>
          </a:bodyPr>
          <a:lstStyle/>
          <a:p>
            <a:r>
              <a:rPr lang="en-US" dirty="0">
                <a:solidFill>
                  <a:schemeClr val="accent2"/>
                </a:solidFill>
              </a:rPr>
              <a:t>Lecture 3</a:t>
            </a:r>
            <a:br>
              <a:rPr lang="en-US" dirty="0">
                <a:solidFill>
                  <a:schemeClr val="accent2"/>
                </a:solidFill>
              </a:rPr>
            </a:br>
            <a:r>
              <a:rPr lang="en-US" dirty="0">
                <a:solidFill>
                  <a:schemeClr val="accent2"/>
                </a:solidFill>
              </a:rPr>
              <a:t>Understanding the quality of the experience </a:t>
            </a:r>
            <a:endParaRPr lang="ru-RU" dirty="0">
              <a:solidFill>
                <a:schemeClr val="accent2"/>
              </a:solidFill>
            </a:endParaRPr>
          </a:p>
        </p:txBody>
      </p:sp>
      <p:sp>
        <p:nvSpPr>
          <p:cNvPr id="3" name="Content Placeholder 2">
            <a:extLst>
              <a:ext uri="{FF2B5EF4-FFF2-40B4-BE49-F238E27FC236}">
                <a16:creationId xmlns:a16="http://schemas.microsoft.com/office/drawing/2014/main" id="{A85453F1-4F76-448F-A272-F4BF98713F2D}"/>
              </a:ext>
            </a:extLst>
          </p:cNvPr>
          <p:cNvSpPr>
            <a:spLocks noGrp="1"/>
          </p:cNvSpPr>
          <p:nvPr>
            <p:ph idx="1"/>
          </p:nvPr>
        </p:nvSpPr>
        <p:spPr>
          <a:xfrm>
            <a:off x="628650" y="1825624"/>
            <a:ext cx="7886700" cy="5032375"/>
          </a:xfrm>
        </p:spPr>
        <p:txBody>
          <a:bodyPr>
            <a:normAutofit/>
          </a:bodyPr>
          <a:lstStyle/>
          <a:p>
            <a:pPr algn="just"/>
            <a:r>
              <a:rPr lang="en-US" sz="2800" dirty="0"/>
              <a:t>This lecture aims to explore another aspect of the experience, focusing on its functional side. Despite their hedonic components, tourism services share commonalities with other types of services. Here we look at the different characteristics of services and various grading schemes that aim to guarantee satisfaction. </a:t>
            </a:r>
            <a:endParaRPr lang="ru-RU" sz="2800" dirty="0"/>
          </a:p>
        </p:txBody>
      </p:sp>
      <p:grpSp>
        <p:nvGrpSpPr>
          <p:cNvPr id="4" name="Group 3">
            <a:extLst>
              <a:ext uri="{FF2B5EF4-FFF2-40B4-BE49-F238E27FC236}">
                <a16:creationId xmlns:a16="http://schemas.microsoft.com/office/drawing/2014/main" id="{F296341A-0941-42E0-8F7B-4164887EB76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98FFA28-092C-4D9D-8DCA-8B02037BCD6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F982F12-92AD-4FBB-A4DD-DDD7F9193F6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92274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A17D1-2522-4BB8-813E-5F49A681ABA3}"/>
              </a:ext>
            </a:extLst>
          </p:cNvPr>
          <p:cNvSpPr>
            <a:spLocks noGrp="1"/>
          </p:cNvSpPr>
          <p:nvPr>
            <p:ph type="title"/>
          </p:nvPr>
        </p:nvSpPr>
        <p:spPr/>
        <p:txBody>
          <a:bodyPr/>
          <a:lstStyle/>
          <a:p>
            <a:r>
              <a:rPr lang="en-US" dirty="0">
                <a:solidFill>
                  <a:schemeClr val="accent2"/>
                </a:solidFill>
              </a:rPr>
              <a:t>Customer quality evaluations</a:t>
            </a:r>
            <a:endParaRPr lang="ru-RU" dirty="0">
              <a:solidFill>
                <a:schemeClr val="accent2"/>
              </a:solidFill>
            </a:endParaRPr>
          </a:p>
        </p:txBody>
      </p:sp>
      <p:sp>
        <p:nvSpPr>
          <p:cNvPr id="3" name="Content Placeholder 2">
            <a:extLst>
              <a:ext uri="{FF2B5EF4-FFF2-40B4-BE49-F238E27FC236}">
                <a16:creationId xmlns:a16="http://schemas.microsoft.com/office/drawing/2014/main" id="{68F01679-CC59-482D-968F-359074704B07}"/>
              </a:ext>
            </a:extLst>
          </p:cNvPr>
          <p:cNvSpPr>
            <a:spLocks noGrp="1"/>
          </p:cNvSpPr>
          <p:nvPr>
            <p:ph idx="1"/>
          </p:nvPr>
        </p:nvSpPr>
        <p:spPr/>
        <p:txBody>
          <a:bodyPr>
            <a:normAutofit/>
          </a:bodyPr>
          <a:lstStyle/>
          <a:p>
            <a:pPr algn="just"/>
            <a:r>
              <a:rPr lang="en-US" sz="2800" dirty="0"/>
              <a:t>For instance, many elements that contribute to customer quality evaluations can be found outside those criteria: location, design, view, level of noise, atmosphere, etc., are all elements that contribute to quality evaluations. This is an area where guide books have always provided supplementary and necessary information</a:t>
            </a:r>
            <a:endParaRPr lang="ru-RU" sz="2800" dirty="0"/>
          </a:p>
        </p:txBody>
      </p:sp>
      <p:grpSp>
        <p:nvGrpSpPr>
          <p:cNvPr id="4" name="Group 3">
            <a:extLst>
              <a:ext uri="{FF2B5EF4-FFF2-40B4-BE49-F238E27FC236}">
                <a16:creationId xmlns:a16="http://schemas.microsoft.com/office/drawing/2014/main" id="{16C7FDA8-A88E-4A50-B2F2-8F20E8C89D6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E2BA104-5A46-4209-996D-DF26B76C25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16927EB-CFE3-4543-B20A-0CFB51C3E57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54945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EC36D-1806-4DB0-B337-07BD8165B18A}"/>
              </a:ext>
            </a:extLst>
          </p:cNvPr>
          <p:cNvSpPr>
            <a:spLocks noGrp="1"/>
          </p:cNvSpPr>
          <p:nvPr>
            <p:ph type="title"/>
          </p:nvPr>
        </p:nvSpPr>
        <p:spPr/>
        <p:txBody>
          <a:bodyPr/>
          <a:lstStyle/>
          <a:p>
            <a:r>
              <a:rPr lang="en-GB" dirty="0">
                <a:solidFill>
                  <a:schemeClr val="accent2"/>
                </a:solidFill>
              </a:rPr>
              <a:t>Standards of the services</a:t>
            </a:r>
            <a:endParaRPr lang="ru-RU" dirty="0">
              <a:solidFill>
                <a:schemeClr val="accent2"/>
              </a:solidFill>
            </a:endParaRPr>
          </a:p>
        </p:txBody>
      </p:sp>
      <p:sp>
        <p:nvSpPr>
          <p:cNvPr id="3" name="Content Placeholder 2">
            <a:extLst>
              <a:ext uri="{FF2B5EF4-FFF2-40B4-BE49-F238E27FC236}">
                <a16:creationId xmlns:a16="http://schemas.microsoft.com/office/drawing/2014/main" id="{6DD7A85C-C203-48E6-A359-CA776BFBB565}"/>
              </a:ext>
            </a:extLst>
          </p:cNvPr>
          <p:cNvSpPr>
            <a:spLocks noGrp="1"/>
          </p:cNvSpPr>
          <p:nvPr>
            <p:ph idx="1"/>
          </p:nvPr>
        </p:nvSpPr>
        <p:spPr/>
        <p:txBody>
          <a:bodyPr>
            <a:normAutofit/>
          </a:bodyPr>
          <a:lstStyle/>
          <a:p>
            <a:r>
              <a:rPr lang="en-US" sz="2800" dirty="0"/>
              <a:t>Other grading approaches have developed tools to measure the service processes to guarantee that those processes follow certain procedures to ensure customer satisfaction (e.g. IS09000)</a:t>
            </a:r>
          </a:p>
          <a:p>
            <a:r>
              <a:rPr lang="en-US" sz="2800" dirty="0"/>
              <a:t>While those instruments can quickly become fairly bureaucratic, they have established </a:t>
            </a:r>
            <a:r>
              <a:rPr lang="en-US" sz="2800" dirty="0" err="1"/>
              <a:t>recognised</a:t>
            </a:r>
            <a:r>
              <a:rPr lang="en-US" sz="2800" dirty="0"/>
              <a:t> norms that many actors need to secure in order to compete internationally. O</a:t>
            </a:r>
            <a:endParaRPr lang="ru-RU" sz="2800" dirty="0"/>
          </a:p>
        </p:txBody>
      </p:sp>
      <p:grpSp>
        <p:nvGrpSpPr>
          <p:cNvPr id="4" name="Group 3">
            <a:extLst>
              <a:ext uri="{FF2B5EF4-FFF2-40B4-BE49-F238E27FC236}">
                <a16:creationId xmlns:a16="http://schemas.microsoft.com/office/drawing/2014/main" id="{E5782FCE-4B7E-423E-A664-BC32FB3833E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5A3BF6F-3E75-4083-BD7A-F0E3AEC788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C0D9F6C-E39B-44D7-9D50-913E47CAB67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54276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3B04409-971C-4BC6-ADBC-EC28E15E2A6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A7DC34F-9F74-4A19-A82D-C98F81A0DD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3E719FB2-D120-4951-8B76-5FEC891D04A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3655FD75-9A93-46DB-842C-3032818CBD41}"/>
              </a:ext>
            </a:extLst>
          </p:cNvPr>
          <p:cNvSpPr>
            <a:spLocks noGrp="1"/>
          </p:cNvSpPr>
          <p:nvPr>
            <p:ph type="title"/>
          </p:nvPr>
        </p:nvSpPr>
        <p:spPr/>
        <p:txBody>
          <a:bodyPr/>
          <a:lstStyle/>
          <a:p>
            <a:r>
              <a:rPr lang="en-GB" dirty="0">
                <a:solidFill>
                  <a:schemeClr val="accent2"/>
                </a:solidFill>
              </a:rPr>
              <a:t>Labels, certificates and</a:t>
            </a:r>
            <a:r>
              <a:rPr lang="en-US" dirty="0">
                <a:solidFill>
                  <a:schemeClr val="accent2"/>
                </a:solidFill>
              </a:rPr>
              <a:t> grading schemes</a:t>
            </a:r>
            <a:endParaRPr lang="ru-RU" dirty="0">
              <a:solidFill>
                <a:schemeClr val="accent2"/>
              </a:solidFill>
            </a:endParaRPr>
          </a:p>
        </p:txBody>
      </p:sp>
      <p:sp>
        <p:nvSpPr>
          <p:cNvPr id="3" name="Content Placeholder 2">
            <a:extLst>
              <a:ext uri="{FF2B5EF4-FFF2-40B4-BE49-F238E27FC236}">
                <a16:creationId xmlns:a16="http://schemas.microsoft.com/office/drawing/2014/main" id="{3601044C-B688-4298-B465-F7EEA3AB4108}"/>
              </a:ext>
            </a:extLst>
          </p:cNvPr>
          <p:cNvSpPr>
            <a:spLocks noGrp="1"/>
          </p:cNvSpPr>
          <p:nvPr>
            <p:ph idx="1"/>
          </p:nvPr>
        </p:nvSpPr>
        <p:spPr/>
        <p:txBody>
          <a:bodyPr>
            <a:normAutofit lnSpcReduction="10000"/>
          </a:bodyPr>
          <a:lstStyle/>
          <a:p>
            <a:pPr algn="just"/>
            <a:r>
              <a:rPr lang="en-US" sz="2800" dirty="0"/>
              <a:t>Other schemes such as labels and certifications have also spread very quickly in recent decades, but the proliferation of these various labels can only bring more confusion in consumers' minds.</a:t>
            </a:r>
          </a:p>
          <a:p>
            <a:pPr algn="just"/>
            <a:r>
              <a:rPr lang="en-US" sz="2800" dirty="0"/>
              <a:t>If grading schemes are useful, their proliferation brings confusion among customers. Moreover, many online travel agencies also use their own classification systems, although they rarely have a field staff of evaluators to physically inspect the properties. Like grades of </a:t>
            </a:r>
            <a:r>
              <a:rPr lang="en-US" sz="2800" dirty="0" err="1"/>
              <a:t>TaoBao</a:t>
            </a:r>
            <a:r>
              <a:rPr lang="en-US" sz="2800" dirty="0"/>
              <a:t> sellers</a:t>
            </a:r>
            <a:endParaRPr lang="ru-RU" sz="2800" dirty="0"/>
          </a:p>
        </p:txBody>
      </p:sp>
    </p:spTree>
    <p:extLst>
      <p:ext uri="{BB962C8B-B14F-4D97-AF65-F5344CB8AC3E}">
        <p14:creationId xmlns:p14="http://schemas.microsoft.com/office/powerpoint/2010/main" val="299737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EE1D9AC-D79C-4F98-B9D0-CB43B2833D1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CB4CAFA-2927-481D-A4C2-ACD33CE5BD3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776553C-DC3A-459C-A499-70EEDBF5A9E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FF69CE9-F20F-4112-B07D-D7AFABE4E40C}"/>
              </a:ext>
            </a:extLst>
          </p:cNvPr>
          <p:cNvSpPr>
            <a:spLocks noGrp="1"/>
          </p:cNvSpPr>
          <p:nvPr>
            <p:ph type="title"/>
          </p:nvPr>
        </p:nvSpPr>
        <p:spPr/>
        <p:txBody>
          <a:bodyPr/>
          <a:lstStyle/>
          <a:p>
            <a:r>
              <a:rPr lang="en-GB" dirty="0">
                <a:solidFill>
                  <a:schemeClr val="accent2"/>
                </a:solidFill>
              </a:rPr>
              <a:t>Hotels’ assessments</a:t>
            </a:r>
            <a:endParaRPr lang="ru-RU" dirty="0">
              <a:solidFill>
                <a:schemeClr val="accent2"/>
              </a:solidFill>
            </a:endParaRPr>
          </a:p>
        </p:txBody>
      </p:sp>
      <p:sp>
        <p:nvSpPr>
          <p:cNvPr id="3" name="Content Placeholder 2">
            <a:extLst>
              <a:ext uri="{FF2B5EF4-FFF2-40B4-BE49-F238E27FC236}">
                <a16:creationId xmlns:a16="http://schemas.microsoft.com/office/drawing/2014/main" id="{123978EB-F473-4F2D-8730-95D781AAB67B}"/>
              </a:ext>
            </a:extLst>
          </p:cNvPr>
          <p:cNvSpPr>
            <a:spLocks noGrp="1"/>
          </p:cNvSpPr>
          <p:nvPr>
            <p:ph idx="1"/>
          </p:nvPr>
        </p:nvSpPr>
        <p:spPr/>
        <p:txBody>
          <a:bodyPr>
            <a:normAutofit/>
          </a:bodyPr>
          <a:lstStyle/>
          <a:p>
            <a:pPr algn="just"/>
            <a:r>
              <a:rPr lang="en-US" sz="2800" dirty="0"/>
              <a:t>Classification systems to define the quality of hotel establishments are widely used in tourist destinations. The criteria determining the number of stars (or other symbols of recognition) usually correspond to tangible, measurable factors (room comfort, availability of parking, furnishings, etc.): the higher the rating, the more one can expect the room to be luxurious and costly.</a:t>
            </a:r>
            <a:endParaRPr lang="ru-RU" sz="2800" dirty="0"/>
          </a:p>
        </p:txBody>
      </p:sp>
    </p:spTree>
    <p:extLst>
      <p:ext uri="{BB962C8B-B14F-4D97-AF65-F5344CB8AC3E}">
        <p14:creationId xmlns:p14="http://schemas.microsoft.com/office/powerpoint/2010/main" val="2668859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037C1BC-0641-4896-A158-9F7D0C0FADEF}"/>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FF60D86-6CAF-4606-8996-A45DD740998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093F84D-9AFB-47FC-9B57-D9E27C1483A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3C34956-0390-46A6-8C49-D7B122071BCF}"/>
              </a:ext>
            </a:extLst>
          </p:cNvPr>
          <p:cNvSpPr>
            <a:spLocks noGrp="1"/>
          </p:cNvSpPr>
          <p:nvPr>
            <p:ph type="title"/>
          </p:nvPr>
        </p:nvSpPr>
        <p:spPr/>
        <p:txBody>
          <a:bodyPr/>
          <a:lstStyle/>
          <a:p>
            <a:r>
              <a:rPr lang="en-GB" dirty="0">
                <a:solidFill>
                  <a:schemeClr val="accent2"/>
                </a:solidFill>
              </a:rPr>
              <a:t>Different hotel rates’ classification</a:t>
            </a:r>
            <a:endParaRPr lang="ru-RU" dirty="0">
              <a:solidFill>
                <a:schemeClr val="accent2"/>
              </a:solidFill>
            </a:endParaRPr>
          </a:p>
        </p:txBody>
      </p:sp>
      <p:sp>
        <p:nvSpPr>
          <p:cNvPr id="3" name="Content Placeholder 2">
            <a:extLst>
              <a:ext uri="{FF2B5EF4-FFF2-40B4-BE49-F238E27FC236}">
                <a16:creationId xmlns:a16="http://schemas.microsoft.com/office/drawing/2014/main" id="{8E574DA3-66DD-46E4-8DFB-128895099A16}"/>
              </a:ext>
            </a:extLst>
          </p:cNvPr>
          <p:cNvSpPr>
            <a:spLocks noGrp="1"/>
          </p:cNvSpPr>
          <p:nvPr>
            <p:ph idx="1"/>
          </p:nvPr>
        </p:nvSpPr>
        <p:spPr/>
        <p:txBody>
          <a:bodyPr>
            <a:normAutofit/>
          </a:bodyPr>
          <a:lstStyle/>
          <a:p>
            <a:pPr marL="0" indent="0" algn="just">
              <a:buNone/>
            </a:pPr>
            <a:r>
              <a:rPr lang="en-US" sz="2800" dirty="0"/>
              <a:t>Many European countries categorize hotels using a system of one to five stars. The French award a maximum of four stars but have an alternative category called 'four-star luxe' and another, termed 'HT’. </a:t>
            </a:r>
          </a:p>
          <a:p>
            <a:pPr marL="0" indent="0" algn="just">
              <a:buNone/>
            </a:pPr>
            <a:r>
              <a:rPr lang="en-US" sz="2800" dirty="0"/>
              <a:t>In Dubai, a major destination for European vacationers, there is a seven-star hotel. </a:t>
            </a:r>
          </a:p>
          <a:p>
            <a:pPr marL="0" indent="0" algn="just">
              <a:buNone/>
            </a:pPr>
            <a:r>
              <a:rPr lang="en-US" sz="2800" dirty="0"/>
              <a:t>European hotel classification is a jumbled litter of incomprehensible stars, diamonds, letters and numbers.</a:t>
            </a:r>
            <a:endParaRPr lang="ru-RU" sz="2800" dirty="0"/>
          </a:p>
        </p:txBody>
      </p:sp>
    </p:spTree>
    <p:extLst>
      <p:ext uri="{BB962C8B-B14F-4D97-AF65-F5344CB8AC3E}">
        <p14:creationId xmlns:p14="http://schemas.microsoft.com/office/powerpoint/2010/main" val="2774945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350E-FF24-4C5E-B23E-9012319FFAAD}"/>
              </a:ext>
            </a:extLst>
          </p:cNvPr>
          <p:cNvSpPr>
            <a:spLocks noGrp="1"/>
          </p:cNvSpPr>
          <p:nvPr>
            <p:ph type="title"/>
          </p:nvPr>
        </p:nvSpPr>
        <p:spPr/>
        <p:txBody>
          <a:bodyPr/>
          <a:lstStyle/>
          <a:p>
            <a:r>
              <a:rPr lang="en-GB" dirty="0">
                <a:solidFill>
                  <a:schemeClr val="accent2"/>
                </a:solidFill>
              </a:rPr>
              <a:t>Final decision about hotel rating system variations.</a:t>
            </a:r>
            <a:endParaRPr lang="ru-RU" dirty="0">
              <a:solidFill>
                <a:schemeClr val="accent2"/>
              </a:solidFill>
            </a:endParaRPr>
          </a:p>
        </p:txBody>
      </p:sp>
      <p:sp>
        <p:nvSpPr>
          <p:cNvPr id="3" name="Content Placeholder 2">
            <a:extLst>
              <a:ext uri="{FF2B5EF4-FFF2-40B4-BE49-F238E27FC236}">
                <a16:creationId xmlns:a16="http://schemas.microsoft.com/office/drawing/2014/main" id="{6B732040-938A-4843-A841-933AA296CAD6}"/>
              </a:ext>
            </a:extLst>
          </p:cNvPr>
          <p:cNvSpPr>
            <a:spLocks noGrp="1"/>
          </p:cNvSpPr>
          <p:nvPr>
            <p:ph idx="1"/>
          </p:nvPr>
        </p:nvSpPr>
        <p:spPr/>
        <p:txBody>
          <a:bodyPr>
            <a:normAutofit/>
          </a:bodyPr>
          <a:lstStyle/>
          <a:p>
            <a:pPr algn="just"/>
            <a:r>
              <a:rPr lang="en-US" sz="2800" dirty="0"/>
              <a:t>Faced with resistance and a lack of governmental coordination, the World Tourism Organization and International Hotel &amp; Restaurant Association have abandoned efforts to standardize hotel classification. Where governments and official organizations have failed, the private sector is filling the void.</a:t>
            </a:r>
          </a:p>
        </p:txBody>
      </p:sp>
      <p:grpSp>
        <p:nvGrpSpPr>
          <p:cNvPr id="4" name="Group 3">
            <a:extLst>
              <a:ext uri="{FF2B5EF4-FFF2-40B4-BE49-F238E27FC236}">
                <a16:creationId xmlns:a16="http://schemas.microsoft.com/office/drawing/2014/main" id="{1FF59773-9DDD-4C63-A1C9-4496AB2F188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F1E7EE7-6116-4AC4-BE43-27528695DF7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45296CA-9D6E-4A8B-8CEB-840BE9C6394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606061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2AFFA-C321-4082-9588-9153C7294D15}"/>
              </a:ext>
            </a:extLst>
          </p:cNvPr>
          <p:cNvSpPr>
            <a:spLocks noGrp="1"/>
          </p:cNvSpPr>
          <p:nvPr>
            <p:ph type="title"/>
          </p:nvPr>
        </p:nvSpPr>
        <p:spPr/>
        <p:txBody>
          <a:bodyPr/>
          <a:lstStyle/>
          <a:p>
            <a:r>
              <a:rPr lang="en-GB" dirty="0">
                <a:solidFill>
                  <a:schemeClr val="accent2"/>
                </a:solidFill>
              </a:rPr>
              <a:t>Digital aspect</a:t>
            </a:r>
            <a:endParaRPr lang="ru-RU" dirty="0">
              <a:solidFill>
                <a:schemeClr val="accent2"/>
              </a:solidFill>
            </a:endParaRPr>
          </a:p>
        </p:txBody>
      </p:sp>
      <p:sp>
        <p:nvSpPr>
          <p:cNvPr id="3" name="Content Placeholder 2">
            <a:extLst>
              <a:ext uri="{FF2B5EF4-FFF2-40B4-BE49-F238E27FC236}">
                <a16:creationId xmlns:a16="http://schemas.microsoft.com/office/drawing/2014/main" id="{3F70A15A-ECB2-4F5D-98F4-C5D544D57EFB}"/>
              </a:ext>
            </a:extLst>
          </p:cNvPr>
          <p:cNvSpPr>
            <a:spLocks noGrp="1"/>
          </p:cNvSpPr>
          <p:nvPr>
            <p:ph idx="1"/>
          </p:nvPr>
        </p:nvSpPr>
        <p:spPr/>
        <p:txBody>
          <a:bodyPr>
            <a:normAutofit/>
          </a:bodyPr>
          <a:lstStyle/>
          <a:p>
            <a:pPr algn="just"/>
            <a:r>
              <a:rPr lang="en-US" sz="2800" dirty="0"/>
              <a:t>Rating sites such as booking.com or tripadvisor.com have contributed to spreading information on those aspects and are also credited with more credibility since they group information shared by customers.</a:t>
            </a:r>
            <a:endParaRPr lang="en-GB" sz="2400" dirty="0"/>
          </a:p>
          <a:p>
            <a:pPr algn="just"/>
            <a:r>
              <a:rPr lang="en-GB" sz="2800" dirty="0"/>
              <a:t>Please, give the examples of the similar rating sites from China</a:t>
            </a:r>
            <a:endParaRPr lang="ru-RU" sz="3200" dirty="0"/>
          </a:p>
        </p:txBody>
      </p:sp>
      <p:grpSp>
        <p:nvGrpSpPr>
          <p:cNvPr id="4" name="Group 3">
            <a:extLst>
              <a:ext uri="{FF2B5EF4-FFF2-40B4-BE49-F238E27FC236}">
                <a16:creationId xmlns:a16="http://schemas.microsoft.com/office/drawing/2014/main" id="{741D77D7-D51F-4E5B-87AA-EE36F42ACB2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3BEB667-92B0-46FD-99C3-E2D352167F4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389357F-60B2-4165-9853-93568FE0227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32068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856DC-0CE4-46EB-A953-32990F1DD8D1}"/>
              </a:ext>
            </a:extLst>
          </p:cNvPr>
          <p:cNvSpPr>
            <a:spLocks noGrp="1"/>
          </p:cNvSpPr>
          <p:nvPr>
            <p:ph type="title"/>
          </p:nvPr>
        </p:nvSpPr>
        <p:spPr/>
        <p:txBody>
          <a:bodyPr/>
          <a:lstStyle/>
          <a:p>
            <a:r>
              <a:rPr lang="en-GB" dirty="0">
                <a:solidFill>
                  <a:schemeClr val="accent2"/>
                </a:solidFill>
              </a:rPr>
              <a:t>Part 2</a:t>
            </a:r>
            <a:endParaRPr lang="ru-RU" dirty="0">
              <a:solidFill>
                <a:schemeClr val="accent2"/>
              </a:solidFill>
            </a:endParaRPr>
          </a:p>
        </p:txBody>
      </p:sp>
      <p:sp>
        <p:nvSpPr>
          <p:cNvPr id="3" name="Content Placeholder 2">
            <a:extLst>
              <a:ext uri="{FF2B5EF4-FFF2-40B4-BE49-F238E27FC236}">
                <a16:creationId xmlns:a16="http://schemas.microsoft.com/office/drawing/2014/main" id="{F3035EE1-961F-4016-854F-A08C6BE5DBA2}"/>
              </a:ext>
            </a:extLst>
          </p:cNvPr>
          <p:cNvSpPr>
            <a:spLocks noGrp="1"/>
          </p:cNvSpPr>
          <p:nvPr>
            <p:ph idx="1"/>
          </p:nvPr>
        </p:nvSpPr>
        <p:spPr/>
        <p:txBody>
          <a:bodyPr/>
          <a:lstStyle/>
          <a:p>
            <a:endParaRPr lang="ru-RU"/>
          </a:p>
        </p:txBody>
      </p:sp>
      <p:grpSp>
        <p:nvGrpSpPr>
          <p:cNvPr id="4" name="Group 3">
            <a:extLst>
              <a:ext uri="{FF2B5EF4-FFF2-40B4-BE49-F238E27FC236}">
                <a16:creationId xmlns:a16="http://schemas.microsoft.com/office/drawing/2014/main" id="{574EBE29-E5B8-4760-B655-FBCF80823CB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825141F-50D4-4BDB-B598-BC82DF72C4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E5F99B0B-A0C6-4578-A066-9D6A26D3B09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39032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3ECA4D8-3A52-40C9-AF0C-3152CDA8EE2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780A3B6-0D31-4F4E-B665-DA789D29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3C55F73-C75D-4A59-99D1-AEAA365325A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8E3024D-F08A-4373-A1CB-7E10B2064B10}"/>
              </a:ext>
            </a:extLst>
          </p:cNvPr>
          <p:cNvSpPr>
            <a:spLocks noGrp="1"/>
          </p:cNvSpPr>
          <p:nvPr>
            <p:ph type="title"/>
          </p:nvPr>
        </p:nvSpPr>
        <p:spPr/>
        <p:txBody>
          <a:bodyPr/>
          <a:lstStyle/>
          <a:p>
            <a:r>
              <a:rPr lang="en-US" dirty="0">
                <a:solidFill>
                  <a:schemeClr val="accent2"/>
                </a:solidFill>
              </a:rPr>
              <a:t>The SERVQUAL story</a:t>
            </a:r>
            <a:endParaRPr lang="ru-RU" dirty="0">
              <a:solidFill>
                <a:schemeClr val="accent2"/>
              </a:solidFill>
            </a:endParaRPr>
          </a:p>
        </p:txBody>
      </p:sp>
      <p:sp>
        <p:nvSpPr>
          <p:cNvPr id="3" name="Content Placeholder 2">
            <a:extLst>
              <a:ext uri="{FF2B5EF4-FFF2-40B4-BE49-F238E27FC236}">
                <a16:creationId xmlns:a16="http://schemas.microsoft.com/office/drawing/2014/main" id="{40DA9B0E-D555-444D-9BE8-A77886E9C882}"/>
              </a:ext>
            </a:extLst>
          </p:cNvPr>
          <p:cNvSpPr>
            <a:spLocks noGrp="1"/>
          </p:cNvSpPr>
          <p:nvPr>
            <p:ph idx="1"/>
          </p:nvPr>
        </p:nvSpPr>
        <p:spPr/>
        <p:txBody>
          <a:bodyPr>
            <a:normAutofit/>
          </a:bodyPr>
          <a:lstStyle/>
          <a:p>
            <a:pPr algn="just"/>
            <a:r>
              <a:rPr lang="en-US" sz="2800" dirty="0"/>
              <a:t>In 1983, the Marketing Science Institute initiated an ongoing program of sponsored research to better assess service quality</a:t>
            </a:r>
          </a:p>
          <a:p>
            <a:pPr algn="just"/>
            <a:r>
              <a:rPr lang="en-US" sz="2800" dirty="0"/>
              <a:t>The issues investigated in their research included the identification </a:t>
            </a:r>
            <a:r>
              <a:rPr lang="en-US" sz="2800" b="1" dirty="0"/>
              <a:t>of the key determinants of service quality</a:t>
            </a:r>
            <a:r>
              <a:rPr lang="en-US" sz="2800" dirty="0"/>
              <a:t> from both the </a:t>
            </a:r>
            <a:r>
              <a:rPr lang="en-US" sz="2800" b="1" dirty="0"/>
              <a:t>consumers' and managers' perceptions </a:t>
            </a:r>
            <a:r>
              <a:rPr lang="en-US" sz="2800" dirty="0"/>
              <a:t>and combining these findings into a general model explaining service quality, which they called </a:t>
            </a:r>
            <a:r>
              <a:rPr lang="en-US" sz="2800" b="1" dirty="0"/>
              <a:t>SERVQUAL.</a:t>
            </a:r>
            <a:endParaRPr lang="ru-RU" sz="2800" b="1" dirty="0"/>
          </a:p>
        </p:txBody>
      </p:sp>
    </p:spTree>
    <p:extLst>
      <p:ext uri="{BB962C8B-B14F-4D97-AF65-F5344CB8AC3E}">
        <p14:creationId xmlns:p14="http://schemas.microsoft.com/office/powerpoint/2010/main" val="1293599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F15C6-B36F-498B-A6EB-B3B09988AD2E}"/>
              </a:ext>
            </a:extLst>
          </p:cNvPr>
          <p:cNvSpPr>
            <a:spLocks noGrp="1"/>
          </p:cNvSpPr>
          <p:nvPr>
            <p:ph type="title"/>
          </p:nvPr>
        </p:nvSpPr>
        <p:spPr/>
        <p:txBody>
          <a:bodyPr/>
          <a:lstStyle/>
          <a:p>
            <a:r>
              <a:rPr lang="en-GB" dirty="0">
                <a:solidFill>
                  <a:schemeClr val="accent2"/>
                </a:solidFill>
              </a:rPr>
              <a:t>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5C8CA22F-52EA-47C9-8D07-366704451AFB}"/>
              </a:ext>
            </a:extLst>
          </p:cNvPr>
          <p:cNvSpPr>
            <a:spLocks noGrp="1"/>
          </p:cNvSpPr>
          <p:nvPr>
            <p:ph idx="1"/>
          </p:nvPr>
        </p:nvSpPr>
        <p:spPr/>
        <p:txBody>
          <a:bodyPr>
            <a:normAutofit/>
          </a:bodyPr>
          <a:lstStyle/>
          <a:p>
            <a:pPr marL="0" indent="0" algn="just">
              <a:buNone/>
            </a:pPr>
            <a:r>
              <a:rPr lang="en-US" sz="2800" dirty="0"/>
              <a:t>Their original research was based on </a:t>
            </a:r>
            <a:r>
              <a:rPr lang="en-US" sz="2800" b="1" dirty="0"/>
              <a:t>focus group interviews with consumers and in-depth interviews with executives in four service categories: </a:t>
            </a:r>
          </a:p>
          <a:p>
            <a:pPr algn="just"/>
            <a:r>
              <a:rPr lang="en-US" sz="2800" dirty="0"/>
              <a:t>Retail banking credit card</a:t>
            </a:r>
          </a:p>
          <a:p>
            <a:pPr algn="just"/>
            <a:r>
              <a:rPr lang="en-US" sz="2800" dirty="0"/>
              <a:t>Securities brokerage</a:t>
            </a:r>
          </a:p>
          <a:p>
            <a:pPr algn="just"/>
            <a:r>
              <a:rPr lang="en-US" sz="2800" dirty="0"/>
              <a:t>Product repair and maintenance</a:t>
            </a:r>
          </a:p>
          <a:p>
            <a:pPr algn="just"/>
            <a:endParaRPr lang="ru-RU" sz="2800" dirty="0"/>
          </a:p>
        </p:txBody>
      </p:sp>
      <p:grpSp>
        <p:nvGrpSpPr>
          <p:cNvPr id="4" name="Group 3">
            <a:extLst>
              <a:ext uri="{FF2B5EF4-FFF2-40B4-BE49-F238E27FC236}">
                <a16:creationId xmlns:a16="http://schemas.microsoft.com/office/drawing/2014/main" id="{77994AE5-4A2D-45F3-B075-39BF1B0AE29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55B11C7-9301-4DDA-935C-FA030C0B36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1EBA81A-A955-4F2C-BBB4-70B2A93285F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30078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BCCEF78-6987-461F-92E5-9258C6079D7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05BB8B0-A40F-4657-9BDD-54F718E12E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2D048BE-754A-42FB-9FFF-D6420433464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DA4BFAB-B4D3-4732-A483-2DD3544B4A47}"/>
              </a:ext>
            </a:extLst>
          </p:cNvPr>
          <p:cNvSpPr>
            <a:spLocks noGrp="1"/>
          </p:cNvSpPr>
          <p:nvPr>
            <p:ph type="title"/>
          </p:nvPr>
        </p:nvSpPr>
        <p:spPr/>
        <p:txBody>
          <a:bodyPr/>
          <a:lstStyle/>
          <a:p>
            <a:r>
              <a:rPr lang="en-US" dirty="0">
                <a:solidFill>
                  <a:schemeClr val="accent2"/>
                </a:solidFill>
              </a:rPr>
              <a:t>Expected Learning Outcomes</a:t>
            </a:r>
            <a:endParaRPr lang="ru-RU" dirty="0">
              <a:solidFill>
                <a:schemeClr val="accent2"/>
              </a:solidFill>
            </a:endParaRPr>
          </a:p>
        </p:txBody>
      </p:sp>
      <p:sp>
        <p:nvSpPr>
          <p:cNvPr id="3" name="Content Placeholder 2">
            <a:extLst>
              <a:ext uri="{FF2B5EF4-FFF2-40B4-BE49-F238E27FC236}">
                <a16:creationId xmlns:a16="http://schemas.microsoft.com/office/drawing/2014/main" id="{807B5DB9-9D19-42E1-B3B4-305801A5FBDF}"/>
              </a:ext>
            </a:extLst>
          </p:cNvPr>
          <p:cNvSpPr>
            <a:spLocks noGrp="1"/>
          </p:cNvSpPr>
          <p:nvPr>
            <p:ph idx="1"/>
          </p:nvPr>
        </p:nvSpPr>
        <p:spPr>
          <a:xfrm>
            <a:off x="628650" y="1825625"/>
            <a:ext cx="7886700" cy="4909004"/>
          </a:xfrm>
        </p:spPr>
        <p:txBody>
          <a:bodyPr>
            <a:normAutofit lnSpcReduction="10000"/>
          </a:bodyPr>
          <a:lstStyle/>
          <a:p>
            <a:pPr marL="0" indent="0" algn="just">
              <a:buNone/>
            </a:pPr>
            <a:r>
              <a:rPr lang="en-US" sz="2800" dirty="0"/>
              <a:t>After studying this lecture students should be able to:</a:t>
            </a:r>
          </a:p>
          <a:p>
            <a:pPr algn="just"/>
            <a:r>
              <a:rPr lang="en-US" sz="2800" dirty="0"/>
              <a:t>Identify the main characteristics of services, and the challenges that these present to service providers, especially compared to products. </a:t>
            </a:r>
          </a:p>
          <a:p>
            <a:pPr algn="just"/>
            <a:r>
              <a:rPr lang="en-US" sz="2800" dirty="0"/>
              <a:t>Explain what the presence of the consumer during the production process implies in terms of satisfaction measurement. </a:t>
            </a:r>
          </a:p>
          <a:p>
            <a:pPr algn="just"/>
            <a:r>
              <a:rPr lang="en-US" sz="2800" dirty="0"/>
              <a:t>Understand the different approaches that aim to measure quality and guarantee a satisfying outcome for the consumer. </a:t>
            </a:r>
          </a:p>
        </p:txBody>
      </p:sp>
    </p:spTree>
    <p:extLst>
      <p:ext uri="{BB962C8B-B14F-4D97-AF65-F5344CB8AC3E}">
        <p14:creationId xmlns:p14="http://schemas.microsoft.com/office/powerpoint/2010/main" val="4100027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724B88C-300F-49AF-A1BC-FCF92A1B309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F1AC592-3C1C-43B3-BAAC-8496A71F8AC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8F040D7-F540-4BB3-AC3B-D451BEDB4E8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110724E-5081-4394-9595-9EE674B27F48}"/>
              </a:ext>
            </a:extLst>
          </p:cNvPr>
          <p:cNvSpPr>
            <a:spLocks noGrp="1"/>
          </p:cNvSpPr>
          <p:nvPr>
            <p:ph type="title"/>
          </p:nvPr>
        </p:nvSpPr>
        <p:spPr/>
        <p:txBody>
          <a:bodyPr/>
          <a:lstStyle/>
          <a:p>
            <a:r>
              <a:rPr lang="en-US" dirty="0">
                <a:solidFill>
                  <a:schemeClr val="accent2"/>
                </a:solidFill>
              </a:rPr>
              <a:t>The model</a:t>
            </a:r>
            <a:endParaRPr lang="ru-RU" dirty="0">
              <a:solidFill>
                <a:schemeClr val="accent2"/>
              </a:solidFill>
            </a:endParaRPr>
          </a:p>
        </p:txBody>
      </p:sp>
      <p:sp>
        <p:nvSpPr>
          <p:cNvPr id="3" name="Content Placeholder 2">
            <a:extLst>
              <a:ext uri="{FF2B5EF4-FFF2-40B4-BE49-F238E27FC236}">
                <a16:creationId xmlns:a16="http://schemas.microsoft.com/office/drawing/2014/main" id="{94C2784A-4962-40F2-B8C7-9038D18DE7BD}"/>
              </a:ext>
            </a:extLst>
          </p:cNvPr>
          <p:cNvSpPr>
            <a:spLocks noGrp="1"/>
          </p:cNvSpPr>
          <p:nvPr>
            <p:ph idx="1"/>
          </p:nvPr>
        </p:nvSpPr>
        <p:spPr/>
        <p:txBody>
          <a:bodyPr>
            <a:normAutofit lnSpcReduction="10000"/>
          </a:bodyPr>
          <a:lstStyle/>
          <a:p>
            <a:pPr marL="0" indent="0" algn="just">
              <a:buNone/>
            </a:pPr>
            <a:r>
              <a:rPr lang="en-US" sz="2800" dirty="0"/>
              <a:t>The model stated that regardless of the type of services considered, </a:t>
            </a:r>
            <a:r>
              <a:rPr lang="en-US" sz="2800" b="1" dirty="0"/>
              <a:t>consumers used similar criteria to evaluate service quality</a:t>
            </a:r>
            <a:r>
              <a:rPr lang="en-US" sz="2800" dirty="0"/>
              <a:t>, hence suggesting the possibility of creating a generic model of quality that would be valid across service industries. </a:t>
            </a:r>
          </a:p>
          <a:p>
            <a:pPr marL="0" indent="0" algn="just">
              <a:buNone/>
            </a:pPr>
            <a:r>
              <a:rPr lang="en-US" sz="2800" dirty="0"/>
              <a:t>Their exploratory </a:t>
            </a:r>
            <a:r>
              <a:rPr lang="en-US" sz="2800" b="1" dirty="0"/>
              <a:t>research identified the various criteria used by consumers to evaluate perceived service quality</a:t>
            </a:r>
            <a:r>
              <a:rPr lang="en-US" sz="2800" dirty="0"/>
              <a:t>. Ten dimensions where identified in 1988 and refined to five in 1991</a:t>
            </a:r>
            <a:endParaRPr lang="ru-RU" sz="2800" dirty="0"/>
          </a:p>
        </p:txBody>
      </p:sp>
    </p:spTree>
    <p:extLst>
      <p:ext uri="{BB962C8B-B14F-4D97-AF65-F5344CB8AC3E}">
        <p14:creationId xmlns:p14="http://schemas.microsoft.com/office/powerpoint/2010/main" val="35247629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E4555A7-B76C-42A5-8AA5-693F1866E04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BF32893-192F-4BE0-BAE4-A93D2D40D5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9B212D1-2885-4851-87AC-04544464BE0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3966A1B-1576-489E-818B-E413722518D9}"/>
              </a:ext>
            </a:extLst>
          </p:cNvPr>
          <p:cNvSpPr>
            <a:spLocks noGrp="1"/>
          </p:cNvSpPr>
          <p:nvPr>
            <p:ph type="title"/>
          </p:nvPr>
        </p:nvSpPr>
        <p:spPr/>
        <p:txBody>
          <a:bodyPr/>
          <a:lstStyle/>
          <a:p>
            <a:r>
              <a:rPr lang="en-US" dirty="0">
                <a:solidFill>
                  <a:schemeClr val="accent2"/>
                </a:solidFill>
              </a:rPr>
              <a:t>SERVQUAL model</a:t>
            </a:r>
            <a:endParaRPr lang="ru-RU" dirty="0">
              <a:solidFill>
                <a:schemeClr val="accent2"/>
              </a:solidFill>
            </a:endParaRPr>
          </a:p>
        </p:txBody>
      </p:sp>
      <p:sp>
        <p:nvSpPr>
          <p:cNvPr id="3" name="Content Placeholder 2">
            <a:extLst>
              <a:ext uri="{FF2B5EF4-FFF2-40B4-BE49-F238E27FC236}">
                <a16:creationId xmlns:a16="http://schemas.microsoft.com/office/drawing/2014/main" id="{A9CAEE5C-7C49-4792-94CE-5E196F083A89}"/>
              </a:ext>
            </a:extLst>
          </p:cNvPr>
          <p:cNvSpPr>
            <a:spLocks noGrp="1"/>
          </p:cNvSpPr>
          <p:nvPr>
            <p:ph idx="1"/>
          </p:nvPr>
        </p:nvSpPr>
        <p:spPr>
          <a:xfrm>
            <a:off x="628650" y="1825624"/>
            <a:ext cx="7886700" cy="5032375"/>
          </a:xfrm>
        </p:spPr>
        <p:txBody>
          <a:bodyPr>
            <a:normAutofit/>
          </a:bodyPr>
          <a:lstStyle/>
          <a:p>
            <a:pPr algn="just"/>
            <a:r>
              <a:rPr lang="en-US" sz="2800" dirty="0">
                <a:latin typeface="Calibri" panose="020F0502020204030204" pitchFamily="34" charset="0"/>
                <a:cs typeface="Calibri" panose="020F0502020204030204" pitchFamily="34" charset="0"/>
              </a:rPr>
              <a:t>The basic measure used in the scale defines perceived service quality (Q) as the difference between customers' perceptions (P) and their expectations (E) about the service:</a:t>
            </a:r>
          </a:p>
          <a:p>
            <a:pPr algn="just"/>
            <a:r>
              <a:rPr lang="en-US" sz="2800" dirty="0">
                <a:latin typeface="Calibri" panose="020F0502020204030204" pitchFamily="34" charset="0"/>
                <a:cs typeface="Calibri" panose="020F0502020204030204" pitchFamily="34" charset="0"/>
              </a:rPr>
              <a:t>Q = P – E</a:t>
            </a:r>
          </a:p>
          <a:p>
            <a:pPr algn="just"/>
            <a:r>
              <a:rPr lang="en-US" sz="2800" dirty="0">
                <a:latin typeface="Calibri" panose="020F0502020204030204" pitchFamily="34" charset="0"/>
                <a:cs typeface="Calibri" panose="020F0502020204030204" pitchFamily="34" charset="0"/>
              </a:rPr>
              <a:t>According to the model, levels of expectations higher than perceptions (E &gt; P) of performance would suggest lower level of quality. Conversely, expectations which had been met or exceeded perceptions would result in higher quality levels.</a:t>
            </a:r>
            <a:endParaRPr lang="ru-RU"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32488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6B59108-4586-4394-83A5-BF79122970BF}"/>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994D4BF-6E36-432C-811B-131510C438F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B61981C-5F9B-4AB2-9110-33E1E891CB0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FC45B18-A96E-4CF3-8700-118213CB0EEB}"/>
              </a:ext>
            </a:extLst>
          </p:cNvPr>
          <p:cNvSpPr>
            <a:spLocks noGrp="1"/>
          </p:cNvSpPr>
          <p:nvPr>
            <p:ph type="title"/>
          </p:nvPr>
        </p:nvSpPr>
        <p:spPr/>
        <p:txBody>
          <a:bodyPr/>
          <a:lstStyle/>
          <a:p>
            <a:r>
              <a:rPr lang="en-US" dirty="0">
                <a:solidFill>
                  <a:schemeClr val="accent2"/>
                </a:solidFill>
              </a:rPr>
              <a:t>The five SERVQUAL dimensions were named and described as:</a:t>
            </a:r>
            <a:endParaRPr lang="ru-RU" dirty="0">
              <a:solidFill>
                <a:schemeClr val="accent2"/>
              </a:solidFill>
            </a:endParaRPr>
          </a:p>
        </p:txBody>
      </p:sp>
      <p:sp>
        <p:nvSpPr>
          <p:cNvPr id="3" name="Content Placeholder 2">
            <a:extLst>
              <a:ext uri="{FF2B5EF4-FFF2-40B4-BE49-F238E27FC236}">
                <a16:creationId xmlns:a16="http://schemas.microsoft.com/office/drawing/2014/main" id="{6E61787D-94C6-4A89-AC0E-945B5D8F3E58}"/>
              </a:ext>
            </a:extLst>
          </p:cNvPr>
          <p:cNvSpPr>
            <a:spLocks noGrp="1"/>
          </p:cNvSpPr>
          <p:nvPr>
            <p:ph idx="1"/>
          </p:nvPr>
        </p:nvSpPr>
        <p:spPr/>
        <p:txBody>
          <a:bodyPr>
            <a:normAutofit/>
          </a:bodyPr>
          <a:lstStyle/>
          <a:p>
            <a:pPr algn="just"/>
            <a:r>
              <a:rPr lang="en-US" sz="2400" b="1" dirty="0"/>
              <a:t>Tangibles</a:t>
            </a:r>
            <a:r>
              <a:rPr lang="en-US" sz="2400" dirty="0"/>
              <a:t>: Physical facilities, equipment, and appearance of personnel </a:t>
            </a:r>
          </a:p>
          <a:p>
            <a:pPr algn="just"/>
            <a:r>
              <a:rPr lang="en-US" sz="2400" b="1" dirty="0"/>
              <a:t>Reliability</a:t>
            </a:r>
            <a:r>
              <a:rPr lang="en-US" sz="2400" dirty="0"/>
              <a:t>: Ability to perform the promised service dependably and accurately </a:t>
            </a:r>
          </a:p>
          <a:p>
            <a:pPr algn="just"/>
            <a:r>
              <a:rPr lang="en-US" sz="2400" b="1" dirty="0"/>
              <a:t>Responsiveness</a:t>
            </a:r>
            <a:r>
              <a:rPr lang="en-US" sz="2400" dirty="0"/>
              <a:t>: Willingness to help consumers and provide prompt service </a:t>
            </a:r>
          </a:p>
          <a:p>
            <a:pPr algn="just"/>
            <a:r>
              <a:rPr lang="en-US" sz="2400" b="1" dirty="0"/>
              <a:t>Assurance</a:t>
            </a:r>
            <a:r>
              <a:rPr lang="en-US" sz="2400" dirty="0"/>
              <a:t>: Knowledge and courtesy of employees and their ability to convey trust and confidence </a:t>
            </a:r>
          </a:p>
          <a:p>
            <a:pPr algn="just"/>
            <a:r>
              <a:rPr lang="en-US" sz="2400" b="1" dirty="0"/>
              <a:t>Empathy</a:t>
            </a:r>
            <a:r>
              <a:rPr lang="en-US" sz="2400" dirty="0"/>
              <a:t>: The caring, </a:t>
            </a:r>
            <a:r>
              <a:rPr lang="en-US" sz="2400" dirty="0" err="1"/>
              <a:t>individualised</a:t>
            </a:r>
            <a:r>
              <a:rPr lang="en-US" sz="2400" dirty="0"/>
              <a:t> attention the firm provides to its customers .</a:t>
            </a:r>
            <a:endParaRPr lang="ru-RU" sz="2400" dirty="0"/>
          </a:p>
        </p:txBody>
      </p:sp>
    </p:spTree>
    <p:extLst>
      <p:ext uri="{BB962C8B-B14F-4D97-AF65-F5344CB8AC3E}">
        <p14:creationId xmlns:p14="http://schemas.microsoft.com/office/powerpoint/2010/main" val="1956966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6D39A37-7D0C-4949-8D94-E6A2285C35D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0676143-3509-4BA5-A87A-B5964C9D217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99E6398-8B9E-44EC-82E3-5F88756FEA2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80301FD-DB24-48B2-A766-C5D290744927}"/>
              </a:ext>
            </a:extLst>
          </p:cNvPr>
          <p:cNvSpPr>
            <a:spLocks noGrp="1"/>
          </p:cNvSpPr>
          <p:nvPr>
            <p:ph type="title"/>
          </p:nvPr>
        </p:nvSpPr>
        <p:spPr/>
        <p:txBody>
          <a:bodyPr/>
          <a:lstStyle/>
          <a:p>
            <a:r>
              <a:rPr lang="en-GB" dirty="0">
                <a:solidFill>
                  <a:schemeClr val="accent2"/>
                </a:solidFill>
              </a:rPr>
              <a:t>How the model works</a:t>
            </a:r>
            <a:endParaRPr lang="ru-RU" dirty="0">
              <a:solidFill>
                <a:schemeClr val="accent2"/>
              </a:solidFill>
            </a:endParaRPr>
          </a:p>
        </p:txBody>
      </p:sp>
      <p:sp>
        <p:nvSpPr>
          <p:cNvPr id="3" name="Content Placeholder 2">
            <a:extLst>
              <a:ext uri="{FF2B5EF4-FFF2-40B4-BE49-F238E27FC236}">
                <a16:creationId xmlns:a16="http://schemas.microsoft.com/office/drawing/2014/main" id="{964CD156-12D0-44D9-A9DE-880B833AC707}"/>
              </a:ext>
            </a:extLst>
          </p:cNvPr>
          <p:cNvSpPr>
            <a:spLocks noGrp="1"/>
          </p:cNvSpPr>
          <p:nvPr>
            <p:ph idx="1"/>
          </p:nvPr>
        </p:nvSpPr>
        <p:spPr/>
        <p:txBody>
          <a:bodyPr>
            <a:normAutofit/>
          </a:bodyPr>
          <a:lstStyle/>
          <a:p>
            <a:pPr algn="just"/>
            <a:r>
              <a:rPr lang="en-US" sz="2800" dirty="0"/>
              <a:t>Each of the dimensions contained four to six statements.</a:t>
            </a:r>
          </a:p>
          <a:p>
            <a:pPr algn="just"/>
            <a:r>
              <a:rPr lang="en-US" sz="2800" dirty="0"/>
              <a:t>The intent of each statement set was to provide a score for components of the dimension, which could also be averaged to provide an overall score of the dimension. </a:t>
            </a:r>
          </a:p>
          <a:p>
            <a:pPr algn="just"/>
            <a:r>
              <a:rPr lang="en-US" sz="2800" dirty="0"/>
              <a:t>Each statement had a corresponding perceived quality score calculated by subtracting the perception score from the expectation score.</a:t>
            </a:r>
            <a:endParaRPr lang="ru-RU" sz="2800" dirty="0"/>
          </a:p>
        </p:txBody>
      </p:sp>
    </p:spTree>
    <p:extLst>
      <p:ext uri="{BB962C8B-B14F-4D97-AF65-F5344CB8AC3E}">
        <p14:creationId xmlns:p14="http://schemas.microsoft.com/office/powerpoint/2010/main" val="4243893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0B530-7E81-4253-99CF-EE200832D420}"/>
              </a:ext>
            </a:extLst>
          </p:cNvPr>
          <p:cNvSpPr>
            <a:spLocks noGrp="1"/>
          </p:cNvSpPr>
          <p:nvPr>
            <p:ph type="title"/>
          </p:nvPr>
        </p:nvSpPr>
        <p:spPr/>
        <p:txBody>
          <a:bodyPr/>
          <a:lstStyle/>
          <a:p>
            <a:r>
              <a:rPr lang="en-GB" dirty="0">
                <a:solidFill>
                  <a:schemeClr val="accent2"/>
                </a:solidFill>
              </a:rPr>
              <a:t>Where to use the model?</a:t>
            </a:r>
            <a:endParaRPr lang="ru-RU" dirty="0">
              <a:solidFill>
                <a:schemeClr val="accent2"/>
              </a:solidFill>
            </a:endParaRPr>
          </a:p>
        </p:txBody>
      </p:sp>
      <p:sp>
        <p:nvSpPr>
          <p:cNvPr id="3" name="Content Placeholder 2">
            <a:extLst>
              <a:ext uri="{FF2B5EF4-FFF2-40B4-BE49-F238E27FC236}">
                <a16:creationId xmlns:a16="http://schemas.microsoft.com/office/drawing/2014/main" id="{E646E36C-14E5-4C8E-983C-70BDFF25AEE5}"/>
              </a:ext>
            </a:extLst>
          </p:cNvPr>
          <p:cNvSpPr>
            <a:spLocks noGrp="1"/>
          </p:cNvSpPr>
          <p:nvPr>
            <p:ph idx="1"/>
          </p:nvPr>
        </p:nvSpPr>
        <p:spPr/>
        <p:txBody>
          <a:bodyPr>
            <a:normAutofit/>
          </a:bodyPr>
          <a:lstStyle/>
          <a:p>
            <a:pPr algn="just"/>
            <a:r>
              <a:rPr lang="en-US" sz="2800" dirty="0"/>
              <a:t>The authors recommended that SERVQUAL would be most valuable when used </a:t>
            </a:r>
            <a:r>
              <a:rPr lang="en-US" sz="2800" b="1" dirty="0"/>
              <a:t>periodically to track service quality trends.</a:t>
            </a:r>
          </a:p>
          <a:p>
            <a:pPr algn="just"/>
            <a:r>
              <a:rPr lang="en-US" sz="2800" dirty="0"/>
              <a:t>The model is also recommended using the scale in multi-unit companies allowing for the </a:t>
            </a:r>
            <a:r>
              <a:rPr lang="en-US" sz="2800" b="1" dirty="0"/>
              <a:t>comparison of the level of service quality provided in each retail outlet.</a:t>
            </a:r>
            <a:endParaRPr lang="ru-RU" sz="2800" b="1" dirty="0"/>
          </a:p>
        </p:txBody>
      </p:sp>
      <p:grpSp>
        <p:nvGrpSpPr>
          <p:cNvPr id="4" name="Group 3">
            <a:extLst>
              <a:ext uri="{FF2B5EF4-FFF2-40B4-BE49-F238E27FC236}">
                <a16:creationId xmlns:a16="http://schemas.microsoft.com/office/drawing/2014/main" id="{B092E27D-42AB-41A4-ABEF-CCF33D307D2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D30088B-7267-47C8-82B0-B1E5A4207F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EFD5D57-7BF1-4DFE-8452-29F2FA3EA46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73221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21CC6-D0D5-4F63-A746-C93BCD349CAB}"/>
              </a:ext>
            </a:extLst>
          </p:cNvPr>
          <p:cNvSpPr>
            <a:spLocks noGrp="1"/>
          </p:cNvSpPr>
          <p:nvPr>
            <p:ph type="title"/>
          </p:nvPr>
        </p:nvSpPr>
        <p:spPr/>
        <p:txBody>
          <a:bodyPr/>
          <a:lstStyle/>
          <a:p>
            <a:r>
              <a:rPr lang="en-US" dirty="0">
                <a:solidFill>
                  <a:schemeClr val="accent2"/>
                </a:solidFill>
              </a:rPr>
              <a:t>The critics of quality scales measuring principles</a:t>
            </a:r>
            <a:endParaRPr lang="ru-RU" dirty="0">
              <a:solidFill>
                <a:schemeClr val="accent2"/>
              </a:solidFill>
            </a:endParaRPr>
          </a:p>
        </p:txBody>
      </p:sp>
      <p:sp>
        <p:nvSpPr>
          <p:cNvPr id="3" name="Content Placeholder 2">
            <a:extLst>
              <a:ext uri="{FF2B5EF4-FFF2-40B4-BE49-F238E27FC236}">
                <a16:creationId xmlns:a16="http://schemas.microsoft.com/office/drawing/2014/main" id="{05109ED9-17C5-40CA-A061-612637C82D39}"/>
              </a:ext>
            </a:extLst>
          </p:cNvPr>
          <p:cNvSpPr>
            <a:spLocks noGrp="1"/>
          </p:cNvSpPr>
          <p:nvPr>
            <p:ph idx="1"/>
          </p:nvPr>
        </p:nvSpPr>
        <p:spPr/>
        <p:txBody>
          <a:bodyPr>
            <a:normAutofit/>
          </a:bodyPr>
          <a:lstStyle/>
          <a:p>
            <a:pPr algn="just"/>
            <a:r>
              <a:rPr lang="en-US" sz="2800" dirty="0"/>
              <a:t>From its creation, the SERVQUAL scale became a widely adopted tool </a:t>
            </a:r>
            <a:r>
              <a:rPr lang="en-US" sz="2800" b="1" dirty="0"/>
              <a:t>for measuring and managing service quality. </a:t>
            </a:r>
          </a:p>
          <a:p>
            <a:pPr algn="just"/>
            <a:r>
              <a:rPr lang="en-US" sz="2800" dirty="0"/>
              <a:t>However, SERVQUAL has also suffered various </a:t>
            </a:r>
            <a:r>
              <a:rPr lang="en-US" sz="2800" b="1" dirty="0"/>
              <a:t>criticisms which have affected its credibility.</a:t>
            </a:r>
            <a:endParaRPr lang="ru-RU" sz="2800" b="1" dirty="0"/>
          </a:p>
        </p:txBody>
      </p:sp>
      <p:grpSp>
        <p:nvGrpSpPr>
          <p:cNvPr id="4" name="Group 3">
            <a:extLst>
              <a:ext uri="{FF2B5EF4-FFF2-40B4-BE49-F238E27FC236}">
                <a16:creationId xmlns:a16="http://schemas.microsoft.com/office/drawing/2014/main" id="{10304D05-BBE4-4D48-8D20-B13948960C8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9FE9441-8EEA-4941-8EFB-15F17CED68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1689186-5E57-4B40-853C-6CC6F25132C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819039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5807577-0B11-4D23-8490-6A287473DA2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66AE617-5116-4E29-AD6F-EA40FEA8D51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7F8B47F-872E-4765-BD5C-25CDF38C8BF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BE677ED-61E1-406F-9631-6C978EFF319A}"/>
              </a:ext>
            </a:extLst>
          </p:cNvPr>
          <p:cNvSpPr>
            <a:spLocks noGrp="1"/>
          </p:cNvSpPr>
          <p:nvPr>
            <p:ph type="title"/>
          </p:nvPr>
        </p:nvSpPr>
        <p:spPr/>
        <p:txBody>
          <a:bodyPr/>
          <a:lstStyle/>
          <a:p>
            <a:r>
              <a:rPr lang="en-GB" dirty="0">
                <a:solidFill>
                  <a:schemeClr val="accent2"/>
                </a:solidFill>
              </a:rPr>
              <a:t>Critics</a:t>
            </a:r>
            <a:endParaRPr lang="ru-RU" dirty="0">
              <a:solidFill>
                <a:schemeClr val="accent2"/>
              </a:solidFill>
            </a:endParaRPr>
          </a:p>
        </p:txBody>
      </p:sp>
      <p:sp>
        <p:nvSpPr>
          <p:cNvPr id="3" name="Content Placeholder 2">
            <a:extLst>
              <a:ext uri="{FF2B5EF4-FFF2-40B4-BE49-F238E27FC236}">
                <a16:creationId xmlns:a16="http://schemas.microsoft.com/office/drawing/2014/main" id="{F3123F68-C456-45C2-AE45-EEF3150A7FFD}"/>
              </a:ext>
            </a:extLst>
          </p:cNvPr>
          <p:cNvSpPr>
            <a:spLocks noGrp="1"/>
          </p:cNvSpPr>
          <p:nvPr>
            <p:ph idx="1"/>
          </p:nvPr>
        </p:nvSpPr>
        <p:spPr/>
        <p:txBody>
          <a:bodyPr>
            <a:normAutofit/>
          </a:bodyPr>
          <a:lstStyle/>
          <a:p>
            <a:pPr marL="0" indent="0" algn="just">
              <a:buNone/>
            </a:pPr>
            <a:r>
              <a:rPr lang="en-US" sz="2800" dirty="0"/>
              <a:t>This section will address several major criticisms: </a:t>
            </a:r>
          </a:p>
          <a:p>
            <a:pPr marL="514350" indent="-514350" algn="just">
              <a:buFont typeface="+mj-lt"/>
              <a:buAutoNum type="arabicPeriod"/>
            </a:pPr>
            <a:r>
              <a:rPr lang="en-US" sz="2800" dirty="0"/>
              <a:t>The complexities of using the </a:t>
            </a:r>
            <a:r>
              <a:rPr lang="en-US" sz="2800" b="1" dirty="0"/>
              <a:t>gap measure</a:t>
            </a:r>
            <a:r>
              <a:rPr lang="en-US" sz="2800" dirty="0"/>
              <a:t>;</a:t>
            </a:r>
          </a:p>
          <a:p>
            <a:pPr marL="514350" indent="-514350" algn="just">
              <a:buFont typeface="+mj-lt"/>
              <a:buAutoNum type="arabicPeriod"/>
            </a:pPr>
            <a:r>
              <a:rPr lang="en-US" sz="2800" dirty="0"/>
              <a:t>The difficulty of developing </a:t>
            </a:r>
            <a:r>
              <a:rPr lang="en-US" sz="2800" b="1" dirty="0"/>
              <a:t>scales</a:t>
            </a:r>
            <a:r>
              <a:rPr lang="en-US" sz="2800" dirty="0"/>
              <a:t> when services group multiple encounters;</a:t>
            </a:r>
          </a:p>
          <a:p>
            <a:pPr marL="514350" indent="-514350" algn="just">
              <a:buFont typeface="+mj-lt"/>
              <a:buAutoNum type="arabicPeriod"/>
            </a:pPr>
            <a:r>
              <a:rPr lang="en-US" sz="2800" dirty="0"/>
              <a:t>And whether customers, while on holiday, </a:t>
            </a:r>
            <a:r>
              <a:rPr lang="en-US" sz="2800" b="1" dirty="0"/>
              <a:t>have similar evaluation processes</a:t>
            </a:r>
            <a:r>
              <a:rPr lang="en-US" sz="2800" dirty="0"/>
              <a:t> to when they are in their everyday life</a:t>
            </a:r>
            <a:endParaRPr lang="ru-RU" sz="2800" dirty="0"/>
          </a:p>
        </p:txBody>
      </p:sp>
    </p:spTree>
    <p:extLst>
      <p:ext uri="{BB962C8B-B14F-4D97-AF65-F5344CB8AC3E}">
        <p14:creationId xmlns:p14="http://schemas.microsoft.com/office/powerpoint/2010/main" val="601745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EBCEF4D-2F7D-4338-80E3-F696B463571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FA1A1BC-14C6-46E2-93A2-DB1E3C9F414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A51A6CE-B042-4604-B6ED-2668633F22F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924C341-1A44-4B0C-BE13-50D5695BD848}"/>
              </a:ext>
            </a:extLst>
          </p:cNvPr>
          <p:cNvSpPr>
            <a:spLocks noGrp="1"/>
          </p:cNvSpPr>
          <p:nvPr>
            <p:ph type="title"/>
          </p:nvPr>
        </p:nvSpPr>
        <p:spPr/>
        <p:txBody>
          <a:bodyPr/>
          <a:lstStyle/>
          <a:p>
            <a:r>
              <a:rPr lang="en-US" dirty="0">
                <a:solidFill>
                  <a:schemeClr val="accent2"/>
                </a:solidFill>
              </a:rPr>
              <a:t>Criticisms of the gap measure</a:t>
            </a:r>
            <a:endParaRPr lang="ru-RU" dirty="0">
              <a:solidFill>
                <a:schemeClr val="accent2"/>
              </a:solidFill>
            </a:endParaRPr>
          </a:p>
        </p:txBody>
      </p:sp>
      <p:sp>
        <p:nvSpPr>
          <p:cNvPr id="3" name="Content Placeholder 2">
            <a:extLst>
              <a:ext uri="{FF2B5EF4-FFF2-40B4-BE49-F238E27FC236}">
                <a16:creationId xmlns:a16="http://schemas.microsoft.com/office/drawing/2014/main" id="{8EA0231B-781E-4080-8681-B447928CC4AF}"/>
              </a:ext>
            </a:extLst>
          </p:cNvPr>
          <p:cNvSpPr>
            <a:spLocks noGrp="1"/>
          </p:cNvSpPr>
          <p:nvPr>
            <p:ph idx="1"/>
          </p:nvPr>
        </p:nvSpPr>
        <p:spPr/>
        <p:txBody>
          <a:bodyPr>
            <a:normAutofit/>
          </a:bodyPr>
          <a:lstStyle/>
          <a:p>
            <a:pPr algn="just"/>
            <a:r>
              <a:rPr lang="en-US" sz="2800" dirty="0"/>
              <a:t>Customers will assume that some items will be present in a service and if these items happen to be absent from the delivery, </a:t>
            </a:r>
            <a:r>
              <a:rPr lang="en-US" sz="2800" b="1" dirty="0"/>
              <a:t>they will be extremely dissatisfied.</a:t>
            </a:r>
          </a:p>
        </p:txBody>
      </p:sp>
    </p:spTree>
    <p:extLst>
      <p:ext uri="{BB962C8B-B14F-4D97-AF65-F5344CB8AC3E}">
        <p14:creationId xmlns:p14="http://schemas.microsoft.com/office/powerpoint/2010/main" val="16849675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EBCEF4D-2F7D-4338-80E3-F696B463571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FA1A1BC-14C6-46E2-93A2-DB1E3C9F414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A51A6CE-B042-4604-B6ED-2668633F22F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924C341-1A44-4B0C-BE13-50D5695BD848}"/>
              </a:ext>
            </a:extLst>
          </p:cNvPr>
          <p:cNvSpPr>
            <a:spLocks noGrp="1"/>
          </p:cNvSpPr>
          <p:nvPr>
            <p:ph type="title"/>
          </p:nvPr>
        </p:nvSpPr>
        <p:spPr/>
        <p:txBody>
          <a:bodyPr/>
          <a:lstStyle/>
          <a:p>
            <a:r>
              <a:rPr lang="en-US" dirty="0">
                <a:solidFill>
                  <a:schemeClr val="accent2"/>
                </a:solidFill>
              </a:rPr>
              <a:t>Satisfiers &amp; Dissatisfies </a:t>
            </a:r>
            <a:endParaRPr lang="ru-RU" dirty="0">
              <a:solidFill>
                <a:schemeClr val="accent2"/>
              </a:solidFill>
            </a:endParaRPr>
          </a:p>
        </p:txBody>
      </p:sp>
      <p:sp>
        <p:nvSpPr>
          <p:cNvPr id="3" name="Content Placeholder 2">
            <a:extLst>
              <a:ext uri="{FF2B5EF4-FFF2-40B4-BE49-F238E27FC236}">
                <a16:creationId xmlns:a16="http://schemas.microsoft.com/office/drawing/2014/main" id="{8EA0231B-781E-4080-8681-B447928CC4AF}"/>
              </a:ext>
            </a:extLst>
          </p:cNvPr>
          <p:cNvSpPr>
            <a:spLocks noGrp="1"/>
          </p:cNvSpPr>
          <p:nvPr>
            <p:ph idx="1"/>
          </p:nvPr>
        </p:nvSpPr>
        <p:spPr/>
        <p:txBody>
          <a:bodyPr>
            <a:normAutofit/>
          </a:bodyPr>
          <a:lstStyle/>
          <a:p>
            <a:pPr algn="just"/>
            <a:r>
              <a:rPr lang="en-US" sz="2800" dirty="0"/>
              <a:t>For instance, a consumer booking a night in a hotel, regardless of the quality level, </a:t>
            </a:r>
            <a:r>
              <a:rPr lang="en-US" sz="2800" b="1" dirty="0"/>
              <a:t>will expect basic services </a:t>
            </a:r>
            <a:r>
              <a:rPr lang="en-US" sz="2800" dirty="0"/>
              <a:t>such as a clean bathroom, towels, </a:t>
            </a:r>
            <a:r>
              <a:rPr lang="en-US" sz="2800" dirty="0" err="1"/>
              <a:t>confortable</a:t>
            </a:r>
            <a:r>
              <a:rPr lang="en-US" sz="2800" dirty="0"/>
              <a:t> bed, etc. </a:t>
            </a:r>
          </a:p>
          <a:p>
            <a:pPr algn="just"/>
            <a:r>
              <a:rPr lang="en-US" sz="2800" dirty="0"/>
              <a:t>If one of those items is missing </a:t>
            </a:r>
            <a:r>
              <a:rPr lang="en-US" sz="2800" b="1" dirty="0"/>
              <a:t>it could lead to dissatisfaction.</a:t>
            </a:r>
            <a:r>
              <a:rPr lang="en-US" sz="2800" dirty="0"/>
              <a:t> </a:t>
            </a:r>
          </a:p>
          <a:p>
            <a:pPr algn="just"/>
            <a:r>
              <a:rPr lang="en-US" sz="2800" dirty="0"/>
              <a:t>On the other hand, if those elements are present, it will be considered </a:t>
            </a:r>
            <a:r>
              <a:rPr lang="en-US" sz="2800" b="1" dirty="0"/>
              <a:t>as totally normal and will not lead to increased satisfaction</a:t>
            </a:r>
            <a:endParaRPr lang="ru-RU" sz="2800" b="1" dirty="0"/>
          </a:p>
        </p:txBody>
      </p:sp>
    </p:spTree>
    <p:extLst>
      <p:ext uri="{BB962C8B-B14F-4D97-AF65-F5344CB8AC3E}">
        <p14:creationId xmlns:p14="http://schemas.microsoft.com/office/powerpoint/2010/main" val="19934350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134F05-A041-49F8-B649-69643038220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33CCF7A-F3F5-425E-928D-76696A8166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F455322-A249-4A5E-AA89-E082C518A5B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849D0EFD-DF77-491A-A7FB-9A67F792C9E5}"/>
              </a:ext>
            </a:extLst>
          </p:cNvPr>
          <p:cNvSpPr>
            <a:spLocks noGrp="1"/>
          </p:cNvSpPr>
          <p:nvPr>
            <p:ph type="title"/>
          </p:nvPr>
        </p:nvSpPr>
        <p:spPr/>
        <p:txBody>
          <a:bodyPr/>
          <a:lstStyle/>
          <a:p>
            <a:r>
              <a:rPr lang="en-US" dirty="0">
                <a:solidFill>
                  <a:schemeClr val="accent2"/>
                </a:solidFill>
              </a:rPr>
              <a:t>Satisfiers &amp; Dissatisfies </a:t>
            </a:r>
            <a:endParaRPr lang="ru-RU" dirty="0"/>
          </a:p>
        </p:txBody>
      </p:sp>
      <p:sp>
        <p:nvSpPr>
          <p:cNvPr id="3" name="Content Placeholder 2">
            <a:extLst>
              <a:ext uri="{FF2B5EF4-FFF2-40B4-BE49-F238E27FC236}">
                <a16:creationId xmlns:a16="http://schemas.microsoft.com/office/drawing/2014/main" id="{12A2E2E1-A51E-4E15-BD8C-081DB6C304A9}"/>
              </a:ext>
            </a:extLst>
          </p:cNvPr>
          <p:cNvSpPr>
            <a:spLocks noGrp="1"/>
          </p:cNvSpPr>
          <p:nvPr>
            <p:ph idx="1"/>
          </p:nvPr>
        </p:nvSpPr>
        <p:spPr/>
        <p:txBody>
          <a:bodyPr>
            <a:normAutofit/>
          </a:bodyPr>
          <a:lstStyle/>
          <a:p>
            <a:pPr algn="just"/>
            <a:r>
              <a:rPr lang="en-US" sz="2800" dirty="0"/>
              <a:t>In opposition, satisfiers work in a different manner as they group elements that consumers did not expect to find in the service provision. </a:t>
            </a:r>
          </a:p>
        </p:txBody>
      </p:sp>
    </p:spTree>
    <p:extLst>
      <p:ext uri="{BB962C8B-B14F-4D97-AF65-F5344CB8AC3E}">
        <p14:creationId xmlns:p14="http://schemas.microsoft.com/office/powerpoint/2010/main" val="11435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BCCEF78-6987-461F-92E5-9258C6079D7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05BB8B0-A40F-4657-9BDD-54F718E12E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2D048BE-754A-42FB-9FFF-D6420433464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DA4BFAB-B4D3-4732-A483-2DD3544B4A47}"/>
              </a:ext>
            </a:extLst>
          </p:cNvPr>
          <p:cNvSpPr>
            <a:spLocks noGrp="1"/>
          </p:cNvSpPr>
          <p:nvPr>
            <p:ph type="title"/>
          </p:nvPr>
        </p:nvSpPr>
        <p:spPr/>
        <p:txBody>
          <a:bodyPr/>
          <a:lstStyle/>
          <a:p>
            <a:r>
              <a:rPr lang="en-US" dirty="0">
                <a:solidFill>
                  <a:schemeClr val="accent2"/>
                </a:solidFill>
              </a:rPr>
              <a:t>Expected Learning Outcomes</a:t>
            </a:r>
            <a:endParaRPr lang="ru-RU" dirty="0">
              <a:solidFill>
                <a:schemeClr val="accent2"/>
              </a:solidFill>
            </a:endParaRPr>
          </a:p>
        </p:txBody>
      </p:sp>
      <p:sp>
        <p:nvSpPr>
          <p:cNvPr id="3" name="Content Placeholder 2">
            <a:extLst>
              <a:ext uri="{FF2B5EF4-FFF2-40B4-BE49-F238E27FC236}">
                <a16:creationId xmlns:a16="http://schemas.microsoft.com/office/drawing/2014/main" id="{807B5DB9-9D19-42E1-B3B4-305801A5FBDF}"/>
              </a:ext>
            </a:extLst>
          </p:cNvPr>
          <p:cNvSpPr>
            <a:spLocks noGrp="1"/>
          </p:cNvSpPr>
          <p:nvPr>
            <p:ph idx="1"/>
          </p:nvPr>
        </p:nvSpPr>
        <p:spPr>
          <a:xfrm>
            <a:off x="628650" y="1825625"/>
            <a:ext cx="7886700" cy="4909004"/>
          </a:xfrm>
        </p:spPr>
        <p:txBody>
          <a:bodyPr>
            <a:normAutofit/>
          </a:bodyPr>
          <a:lstStyle/>
          <a:p>
            <a:pPr marL="0" indent="0" algn="just">
              <a:buNone/>
            </a:pPr>
            <a:r>
              <a:rPr lang="en-US" sz="2800" dirty="0"/>
              <a:t>After studying this lecture students should be able to:</a:t>
            </a:r>
          </a:p>
          <a:p>
            <a:pPr algn="just"/>
            <a:r>
              <a:rPr lang="en-US" sz="2800" dirty="0"/>
              <a:t>Appreciate the benefits and limits of using quality scales of the SERVQUAL type. </a:t>
            </a:r>
          </a:p>
          <a:p>
            <a:pPr algn="just"/>
            <a:r>
              <a:rPr lang="en-US" sz="2800" dirty="0"/>
              <a:t>Understand the limit of traditional quality evaluations approaches in the specific context </a:t>
            </a:r>
            <a:r>
              <a:rPr lang="en-US" sz="2800" dirty="0" err="1"/>
              <a:t>oftourism</a:t>
            </a:r>
            <a:r>
              <a:rPr lang="en-US" sz="2800" dirty="0"/>
              <a:t> consumption. </a:t>
            </a:r>
          </a:p>
          <a:p>
            <a:pPr algn="just"/>
            <a:r>
              <a:rPr lang="en-US" sz="2800" dirty="0"/>
              <a:t>Fully appreciate what the notion of indirect service implies and its consequences upon the management of a tourist experience.</a:t>
            </a:r>
            <a:endParaRPr lang="ru-RU" sz="2800" dirty="0"/>
          </a:p>
        </p:txBody>
      </p:sp>
    </p:spTree>
    <p:extLst>
      <p:ext uri="{BB962C8B-B14F-4D97-AF65-F5344CB8AC3E}">
        <p14:creationId xmlns:p14="http://schemas.microsoft.com/office/powerpoint/2010/main" val="42938996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134F05-A041-49F8-B649-69643038220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33CCF7A-F3F5-425E-928D-76696A8166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F455322-A249-4A5E-AA89-E082C518A5B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849D0EFD-DF77-491A-A7FB-9A67F792C9E5}"/>
              </a:ext>
            </a:extLst>
          </p:cNvPr>
          <p:cNvSpPr>
            <a:spLocks noGrp="1"/>
          </p:cNvSpPr>
          <p:nvPr>
            <p:ph type="title"/>
          </p:nvPr>
        </p:nvSpPr>
        <p:spPr/>
        <p:txBody>
          <a:bodyPr/>
          <a:lstStyle/>
          <a:p>
            <a:r>
              <a:rPr lang="en-US" dirty="0">
                <a:solidFill>
                  <a:schemeClr val="accent2"/>
                </a:solidFill>
              </a:rPr>
              <a:t>Satisfiers &amp; Dissatisfies </a:t>
            </a:r>
            <a:endParaRPr lang="ru-RU" dirty="0"/>
          </a:p>
        </p:txBody>
      </p:sp>
      <p:sp>
        <p:nvSpPr>
          <p:cNvPr id="3" name="Content Placeholder 2">
            <a:extLst>
              <a:ext uri="{FF2B5EF4-FFF2-40B4-BE49-F238E27FC236}">
                <a16:creationId xmlns:a16="http://schemas.microsoft.com/office/drawing/2014/main" id="{12A2E2E1-A51E-4E15-BD8C-081DB6C304A9}"/>
              </a:ext>
            </a:extLst>
          </p:cNvPr>
          <p:cNvSpPr>
            <a:spLocks noGrp="1"/>
          </p:cNvSpPr>
          <p:nvPr>
            <p:ph idx="1"/>
          </p:nvPr>
        </p:nvSpPr>
        <p:spPr/>
        <p:txBody>
          <a:bodyPr>
            <a:normAutofit/>
          </a:bodyPr>
          <a:lstStyle/>
          <a:p>
            <a:pPr algn="just"/>
            <a:r>
              <a:rPr lang="en-US" sz="2800" dirty="0"/>
              <a:t>These cannot be achieved at every service experience, but they might involve an extra element of welcome (a free welcome drink), of unplanned entertainment, etc.</a:t>
            </a:r>
          </a:p>
          <a:p>
            <a:pPr algn="just"/>
            <a:r>
              <a:rPr lang="en-US" sz="2800" b="1" dirty="0"/>
              <a:t>Satisfiers contribute to satisfaction by creating a pleasant surprise. </a:t>
            </a:r>
            <a:r>
              <a:rPr lang="en-US" sz="2800" dirty="0"/>
              <a:t>If they are present, they will positively contribute to satisfaction, but their absence won't lead to dissatisfaction</a:t>
            </a:r>
            <a:endParaRPr lang="ru-RU" sz="2800" dirty="0"/>
          </a:p>
        </p:txBody>
      </p:sp>
    </p:spTree>
    <p:extLst>
      <p:ext uri="{BB962C8B-B14F-4D97-AF65-F5344CB8AC3E}">
        <p14:creationId xmlns:p14="http://schemas.microsoft.com/office/powerpoint/2010/main" val="2985638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E912A4E-C6C9-4783-96AE-BAC4632503A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61E189A-9BB1-4DA9-8332-6EC98B6632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F17F1C5-BB75-48C1-84E5-89AD2FEC07D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39F095A-A217-4E47-B1CE-AA8A36943C93}"/>
              </a:ext>
            </a:extLst>
          </p:cNvPr>
          <p:cNvSpPr>
            <a:spLocks noGrp="1"/>
          </p:cNvSpPr>
          <p:nvPr>
            <p:ph type="title"/>
          </p:nvPr>
        </p:nvSpPr>
        <p:spPr/>
        <p:txBody>
          <a:bodyPr/>
          <a:lstStyle/>
          <a:p>
            <a:r>
              <a:rPr lang="en-US" dirty="0">
                <a:solidFill>
                  <a:schemeClr val="accent2"/>
                </a:solidFill>
              </a:rPr>
              <a:t>Satisfiers/dissatisfiers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3742B62C-89FF-4729-8907-1A7DA90A6B8F}"/>
              </a:ext>
            </a:extLst>
          </p:cNvPr>
          <p:cNvSpPr>
            <a:spLocks noGrp="1"/>
          </p:cNvSpPr>
          <p:nvPr>
            <p:ph idx="1"/>
          </p:nvPr>
        </p:nvSpPr>
        <p:spPr/>
        <p:txBody>
          <a:bodyPr>
            <a:normAutofit/>
          </a:bodyPr>
          <a:lstStyle/>
          <a:p>
            <a:pPr algn="just"/>
            <a:r>
              <a:rPr lang="en-US" sz="2800" dirty="0"/>
              <a:t>If the satisfiers/dissatisfiers approach appears to make a lot of sense, </a:t>
            </a:r>
            <a:r>
              <a:rPr lang="en-US" sz="2800" b="1" dirty="0"/>
              <a:t>its practicalities remain confusing,</a:t>
            </a:r>
            <a:r>
              <a:rPr lang="en-US" sz="2800" dirty="0"/>
              <a:t> for instance what does it say for quality scales? </a:t>
            </a:r>
            <a:endParaRPr lang="ru-RU" sz="2800" dirty="0"/>
          </a:p>
        </p:txBody>
      </p:sp>
    </p:spTree>
    <p:extLst>
      <p:ext uri="{BB962C8B-B14F-4D97-AF65-F5344CB8AC3E}">
        <p14:creationId xmlns:p14="http://schemas.microsoft.com/office/powerpoint/2010/main" val="23789625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E912A4E-C6C9-4783-96AE-BAC4632503A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61E189A-9BB1-4DA9-8332-6EC98B6632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F17F1C5-BB75-48C1-84E5-89AD2FEC07D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39F095A-A217-4E47-B1CE-AA8A36943C93}"/>
              </a:ext>
            </a:extLst>
          </p:cNvPr>
          <p:cNvSpPr>
            <a:spLocks noGrp="1"/>
          </p:cNvSpPr>
          <p:nvPr>
            <p:ph type="title"/>
          </p:nvPr>
        </p:nvSpPr>
        <p:spPr/>
        <p:txBody>
          <a:bodyPr/>
          <a:lstStyle/>
          <a:p>
            <a:r>
              <a:rPr lang="en-US" dirty="0">
                <a:solidFill>
                  <a:schemeClr val="accent2"/>
                </a:solidFill>
              </a:rPr>
              <a:t>Satisfiers/dissatisfiers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3742B62C-89FF-4729-8907-1A7DA90A6B8F}"/>
              </a:ext>
            </a:extLst>
          </p:cNvPr>
          <p:cNvSpPr>
            <a:spLocks noGrp="1"/>
          </p:cNvSpPr>
          <p:nvPr>
            <p:ph idx="1"/>
          </p:nvPr>
        </p:nvSpPr>
        <p:spPr/>
        <p:txBody>
          <a:bodyPr>
            <a:normAutofit/>
          </a:bodyPr>
          <a:lstStyle/>
          <a:p>
            <a:pPr algn="just"/>
            <a:r>
              <a:rPr lang="en-US" sz="2800" dirty="0"/>
              <a:t>If an enterprise/ destination runs regular surveys with a quality scale, this is a good exercise as </a:t>
            </a:r>
            <a:r>
              <a:rPr lang="en-US" sz="2800" b="1" dirty="0"/>
              <a:t>it will identify the negative service components that could eventually lead to dissatisfiers.</a:t>
            </a:r>
          </a:p>
          <a:p>
            <a:pPr algn="just"/>
            <a:r>
              <a:rPr lang="en-US" sz="2800" dirty="0"/>
              <a:t>So it is an exercise that should get rid of </a:t>
            </a:r>
            <a:r>
              <a:rPr lang="en-US" sz="2800" dirty="0" err="1"/>
              <a:t>dissatifiers</a:t>
            </a:r>
            <a:r>
              <a:rPr lang="en-US" sz="2800" dirty="0"/>
              <a:t>, but it won't deal with satisfiers, which are more complex to identify.</a:t>
            </a:r>
            <a:endParaRPr lang="ru-RU" sz="2800" dirty="0"/>
          </a:p>
        </p:txBody>
      </p:sp>
    </p:spTree>
    <p:extLst>
      <p:ext uri="{BB962C8B-B14F-4D97-AF65-F5344CB8AC3E}">
        <p14:creationId xmlns:p14="http://schemas.microsoft.com/office/powerpoint/2010/main" val="2964851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D633B-913B-4A2F-A0CC-C70B1973E771}"/>
              </a:ext>
            </a:extLst>
          </p:cNvPr>
          <p:cNvSpPr>
            <a:spLocks noGrp="1"/>
          </p:cNvSpPr>
          <p:nvPr>
            <p:ph type="title"/>
          </p:nvPr>
        </p:nvSpPr>
        <p:spPr/>
        <p:txBody>
          <a:bodyPr>
            <a:normAutofit/>
          </a:bodyPr>
          <a:lstStyle/>
          <a:p>
            <a:r>
              <a:rPr lang="en-US" dirty="0">
                <a:solidFill>
                  <a:schemeClr val="accent2"/>
                </a:solidFill>
              </a:rPr>
              <a:t>Holiday</a:t>
            </a:r>
            <a:endParaRPr lang="ru-RU" dirty="0">
              <a:solidFill>
                <a:schemeClr val="accent2"/>
              </a:solidFill>
            </a:endParaRPr>
          </a:p>
        </p:txBody>
      </p:sp>
      <p:sp>
        <p:nvSpPr>
          <p:cNvPr id="3" name="Content Placeholder 2">
            <a:extLst>
              <a:ext uri="{FF2B5EF4-FFF2-40B4-BE49-F238E27FC236}">
                <a16:creationId xmlns:a16="http://schemas.microsoft.com/office/drawing/2014/main" id="{AB161F9A-3963-4CAB-9276-DCC1B3DF746D}"/>
              </a:ext>
            </a:extLst>
          </p:cNvPr>
          <p:cNvSpPr>
            <a:spLocks noGrp="1"/>
          </p:cNvSpPr>
          <p:nvPr>
            <p:ph idx="1"/>
          </p:nvPr>
        </p:nvSpPr>
        <p:spPr/>
        <p:txBody>
          <a:bodyPr>
            <a:normAutofit/>
          </a:bodyPr>
          <a:lstStyle/>
          <a:p>
            <a:pPr marL="0" indent="0" algn="just">
              <a:buNone/>
            </a:pPr>
            <a:r>
              <a:rPr lang="en-US" sz="2800" dirty="0"/>
              <a:t>For instance, customers will judge quality of a whole resort on the following criteria: </a:t>
            </a:r>
          </a:p>
          <a:p>
            <a:pPr algn="just"/>
            <a:r>
              <a:rPr lang="en-US" sz="2800" dirty="0"/>
              <a:t>reliability, </a:t>
            </a:r>
          </a:p>
          <a:p>
            <a:pPr algn="just"/>
            <a:r>
              <a:rPr lang="en-US" sz="2800" dirty="0"/>
              <a:t>convenience, </a:t>
            </a:r>
          </a:p>
          <a:p>
            <a:pPr algn="just"/>
            <a:r>
              <a:rPr lang="en-US" sz="2800" dirty="0"/>
              <a:t>professionalism of the personnel, </a:t>
            </a:r>
          </a:p>
          <a:p>
            <a:pPr algn="just"/>
            <a:r>
              <a:rPr lang="en-US" sz="2800" dirty="0"/>
              <a:t>communications and other consumers.</a:t>
            </a:r>
            <a:endParaRPr lang="ru-RU" sz="2800" dirty="0"/>
          </a:p>
        </p:txBody>
      </p:sp>
      <p:grpSp>
        <p:nvGrpSpPr>
          <p:cNvPr id="4" name="Group 3">
            <a:extLst>
              <a:ext uri="{FF2B5EF4-FFF2-40B4-BE49-F238E27FC236}">
                <a16:creationId xmlns:a16="http://schemas.microsoft.com/office/drawing/2014/main" id="{90370E60-BB4E-4F27-B126-9AC35A893876}"/>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09F598C-B9A6-40E8-8940-57277A767A8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4B492ED-804E-430C-B194-D8F589AE3E5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013233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83E3DDA-BBE0-47BE-9D31-6BC691D7E02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4B504DF1-A66A-4838-9E17-D2DE4281555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EEB8C3F-C9AC-4748-980F-C0B19D98683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14F695A-755C-47D2-9B06-0D6303B82EC3}"/>
              </a:ext>
            </a:extLst>
          </p:cNvPr>
          <p:cNvSpPr>
            <a:spLocks noGrp="1"/>
          </p:cNvSpPr>
          <p:nvPr>
            <p:ph type="title"/>
          </p:nvPr>
        </p:nvSpPr>
        <p:spPr/>
        <p:txBody>
          <a:bodyPr/>
          <a:lstStyle/>
          <a:p>
            <a:r>
              <a:rPr lang="en-US" dirty="0">
                <a:solidFill>
                  <a:schemeClr val="accent2"/>
                </a:solidFill>
              </a:rPr>
              <a:t>The lack of replicability of quality scales across different services</a:t>
            </a:r>
            <a:endParaRPr lang="ru-RU" dirty="0">
              <a:solidFill>
                <a:schemeClr val="accent2"/>
              </a:solidFill>
            </a:endParaRPr>
          </a:p>
        </p:txBody>
      </p:sp>
      <p:sp>
        <p:nvSpPr>
          <p:cNvPr id="3" name="Content Placeholder 2">
            <a:extLst>
              <a:ext uri="{FF2B5EF4-FFF2-40B4-BE49-F238E27FC236}">
                <a16:creationId xmlns:a16="http://schemas.microsoft.com/office/drawing/2014/main" id="{712A0620-43CB-4849-AAE5-03AFB548979E}"/>
              </a:ext>
            </a:extLst>
          </p:cNvPr>
          <p:cNvSpPr>
            <a:spLocks noGrp="1"/>
          </p:cNvSpPr>
          <p:nvPr>
            <p:ph idx="1"/>
          </p:nvPr>
        </p:nvSpPr>
        <p:spPr/>
        <p:txBody>
          <a:bodyPr>
            <a:normAutofit/>
          </a:bodyPr>
          <a:lstStyle/>
          <a:p>
            <a:pPr algn="just"/>
            <a:r>
              <a:rPr lang="en-US" sz="2800" dirty="0"/>
              <a:t>Lovelock (1983) argues that services differ in their nature along two dimensions: the level of staff and the level of facility interactions. </a:t>
            </a:r>
          </a:p>
          <a:p>
            <a:pPr algn="just"/>
            <a:r>
              <a:rPr lang="en-US" sz="2800" dirty="0"/>
              <a:t>In 1991, Lovelock increased these criteria by suggesting that an effective classification of services should in fact </a:t>
            </a:r>
            <a:r>
              <a:rPr lang="en-US" sz="2800" b="1" dirty="0"/>
              <a:t>record five aspects</a:t>
            </a:r>
            <a:r>
              <a:rPr lang="en-US" sz="2800" dirty="0"/>
              <a:t>: the nature of the service, type of relationship with customer, personnel and </a:t>
            </a:r>
            <a:r>
              <a:rPr lang="en-US" sz="2800" dirty="0" err="1"/>
              <a:t>customisation</a:t>
            </a:r>
            <a:r>
              <a:rPr lang="en-US" sz="2800" dirty="0"/>
              <a:t>, nature of demand and supply, and method of service delivery.</a:t>
            </a:r>
            <a:endParaRPr lang="ru-RU" sz="2800" dirty="0"/>
          </a:p>
        </p:txBody>
      </p:sp>
    </p:spTree>
    <p:extLst>
      <p:ext uri="{BB962C8B-B14F-4D97-AF65-F5344CB8AC3E}">
        <p14:creationId xmlns:p14="http://schemas.microsoft.com/office/powerpoint/2010/main" val="26426768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C6A7416-CC42-45B3-A796-5A36677B028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10FBEFC-963C-4D2C-B553-BBF46B6BB80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3A14E07-D515-41F1-9384-A41B76409E4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4DE0E6D-BE6A-4623-81B7-5ABA2DEAB15B}"/>
              </a:ext>
            </a:extLst>
          </p:cNvPr>
          <p:cNvSpPr>
            <a:spLocks noGrp="1"/>
          </p:cNvSpPr>
          <p:nvPr>
            <p:ph type="title"/>
          </p:nvPr>
        </p:nvSpPr>
        <p:spPr/>
        <p:txBody>
          <a:bodyPr/>
          <a:lstStyle/>
          <a:p>
            <a:endParaRPr lang="ru-RU" dirty="0"/>
          </a:p>
        </p:txBody>
      </p:sp>
      <p:sp>
        <p:nvSpPr>
          <p:cNvPr id="3" name="Content Placeholder 2">
            <a:extLst>
              <a:ext uri="{FF2B5EF4-FFF2-40B4-BE49-F238E27FC236}">
                <a16:creationId xmlns:a16="http://schemas.microsoft.com/office/drawing/2014/main" id="{083C55FF-5A71-4C89-9D28-8E158884C8AB}"/>
              </a:ext>
            </a:extLst>
          </p:cNvPr>
          <p:cNvSpPr>
            <a:spLocks noGrp="1"/>
          </p:cNvSpPr>
          <p:nvPr>
            <p:ph idx="1"/>
          </p:nvPr>
        </p:nvSpPr>
        <p:spPr/>
        <p:txBody>
          <a:bodyPr>
            <a:normAutofit lnSpcReduction="10000"/>
          </a:bodyPr>
          <a:lstStyle/>
          <a:p>
            <a:pPr marL="0" indent="0" algn="just">
              <a:buNone/>
            </a:pPr>
            <a:r>
              <a:rPr lang="en-US" sz="2800" dirty="0"/>
              <a:t>Haywood-Farmer (1988) proposed three other criteria through which services could be classified: </a:t>
            </a:r>
          </a:p>
          <a:p>
            <a:pPr algn="just"/>
            <a:r>
              <a:rPr lang="en-US" sz="2800" dirty="0"/>
              <a:t>degree of contact and interaction, </a:t>
            </a:r>
          </a:p>
          <a:p>
            <a:pPr algn="just"/>
            <a:r>
              <a:rPr lang="en-US" sz="2800" dirty="0"/>
              <a:t>degree of </a:t>
            </a:r>
            <a:r>
              <a:rPr lang="en-US" sz="2800" dirty="0" err="1"/>
              <a:t>labour</a:t>
            </a:r>
            <a:r>
              <a:rPr lang="en-US" sz="2800" dirty="0"/>
              <a:t> intensity and degree of service </a:t>
            </a:r>
            <a:r>
              <a:rPr lang="en-US" sz="2800" dirty="0" err="1"/>
              <a:t>customisation</a:t>
            </a:r>
            <a:r>
              <a:rPr lang="en-US" sz="2800" dirty="0"/>
              <a:t>. </a:t>
            </a:r>
          </a:p>
          <a:p>
            <a:pPr marL="0" indent="0" algn="just">
              <a:buNone/>
            </a:pPr>
            <a:r>
              <a:rPr lang="en-US" sz="2800" dirty="0"/>
              <a:t>To </a:t>
            </a:r>
            <a:r>
              <a:rPr lang="en-US" sz="2800" dirty="0" err="1"/>
              <a:t>summarise</a:t>
            </a:r>
            <a:r>
              <a:rPr lang="en-US" sz="2800" dirty="0"/>
              <a:t>, most classifications usually integrate at least two or three of the following criteria: </a:t>
            </a:r>
            <a:r>
              <a:rPr lang="en-US" sz="2800" b="1" dirty="0"/>
              <a:t>degree of interaction, </a:t>
            </a:r>
            <a:r>
              <a:rPr lang="en-US" sz="2800" b="1" dirty="0" err="1"/>
              <a:t>customisation</a:t>
            </a:r>
            <a:r>
              <a:rPr lang="en-US" sz="2800" b="1" dirty="0"/>
              <a:t>, and degree of facilities </a:t>
            </a:r>
            <a:r>
              <a:rPr lang="en-US" sz="2800" b="1" dirty="0" err="1"/>
              <a:t>characterising</a:t>
            </a:r>
            <a:r>
              <a:rPr lang="en-US" sz="2800" b="1" dirty="0"/>
              <a:t> the service delivery</a:t>
            </a:r>
            <a:r>
              <a:rPr lang="en-US" sz="2800" dirty="0"/>
              <a:t>.</a:t>
            </a:r>
            <a:endParaRPr lang="ru-RU" sz="2800" dirty="0"/>
          </a:p>
        </p:txBody>
      </p:sp>
    </p:spTree>
    <p:extLst>
      <p:ext uri="{BB962C8B-B14F-4D97-AF65-F5344CB8AC3E}">
        <p14:creationId xmlns:p14="http://schemas.microsoft.com/office/powerpoint/2010/main" val="36749327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B353CF86-474B-4B29-8F34-BAFC9E4EE41F}"/>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8B7F94E7-05C7-454D-A0B5-0DCC9F07123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C1302EC0-D7C6-47F3-AF73-665E961E2A7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D16170D-B7BF-47DE-9181-F503CBC1FDEF}"/>
              </a:ext>
            </a:extLst>
          </p:cNvPr>
          <p:cNvSpPr>
            <a:spLocks noGrp="1"/>
          </p:cNvSpPr>
          <p:nvPr>
            <p:ph type="title"/>
          </p:nvPr>
        </p:nvSpPr>
        <p:spPr/>
        <p:txBody>
          <a:bodyPr>
            <a:normAutofit fontScale="90000"/>
          </a:bodyPr>
          <a:lstStyle/>
          <a:p>
            <a:r>
              <a:rPr lang="en-US" dirty="0">
                <a:solidFill>
                  <a:schemeClr val="accent2"/>
                </a:solidFill>
              </a:rPr>
              <a:t>Figure 1 - Classification of services, adapted from Lovelock (1984) and Crompton and </a:t>
            </a:r>
            <a:r>
              <a:rPr lang="en-US" dirty="0" err="1">
                <a:solidFill>
                  <a:schemeClr val="accent2"/>
                </a:solidFill>
              </a:rPr>
              <a:t>Mackayn</a:t>
            </a:r>
            <a:r>
              <a:rPr lang="en-US" dirty="0">
                <a:solidFill>
                  <a:schemeClr val="accent2"/>
                </a:solidFill>
              </a:rPr>
              <a:t> (1989)</a:t>
            </a:r>
            <a:endParaRPr lang="ru-RU" dirty="0">
              <a:solidFill>
                <a:schemeClr val="accent2"/>
              </a:solidFill>
            </a:endParaRPr>
          </a:p>
        </p:txBody>
      </p:sp>
      <p:sp>
        <p:nvSpPr>
          <p:cNvPr id="3" name="Content Placeholder 2">
            <a:extLst>
              <a:ext uri="{FF2B5EF4-FFF2-40B4-BE49-F238E27FC236}">
                <a16:creationId xmlns:a16="http://schemas.microsoft.com/office/drawing/2014/main" id="{F163F8E5-0045-4025-B9AA-736591FD2ACA}"/>
              </a:ext>
            </a:extLst>
          </p:cNvPr>
          <p:cNvSpPr>
            <a:spLocks noGrp="1"/>
          </p:cNvSpPr>
          <p:nvPr>
            <p:ph idx="1"/>
          </p:nvPr>
        </p:nvSpPr>
        <p:spPr/>
        <p:txBody>
          <a:bodyPr/>
          <a:lstStyle/>
          <a:p>
            <a:endParaRPr lang="ru-RU"/>
          </a:p>
        </p:txBody>
      </p:sp>
      <p:pic>
        <p:nvPicPr>
          <p:cNvPr id="4" name="Picture 3">
            <a:extLst>
              <a:ext uri="{FF2B5EF4-FFF2-40B4-BE49-F238E27FC236}">
                <a16:creationId xmlns:a16="http://schemas.microsoft.com/office/drawing/2014/main" id="{8EE74F82-888F-4BAA-A0E6-A984C26B0442}"/>
              </a:ext>
            </a:extLst>
          </p:cNvPr>
          <p:cNvPicPr>
            <a:picLocks noChangeAspect="1"/>
          </p:cNvPicPr>
          <p:nvPr/>
        </p:nvPicPr>
        <p:blipFill>
          <a:blip r:embed="rId4"/>
          <a:stretch>
            <a:fillRect/>
          </a:stretch>
        </p:blipFill>
        <p:spPr>
          <a:xfrm>
            <a:off x="0" y="1825625"/>
            <a:ext cx="9136203" cy="5150909"/>
          </a:xfrm>
          <a:prstGeom prst="rect">
            <a:avLst/>
          </a:prstGeom>
        </p:spPr>
      </p:pic>
    </p:spTree>
    <p:extLst>
      <p:ext uri="{BB962C8B-B14F-4D97-AF65-F5344CB8AC3E}">
        <p14:creationId xmlns:p14="http://schemas.microsoft.com/office/powerpoint/2010/main" val="39920902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ACCD111-8109-442F-9CC1-4B876C727CE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D81934D-FC62-4391-9981-0197C8520AA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4318BF2-11F4-4EC4-B86E-1A0E2A398A6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A3E5FE2-40E6-4925-86D2-F28499118CE6}"/>
              </a:ext>
            </a:extLst>
          </p:cNvPr>
          <p:cNvSpPr>
            <a:spLocks noGrp="1"/>
          </p:cNvSpPr>
          <p:nvPr>
            <p:ph type="title"/>
          </p:nvPr>
        </p:nvSpPr>
        <p:spPr/>
        <p:txBody>
          <a:bodyPr/>
          <a:lstStyle/>
          <a:p>
            <a:r>
              <a:rPr lang="en-US" dirty="0">
                <a:solidFill>
                  <a:schemeClr val="accent2"/>
                </a:solidFill>
              </a:rPr>
              <a:t>Classification of services</a:t>
            </a:r>
            <a:endParaRPr lang="ru-RU" dirty="0">
              <a:solidFill>
                <a:schemeClr val="accent2"/>
              </a:solidFill>
            </a:endParaRPr>
          </a:p>
        </p:txBody>
      </p:sp>
      <p:sp>
        <p:nvSpPr>
          <p:cNvPr id="3" name="Content Placeholder 2">
            <a:extLst>
              <a:ext uri="{FF2B5EF4-FFF2-40B4-BE49-F238E27FC236}">
                <a16:creationId xmlns:a16="http://schemas.microsoft.com/office/drawing/2014/main" id="{2F6627D9-68A4-456D-AF0C-422BE68E7C0F}"/>
              </a:ext>
            </a:extLst>
          </p:cNvPr>
          <p:cNvSpPr>
            <a:spLocks noGrp="1"/>
          </p:cNvSpPr>
          <p:nvPr>
            <p:ph idx="1"/>
          </p:nvPr>
        </p:nvSpPr>
        <p:spPr/>
        <p:txBody>
          <a:bodyPr>
            <a:normAutofit/>
          </a:bodyPr>
          <a:lstStyle/>
          <a:p>
            <a:pPr algn="just"/>
            <a:r>
              <a:rPr lang="en-US" sz="2800" dirty="0"/>
              <a:t>Depending on the degree of facility of staff intensiveness, different tourism services have been placed on Figure 1. For instance, historic houses services are likely to be classified as a high facility-low staff service and therefore be positioned in the lower-right comer. By comparison, a guided tour would be located in the upper right square while most services investigated by SERVQUAL were mainly positioned in the upper left comer (High staff-low facility intensive).</a:t>
            </a:r>
            <a:endParaRPr lang="ru-RU" sz="2800" dirty="0"/>
          </a:p>
        </p:txBody>
      </p:sp>
    </p:spTree>
    <p:extLst>
      <p:ext uri="{BB962C8B-B14F-4D97-AF65-F5344CB8AC3E}">
        <p14:creationId xmlns:p14="http://schemas.microsoft.com/office/powerpoint/2010/main" val="30689708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118C502-8742-4ABC-82BB-632342B02D3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BE9ACA9-B14A-4926-900F-862A99A996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1FA362A-885D-4EE1-8957-189CC8DE6EE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2B67595-4D46-4E08-A597-B1C8D265C9D6}"/>
              </a:ext>
            </a:extLst>
          </p:cNvPr>
          <p:cNvSpPr>
            <a:spLocks noGrp="1"/>
          </p:cNvSpPr>
          <p:nvPr>
            <p:ph type="title"/>
          </p:nvPr>
        </p:nvSpPr>
        <p:spPr/>
        <p:txBody>
          <a:bodyPr/>
          <a:lstStyle/>
          <a:p>
            <a:r>
              <a:rPr lang="en-US" dirty="0">
                <a:solidFill>
                  <a:schemeClr val="accent2"/>
                </a:solidFill>
              </a:rPr>
              <a:t>Illustrations of indirect services with tourism services</a:t>
            </a:r>
            <a:endParaRPr lang="ru-RU" dirty="0">
              <a:solidFill>
                <a:schemeClr val="accent2"/>
              </a:solidFill>
            </a:endParaRPr>
          </a:p>
        </p:txBody>
      </p:sp>
      <p:sp>
        <p:nvSpPr>
          <p:cNvPr id="3" name="Content Placeholder 2">
            <a:extLst>
              <a:ext uri="{FF2B5EF4-FFF2-40B4-BE49-F238E27FC236}">
                <a16:creationId xmlns:a16="http://schemas.microsoft.com/office/drawing/2014/main" id="{B4C4950B-41A8-4020-A4AE-EB3E931EC2BF}"/>
              </a:ext>
            </a:extLst>
          </p:cNvPr>
          <p:cNvSpPr>
            <a:spLocks noGrp="1"/>
          </p:cNvSpPr>
          <p:nvPr>
            <p:ph idx="1"/>
          </p:nvPr>
        </p:nvSpPr>
        <p:spPr/>
        <p:txBody>
          <a:bodyPr>
            <a:normAutofit/>
          </a:bodyPr>
          <a:lstStyle/>
          <a:p>
            <a:pPr algn="just"/>
            <a:r>
              <a:rPr lang="en-US" sz="2800" dirty="0"/>
              <a:t>Many examples of indirect service can be identified in different tourism service deliveries. First of all, the interaction with staff in tourism is not as direct as it is in functional services. In the context of some tourism services, such as historic sites or museums, staff do have a role in providing some services, but the consumption of the attraction is mainly done by the customer on his own (unless it involves a guided tour).</a:t>
            </a:r>
            <a:endParaRPr lang="ru-RU" sz="2800" dirty="0"/>
          </a:p>
        </p:txBody>
      </p:sp>
    </p:spTree>
    <p:extLst>
      <p:ext uri="{BB962C8B-B14F-4D97-AF65-F5344CB8AC3E}">
        <p14:creationId xmlns:p14="http://schemas.microsoft.com/office/powerpoint/2010/main" val="575889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6E08A-F75A-401A-819C-AD72986A5137}"/>
              </a:ext>
            </a:extLst>
          </p:cNvPr>
          <p:cNvSpPr>
            <a:spLocks noGrp="1"/>
          </p:cNvSpPr>
          <p:nvPr>
            <p:ph type="title"/>
          </p:nvPr>
        </p:nvSpPr>
        <p:spPr/>
        <p:txBody>
          <a:bodyPr/>
          <a:lstStyle/>
          <a:p>
            <a:r>
              <a:rPr lang="en-US" dirty="0">
                <a:solidFill>
                  <a:schemeClr val="accent2"/>
                </a:solidFill>
              </a:rPr>
              <a:t>Aims of the lecture</a:t>
            </a:r>
            <a:endParaRPr lang="ru-RU" dirty="0">
              <a:solidFill>
                <a:schemeClr val="accent2"/>
              </a:solidFill>
            </a:endParaRPr>
          </a:p>
        </p:txBody>
      </p:sp>
      <p:sp>
        <p:nvSpPr>
          <p:cNvPr id="3" name="Content Placeholder 2">
            <a:extLst>
              <a:ext uri="{FF2B5EF4-FFF2-40B4-BE49-F238E27FC236}">
                <a16:creationId xmlns:a16="http://schemas.microsoft.com/office/drawing/2014/main" id="{3E8AEB6C-57FA-4D6C-AD40-39A31BE67BBD}"/>
              </a:ext>
            </a:extLst>
          </p:cNvPr>
          <p:cNvSpPr>
            <a:spLocks noGrp="1"/>
          </p:cNvSpPr>
          <p:nvPr>
            <p:ph idx="1"/>
          </p:nvPr>
        </p:nvSpPr>
        <p:spPr/>
        <p:txBody>
          <a:bodyPr>
            <a:normAutofit/>
          </a:bodyPr>
          <a:lstStyle/>
          <a:p>
            <a:pPr algn="just"/>
            <a:r>
              <a:rPr lang="en-US" sz="2800" dirty="0"/>
              <a:t>The lecture will discuss the SERVQUAL scale. Starting from this scale, the lecture aims to bring a broad understanding of the strengths and limits of service quality models. </a:t>
            </a:r>
          </a:p>
          <a:p>
            <a:pPr algn="just"/>
            <a:r>
              <a:rPr lang="en-US" sz="2800" dirty="0"/>
              <a:t>The lecture aims to address this dimension of the experience, keeping in mind that the services marketing field has evolved tremendously over the last decades</a:t>
            </a:r>
            <a:endParaRPr lang="ru-RU" sz="2800" dirty="0"/>
          </a:p>
        </p:txBody>
      </p:sp>
      <p:grpSp>
        <p:nvGrpSpPr>
          <p:cNvPr id="4" name="Group 3">
            <a:extLst>
              <a:ext uri="{FF2B5EF4-FFF2-40B4-BE49-F238E27FC236}">
                <a16:creationId xmlns:a16="http://schemas.microsoft.com/office/drawing/2014/main" id="{97BEDADA-DD52-4F98-805C-52E7B48B827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765B7F9-8751-4C7D-9D38-E99507AD399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50957293-31F3-4600-8C00-B3D46D11C8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97088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F01CA-1E00-4101-BA1D-2CB9E8949784}"/>
              </a:ext>
            </a:extLst>
          </p:cNvPr>
          <p:cNvSpPr>
            <a:spLocks noGrp="1"/>
          </p:cNvSpPr>
          <p:nvPr>
            <p:ph type="title"/>
          </p:nvPr>
        </p:nvSpPr>
        <p:spPr/>
        <p:txBody>
          <a:bodyPr/>
          <a:lstStyle/>
          <a:p>
            <a:r>
              <a:rPr lang="en-US" dirty="0">
                <a:solidFill>
                  <a:schemeClr val="accent2"/>
                </a:solidFill>
              </a:rPr>
              <a:t>Part 1. The service quality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509E6138-358E-4B65-BD37-AD1B875E8817}"/>
              </a:ext>
            </a:extLst>
          </p:cNvPr>
          <p:cNvSpPr>
            <a:spLocks noGrp="1"/>
          </p:cNvSpPr>
          <p:nvPr>
            <p:ph idx="1"/>
          </p:nvPr>
        </p:nvSpPr>
        <p:spPr/>
        <p:txBody>
          <a:bodyPr>
            <a:normAutofit/>
          </a:bodyPr>
          <a:lstStyle/>
          <a:p>
            <a:pPr algn="just"/>
            <a:r>
              <a:rPr lang="en-US" sz="2800" dirty="0"/>
              <a:t>To define the quality of the service we need to know what service is.</a:t>
            </a:r>
            <a:endParaRPr lang="ru-RU" sz="2800" dirty="0"/>
          </a:p>
        </p:txBody>
      </p:sp>
      <p:grpSp>
        <p:nvGrpSpPr>
          <p:cNvPr id="4" name="Group 3">
            <a:extLst>
              <a:ext uri="{FF2B5EF4-FFF2-40B4-BE49-F238E27FC236}">
                <a16:creationId xmlns:a16="http://schemas.microsoft.com/office/drawing/2014/main" id="{4F41B9A8-4881-411B-832A-C6A0026AC29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9882F0E-2190-4121-9D9D-1F3219407B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B3BD395-830C-45ED-AD2F-A7AC0FC91B4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7001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135B3-4903-43CF-8623-51E9A9A253AF}"/>
              </a:ext>
            </a:extLst>
          </p:cNvPr>
          <p:cNvSpPr>
            <a:spLocks noGrp="1"/>
          </p:cNvSpPr>
          <p:nvPr>
            <p:ph type="title"/>
          </p:nvPr>
        </p:nvSpPr>
        <p:spPr/>
        <p:txBody>
          <a:bodyPr/>
          <a:lstStyle/>
          <a:p>
            <a:r>
              <a:rPr lang="en-US" dirty="0">
                <a:solidFill>
                  <a:schemeClr val="accent2"/>
                </a:solidFill>
              </a:rPr>
              <a:t>The growing recognition of services marketing specificities</a:t>
            </a:r>
            <a:endParaRPr lang="ru-RU" dirty="0">
              <a:solidFill>
                <a:schemeClr val="accent2"/>
              </a:solidFill>
            </a:endParaRPr>
          </a:p>
        </p:txBody>
      </p:sp>
      <p:sp>
        <p:nvSpPr>
          <p:cNvPr id="3" name="Content Placeholder 2">
            <a:extLst>
              <a:ext uri="{FF2B5EF4-FFF2-40B4-BE49-F238E27FC236}">
                <a16:creationId xmlns:a16="http://schemas.microsoft.com/office/drawing/2014/main" id="{1779661C-ECE0-479B-988F-3416D0E8B5DF}"/>
              </a:ext>
            </a:extLst>
          </p:cNvPr>
          <p:cNvSpPr>
            <a:spLocks noGrp="1"/>
          </p:cNvSpPr>
          <p:nvPr>
            <p:ph idx="1"/>
          </p:nvPr>
        </p:nvSpPr>
        <p:spPr/>
        <p:txBody>
          <a:bodyPr>
            <a:normAutofit/>
          </a:bodyPr>
          <a:lstStyle/>
          <a:p>
            <a:pPr algn="just"/>
            <a:r>
              <a:rPr lang="en-US" sz="2800" dirty="0"/>
              <a:t>The services marketing field grew rapidly throughout the 1980s as a result of the recognition by academics and executives of the need to generate a new approach for this fast growing sector of the economy. This increased interest can be attributed to several factors, among which the rise in services expenditures, the deregulation of service industries and the acceptance of the unique requirements for effective services marketing played a significant role. T</a:t>
            </a:r>
            <a:endParaRPr lang="ru-RU" sz="2800" dirty="0"/>
          </a:p>
        </p:txBody>
      </p:sp>
      <p:grpSp>
        <p:nvGrpSpPr>
          <p:cNvPr id="4" name="Group 3">
            <a:extLst>
              <a:ext uri="{FF2B5EF4-FFF2-40B4-BE49-F238E27FC236}">
                <a16:creationId xmlns:a16="http://schemas.microsoft.com/office/drawing/2014/main" id="{E9F6A49C-D741-4600-A416-82E13A7ED5E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F09B9BA-C443-43F5-B91A-4AA5F37043C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555B021-BE94-4D16-B77C-66CCAF3B7C9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87354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45C00-6617-4B2B-ACD0-7F678CBB1315}"/>
              </a:ext>
            </a:extLst>
          </p:cNvPr>
          <p:cNvSpPr>
            <a:spLocks noGrp="1"/>
          </p:cNvSpPr>
          <p:nvPr>
            <p:ph type="title"/>
          </p:nvPr>
        </p:nvSpPr>
        <p:spPr/>
        <p:txBody>
          <a:bodyPr/>
          <a:lstStyle/>
          <a:p>
            <a:r>
              <a:rPr lang="en-US" dirty="0">
                <a:solidFill>
                  <a:schemeClr val="accent2"/>
                </a:solidFill>
              </a:rPr>
              <a:t>From product to services </a:t>
            </a:r>
            <a:endParaRPr lang="ru-RU" dirty="0">
              <a:solidFill>
                <a:schemeClr val="accent2"/>
              </a:solidFill>
            </a:endParaRPr>
          </a:p>
        </p:txBody>
      </p:sp>
      <p:sp>
        <p:nvSpPr>
          <p:cNvPr id="3" name="Content Placeholder 2">
            <a:extLst>
              <a:ext uri="{FF2B5EF4-FFF2-40B4-BE49-F238E27FC236}">
                <a16:creationId xmlns:a16="http://schemas.microsoft.com/office/drawing/2014/main" id="{82574678-E2FB-41A0-A097-164D7A075860}"/>
              </a:ext>
            </a:extLst>
          </p:cNvPr>
          <p:cNvSpPr>
            <a:spLocks noGrp="1"/>
          </p:cNvSpPr>
          <p:nvPr>
            <p:ph idx="1"/>
          </p:nvPr>
        </p:nvSpPr>
        <p:spPr/>
        <p:txBody>
          <a:bodyPr>
            <a:normAutofit/>
          </a:bodyPr>
          <a:lstStyle/>
          <a:p>
            <a:pPr algn="just"/>
            <a:r>
              <a:rPr lang="en-US" sz="2800" dirty="0"/>
              <a:t>The goods marketing versus services marketing debate represented a fundamental challenge to establish the relevance of the services marketing field. The argument was based on the belief that the traditional concepts developed in the marketing field were biased towards product marketing and were not necessarily applicable to a service context.</a:t>
            </a:r>
            <a:endParaRPr lang="ru-RU" sz="2800" dirty="0"/>
          </a:p>
        </p:txBody>
      </p:sp>
      <p:grpSp>
        <p:nvGrpSpPr>
          <p:cNvPr id="4" name="Group 3">
            <a:extLst>
              <a:ext uri="{FF2B5EF4-FFF2-40B4-BE49-F238E27FC236}">
                <a16:creationId xmlns:a16="http://schemas.microsoft.com/office/drawing/2014/main" id="{C1ADA0DC-CE83-4173-91A8-A76444E0984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D7DC570-60AC-4C16-AB4A-EFFEE762CE5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5493747-9158-4833-A821-50E7F6073B6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2457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C56B3-2BE0-47E3-87A1-667927ED6DB8}"/>
              </a:ext>
            </a:extLst>
          </p:cNvPr>
          <p:cNvSpPr>
            <a:spLocks noGrp="1"/>
          </p:cNvSpPr>
          <p:nvPr>
            <p:ph type="title"/>
          </p:nvPr>
        </p:nvSpPr>
        <p:spPr/>
        <p:txBody>
          <a:bodyPr/>
          <a:lstStyle/>
          <a:p>
            <a:r>
              <a:rPr lang="en-US" dirty="0">
                <a:solidFill>
                  <a:schemeClr val="accent2"/>
                </a:solidFill>
              </a:rPr>
              <a:t>From product to services </a:t>
            </a:r>
            <a:endParaRPr lang="ru-RU" dirty="0">
              <a:solidFill>
                <a:schemeClr val="accent2"/>
              </a:solidFill>
            </a:endParaRPr>
          </a:p>
        </p:txBody>
      </p:sp>
      <p:sp>
        <p:nvSpPr>
          <p:cNvPr id="3" name="Content Placeholder 2">
            <a:extLst>
              <a:ext uri="{FF2B5EF4-FFF2-40B4-BE49-F238E27FC236}">
                <a16:creationId xmlns:a16="http://schemas.microsoft.com/office/drawing/2014/main" id="{185B9D92-5354-46F6-87AB-A8CC63D05DF2}"/>
              </a:ext>
            </a:extLst>
          </p:cNvPr>
          <p:cNvSpPr>
            <a:spLocks noGrp="1"/>
          </p:cNvSpPr>
          <p:nvPr>
            <p:ph idx="1"/>
          </p:nvPr>
        </p:nvSpPr>
        <p:spPr/>
        <p:txBody>
          <a:bodyPr>
            <a:normAutofit/>
          </a:bodyPr>
          <a:lstStyle/>
          <a:p>
            <a:pPr algn="just"/>
            <a:r>
              <a:rPr lang="en-US" sz="2800" dirty="0"/>
              <a:t>By then, most scholars accepted that the marketing of services was sufficiently distinctive from the marketing of physical products to deserve separate treatment and since the mid-1980s, the debate has shifted to the study of the adaptations necessary for developing effective marketing strategies for services (</a:t>
            </a:r>
            <a:r>
              <a:rPr lang="en-US" sz="2800" dirty="0" err="1"/>
              <a:t>Edgett</a:t>
            </a:r>
            <a:r>
              <a:rPr lang="en-US" sz="2800" dirty="0"/>
              <a:t> and Parkinson, 1993).</a:t>
            </a:r>
            <a:endParaRPr lang="ru-RU" sz="2800" dirty="0"/>
          </a:p>
        </p:txBody>
      </p:sp>
      <p:grpSp>
        <p:nvGrpSpPr>
          <p:cNvPr id="4" name="Group 3">
            <a:extLst>
              <a:ext uri="{FF2B5EF4-FFF2-40B4-BE49-F238E27FC236}">
                <a16:creationId xmlns:a16="http://schemas.microsoft.com/office/drawing/2014/main" id="{A0E6A4B4-BEA9-4838-A6D8-5DAF11C4799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364261A-1EB3-4ABF-92A6-94F2016761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8700704F-06CA-45FB-82BC-B52C0FBEFEF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1809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3611</TotalTime>
  <Words>2730</Words>
  <Application>Microsoft Office PowerPoint</Application>
  <PresentationFormat>On-screen Show (4:3)</PresentationFormat>
  <Paragraphs>147</Paragraphs>
  <Slides>48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48</vt:i4>
      </vt:variant>
    </vt:vector>
  </HeadingPairs>
  <TitlesOfParts>
    <vt:vector size="51" baseType="lpstr">
      <vt:lpstr>Arial</vt:lpstr>
      <vt:lpstr>Calibri</vt:lpstr>
      <vt:lpstr>Office Theme</vt:lpstr>
      <vt:lpstr>南宁师范大学 Nanning Normal University Department of tourism &amp; culture</vt:lpstr>
      <vt:lpstr>Lecture 3 Understanding the quality of the experience </vt:lpstr>
      <vt:lpstr>Expected Learning Outcomes</vt:lpstr>
      <vt:lpstr>Expected Learning Outcomes</vt:lpstr>
      <vt:lpstr>Aims of the lecture</vt:lpstr>
      <vt:lpstr>Part 1. The service quality approach</vt:lpstr>
      <vt:lpstr>The growing recognition of services marketing specificities</vt:lpstr>
      <vt:lpstr>From product to services </vt:lpstr>
      <vt:lpstr>From product to services </vt:lpstr>
      <vt:lpstr>What is service?</vt:lpstr>
      <vt:lpstr>The key distinguishing intangible aspect of the service</vt:lpstr>
      <vt:lpstr>1. Intangibility</vt:lpstr>
      <vt:lpstr>Issue of the quality standards</vt:lpstr>
      <vt:lpstr>Heterogeneity</vt:lpstr>
      <vt:lpstr>Perishability</vt:lpstr>
      <vt:lpstr>Inseparability of the production and consumption processes</vt:lpstr>
      <vt:lpstr>PowerPoint Presentation</vt:lpstr>
      <vt:lpstr>Problems could be the advantages. Will customers come back ?</vt:lpstr>
      <vt:lpstr>Grading schemes: one way to guarantee quality</vt:lpstr>
      <vt:lpstr>Customer quality evaluations</vt:lpstr>
      <vt:lpstr>Standards of the services</vt:lpstr>
      <vt:lpstr>Labels, certificates and grading schemes</vt:lpstr>
      <vt:lpstr>Hotels’ assessments</vt:lpstr>
      <vt:lpstr>Different hotel rates’ classification</vt:lpstr>
      <vt:lpstr>Final decision about hotel rating system variations.</vt:lpstr>
      <vt:lpstr>Digital aspect</vt:lpstr>
      <vt:lpstr>Part 2</vt:lpstr>
      <vt:lpstr>The SERVQUAL story</vt:lpstr>
      <vt:lpstr>Approach</vt:lpstr>
      <vt:lpstr>The model</vt:lpstr>
      <vt:lpstr>SERVQUAL model</vt:lpstr>
      <vt:lpstr>The five SERVQUAL dimensions were named and described as:</vt:lpstr>
      <vt:lpstr>How the model works</vt:lpstr>
      <vt:lpstr>Where to use the model?</vt:lpstr>
      <vt:lpstr>The critics of quality scales measuring principles</vt:lpstr>
      <vt:lpstr>Critics</vt:lpstr>
      <vt:lpstr>Criticisms of the gap measure</vt:lpstr>
      <vt:lpstr>Satisfiers &amp; Dissatisfies </vt:lpstr>
      <vt:lpstr>Satisfiers &amp; Dissatisfies </vt:lpstr>
      <vt:lpstr>Satisfiers &amp; Dissatisfies </vt:lpstr>
      <vt:lpstr>Satisfiers/dissatisfiers approach</vt:lpstr>
      <vt:lpstr>Satisfiers/dissatisfiers approach</vt:lpstr>
      <vt:lpstr>Holiday</vt:lpstr>
      <vt:lpstr>The lack of replicability of quality scales across different services</vt:lpstr>
      <vt:lpstr>PowerPoint Presentation</vt:lpstr>
      <vt:lpstr>Figure 1 - Classification of services, adapted from Lovelock (1984) and Crompton and Mackayn (1989)</vt:lpstr>
      <vt:lpstr>Classification of services</vt:lpstr>
      <vt:lpstr>Illustrations of indirect services with tourism services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Ivan Monich</cp:lastModifiedBy>
  <cp:revision>68</cp:revision>
  <cp:lastPrinted>2018-09-10T03:19:00Z</cp:lastPrinted>
  <dcterms:created xsi:type="dcterms:W3CDTF">2016-09-22T15:14:55Z</dcterms:created>
  <dcterms:modified xsi:type="dcterms:W3CDTF">2019-10-13T11:21:12Z</dcterms:modified>
</cp:coreProperties>
</file>