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7"/>
  </p:notesMasterIdLst>
  <p:sldIdLst>
    <p:sldId id="289" r:id="rId2"/>
    <p:sldId id="565" r:id="rId3"/>
    <p:sldId id="566" r:id="rId4"/>
    <p:sldId id="567" r:id="rId5"/>
    <p:sldId id="568" r:id="rId6"/>
    <p:sldId id="569" r:id="rId7"/>
    <p:sldId id="570" r:id="rId8"/>
    <p:sldId id="571" r:id="rId9"/>
    <p:sldId id="572" r:id="rId10"/>
    <p:sldId id="573" r:id="rId11"/>
    <p:sldId id="574" r:id="rId12"/>
    <p:sldId id="575" r:id="rId13"/>
    <p:sldId id="576" r:id="rId14"/>
    <p:sldId id="577" r:id="rId15"/>
    <p:sldId id="578" r:id="rId16"/>
    <p:sldId id="579" r:id="rId17"/>
    <p:sldId id="580" r:id="rId18"/>
    <p:sldId id="581" r:id="rId19"/>
    <p:sldId id="582" r:id="rId20"/>
    <p:sldId id="583" r:id="rId21"/>
    <p:sldId id="584" r:id="rId22"/>
    <p:sldId id="585" r:id="rId23"/>
    <p:sldId id="586" r:id="rId24"/>
    <p:sldId id="589" r:id="rId25"/>
    <p:sldId id="590" r:id="rId26"/>
    <p:sldId id="591" r:id="rId27"/>
    <p:sldId id="592" r:id="rId28"/>
    <p:sldId id="593" r:id="rId29"/>
    <p:sldId id="594" r:id="rId30"/>
    <p:sldId id="595" r:id="rId31"/>
    <p:sldId id="628" r:id="rId32"/>
    <p:sldId id="596" r:id="rId33"/>
    <p:sldId id="597" r:id="rId34"/>
    <p:sldId id="598" r:id="rId35"/>
    <p:sldId id="599" r:id="rId36"/>
    <p:sldId id="600" r:id="rId37"/>
    <p:sldId id="601" r:id="rId38"/>
    <p:sldId id="602" r:id="rId39"/>
    <p:sldId id="603" r:id="rId40"/>
    <p:sldId id="604" r:id="rId41"/>
    <p:sldId id="605" r:id="rId42"/>
    <p:sldId id="606" r:id="rId43"/>
    <p:sldId id="607" r:id="rId44"/>
    <p:sldId id="608" r:id="rId45"/>
    <p:sldId id="609" r:id="rId46"/>
    <p:sldId id="610" r:id="rId47"/>
    <p:sldId id="611" r:id="rId48"/>
    <p:sldId id="612" r:id="rId49"/>
    <p:sldId id="613" r:id="rId50"/>
    <p:sldId id="614" r:id="rId51"/>
    <p:sldId id="615" r:id="rId52"/>
    <p:sldId id="616" r:id="rId53"/>
    <p:sldId id="617" r:id="rId54"/>
    <p:sldId id="618" r:id="rId55"/>
    <p:sldId id="619" r:id="rId56"/>
    <p:sldId id="620" r:id="rId57"/>
    <p:sldId id="621" r:id="rId58"/>
    <p:sldId id="622" r:id="rId59"/>
    <p:sldId id="623" r:id="rId60"/>
    <p:sldId id="624" r:id="rId61"/>
    <p:sldId id="626" r:id="rId62"/>
    <p:sldId id="625" r:id="rId63"/>
    <p:sldId id="627" r:id="rId64"/>
    <p:sldId id="587" r:id="rId65"/>
    <p:sldId id="58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81B49C-D332-4F87-9E9D-0C51DB2ED12E}" v="204" dt="2019-04-01T16:03:21.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06" autoAdjust="0"/>
  </p:normalViewPr>
  <p:slideViewPr>
    <p:cSldViewPr snapToGrid="0" snapToObjects="1">
      <p:cViewPr varScale="1">
        <p:scale>
          <a:sx n="66" d="100"/>
          <a:sy n="66" d="100"/>
        </p:scale>
        <p:origin x="130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9081B49C-D332-4F87-9E9D-0C51DB2ED12E}"/>
    <pc:docChg chg="undo custSel addSld delSld modSld sldOrd">
      <pc:chgData name="Ivan Monich" userId="df37b809a6939972" providerId="LiveId" clId="{9081B49C-D332-4F87-9E9D-0C51DB2ED12E}" dt="2019-04-01T16:03:23.598" v="633" actId="1076"/>
      <pc:docMkLst>
        <pc:docMk/>
      </pc:docMkLst>
      <pc:sldChg chg="modSp add del">
        <pc:chgData name="Ivan Monich" userId="df37b809a6939972" providerId="LiveId" clId="{9081B49C-D332-4F87-9E9D-0C51DB2ED12E}" dt="2019-04-01T14:15:48.767" v="94" actId="20577"/>
        <pc:sldMkLst>
          <pc:docMk/>
          <pc:sldMk cId="2854195021" sldId="565"/>
        </pc:sldMkLst>
        <pc:spChg chg="mod">
          <ac:chgData name="Ivan Monich" userId="df37b809a6939972" providerId="LiveId" clId="{9081B49C-D332-4F87-9E9D-0C51DB2ED12E}" dt="2019-04-01T14:15:31.233" v="90" actId="20577"/>
          <ac:spMkLst>
            <pc:docMk/>
            <pc:sldMk cId="2854195021" sldId="565"/>
            <ac:spMk id="2" creationId="{81ADB842-A632-4C5E-BDC6-1111E275F1A5}"/>
          </ac:spMkLst>
        </pc:spChg>
        <pc:spChg chg="mod">
          <ac:chgData name="Ivan Monich" userId="df37b809a6939972" providerId="LiveId" clId="{9081B49C-D332-4F87-9E9D-0C51DB2ED12E}" dt="2019-04-01T14:15:48.767" v="94" actId="20577"/>
          <ac:spMkLst>
            <pc:docMk/>
            <pc:sldMk cId="2854195021" sldId="565"/>
            <ac:spMk id="3" creationId="{03C5F97D-3B73-43E5-8C8B-1713F6AC56DD}"/>
          </ac:spMkLst>
        </pc:spChg>
      </pc:sldChg>
      <pc:sldChg chg="modSp add">
        <pc:chgData name="Ivan Monich" userId="df37b809a6939972" providerId="LiveId" clId="{9081B49C-D332-4F87-9E9D-0C51DB2ED12E}" dt="2019-04-01T14:17:59.391" v="97" actId="207"/>
        <pc:sldMkLst>
          <pc:docMk/>
          <pc:sldMk cId="328690680" sldId="566"/>
        </pc:sldMkLst>
        <pc:spChg chg="mod">
          <ac:chgData name="Ivan Monich" userId="df37b809a6939972" providerId="LiveId" clId="{9081B49C-D332-4F87-9E9D-0C51DB2ED12E}" dt="2019-04-01T14:17:59.391" v="97" actId="207"/>
          <ac:spMkLst>
            <pc:docMk/>
            <pc:sldMk cId="328690680" sldId="566"/>
            <ac:spMk id="2" creationId="{81ADB842-A632-4C5E-BDC6-1111E275F1A5}"/>
          </ac:spMkLst>
        </pc:spChg>
        <pc:spChg chg="mod">
          <ac:chgData name="Ivan Monich" userId="df37b809a6939972" providerId="LiveId" clId="{9081B49C-D332-4F87-9E9D-0C51DB2ED12E}" dt="2019-04-01T14:17:38.951" v="95"/>
          <ac:spMkLst>
            <pc:docMk/>
            <pc:sldMk cId="328690680" sldId="566"/>
            <ac:spMk id="3" creationId="{03C5F97D-3B73-43E5-8C8B-1713F6AC56DD}"/>
          </ac:spMkLst>
        </pc:spChg>
      </pc:sldChg>
      <pc:sldChg chg="add del">
        <pc:chgData name="Ivan Monich" userId="df37b809a6939972" providerId="LiveId" clId="{9081B49C-D332-4F87-9E9D-0C51DB2ED12E}" dt="2019-04-01T14:14:57.563" v="26" actId="2696"/>
        <pc:sldMkLst>
          <pc:docMk/>
          <pc:sldMk cId="1338333026" sldId="566"/>
        </pc:sldMkLst>
      </pc:sldChg>
      <pc:sldChg chg="modSp add">
        <pc:chgData name="Ivan Monich" userId="df37b809a6939972" providerId="LiveId" clId="{9081B49C-D332-4F87-9E9D-0C51DB2ED12E}" dt="2019-04-01T14:19:10.427" v="104" actId="113"/>
        <pc:sldMkLst>
          <pc:docMk/>
          <pc:sldMk cId="1575184947" sldId="567"/>
        </pc:sldMkLst>
        <pc:spChg chg="mod">
          <ac:chgData name="Ivan Monich" userId="df37b809a6939972" providerId="LiveId" clId="{9081B49C-D332-4F87-9E9D-0C51DB2ED12E}" dt="2019-04-01T14:18:23.202" v="99" actId="207"/>
          <ac:spMkLst>
            <pc:docMk/>
            <pc:sldMk cId="1575184947" sldId="567"/>
            <ac:spMk id="2" creationId="{81ADB842-A632-4C5E-BDC6-1111E275F1A5}"/>
          </ac:spMkLst>
        </pc:spChg>
        <pc:spChg chg="mod">
          <ac:chgData name="Ivan Monich" userId="df37b809a6939972" providerId="LiveId" clId="{9081B49C-D332-4F87-9E9D-0C51DB2ED12E}" dt="2019-04-01T14:19:10.427" v="104" actId="113"/>
          <ac:spMkLst>
            <pc:docMk/>
            <pc:sldMk cId="1575184947" sldId="567"/>
            <ac:spMk id="3" creationId="{03C5F97D-3B73-43E5-8C8B-1713F6AC56DD}"/>
          </ac:spMkLst>
        </pc:spChg>
      </pc:sldChg>
      <pc:sldChg chg="add del">
        <pc:chgData name="Ivan Monich" userId="df37b809a6939972" providerId="LiveId" clId="{9081B49C-D332-4F87-9E9D-0C51DB2ED12E}" dt="2019-04-01T14:14:57.568" v="27" actId="2696"/>
        <pc:sldMkLst>
          <pc:docMk/>
          <pc:sldMk cId="2148152830" sldId="567"/>
        </pc:sldMkLst>
      </pc:sldChg>
      <pc:sldChg chg="add del">
        <pc:chgData name="Ivan Monich" userId="df37b809a6939972" providerId="LiveId" clId="{9081B49C-D332-4F87-9E9D-0C51DB2ED12E}" dt="2019-04-01T14:14:57.573" v="28" actId="2696"/>
        <pc:sldMkLst>
          <pc:docMk/>
          <pc:sldMk cId="1640683562" sldId="568"/>
        </pc:sldMkLst>
      </pc:sldChg>
      <pc:sldChg chg="modSp add">
        <pc:chgData name="Ivan Monich" userId="df37b809a6939972" providerId="LiveId" clId="{9081B49C-D332-4F87-9E9D-0C51DB2ED12E}" dt="2019-04-01T14:19:52.012" v="109" actId="113"/>
        <pc:sldMkLst>
          <pc:docMk/>
          <pc:sldMk cId="4048684144" sldId="568"/>
        </pc:sldMkLst>
        <pc:spChg chg="mod">
          <ac:chgData name="Ivan Monich" userId="df37b809a6939972" providerId="LiveId" clId="{9081B49C-D332-4F87-9E9D-0C51DB2ED12E}" dt="2019-04-01T14:19:21.364" v="106" actId="207"/>
          <ac:spMkLst>
            <pc:docMk/>
            <pc:sldMk cId="4048684144" sldId="568"/>
            <ac:spMk id="2" creationId="{81ADB842-A632-4C5E-BDC6-1111E275F1A5}"/>
          </ac:spMkLst>
        </pc:spChg>
        <pc:spChg chg="mod">
          <ac:chgData name="Ivan Monich" userId="df37b809a6939972" providerId="LiveId" clId="{9081B49C-D332-4F87-9E9D-0C51DB2ED12E}" dt="2019-04-01T14:19:52.012" v="109" actId="113"/>
          <ac:spMkLst>
            <pc:docMk/>
            <pc:sldMk cId="4048684144" sldId="568"/>
            <ac:spMk id="3" creationId="{03C5F97D-3B73-43E5-8C8B-1713F6AC56DD}"/>
          </ac:spMkLst>
        </pc:spChg>
      </pc:sldChg>
      <pc:sldChg chg="add del">
        <pc:chgData name="Ivan Monich" userId="df37b809a6939972" providerId="LiveId" clId="{9081B49C-D332-4F87-9E9D-0C51DB2ED12E}" dt="2019-04-01T14:14:57.578" v="29" actId="2696"/>
        <pc:sldMkLst>
          <pc:docMk/>
          <pc:sldMk cId="420503368" sldId="569"/>
        </pc:sldMkLst>
      </pc:sldChg>
      <pc:sldChg chg="modSp add">
        <pc:chgData name="Ivan Monich" userId="df37b809a6939972" providerId="LiveId" clId="{9081B49C-D332-4F87-9E9D-0C51DB2ED12E}" dt="2019-04-01T14:20:54.415" v="117" actId="113"/>
        <pc:sldMkLst>
          <pc:docMk/>
          <pc:sldMk cId="1610484292" sldId="569"/>
        </pc:sldMkLst>
        <pc:spChg chg="mod">
          <ac:chgData name="Ivan Monich" userId="df37b809a6939972" providerId="LiveId" clId="{9081B49C-D332-4F87-9E9D-0C51DB2ED12E}" dt="2019-04-01T14:20:30.955" v="111"/>
          <ac:spMkLst>
            <pc:docMk/>
            <pc:sldMk cId="1610484292" sldId="569"/>
            <ac:spMk id="2" creationId="{81ADB842-A632-4C5E-BDC6-1111E275F1A5}"/>
          </ac:spMkLst>
        </pc:spChg>
        <pc:spChg chg="mod">
          <ac:chgData name="Ivan Monich" userId="df37b809a6939972" providerId="LiveId" clId="{9081B49C-D332-4F87-9E9D-0C51DB2ED12E}" dt="2019-04-01T14:20:54.415" v="117" actId="113"/>
          <ac:spMkLst>
            <pc:docMk/>
            <pc:sldMk cId="1610484292" sldId="569"/>
            <ac:spMk id="3" creationId="{03C5F97D-3B73-43E5-8C8B-1713F6AC56DD}"/>
          </ac:spMkLst>
        </pc:spChg>
      </pc:sldChg>
      <pc:sldChg chg="add del">
        <pc:chgData name="Ivan Monich" userId="df37b809a6939972" providerId="LiveId" clId="{9081B49C-D332-4F87-9E9D-0C51DB2ED12E}" dt="2019-04-01T14:14:57.582" v="30" actId="2696"/>
        <pc:sldMkLst>
          <pc:docMk/>
          <pc:sldMk cId="937244262" sldId="570"/>
        </pc:sldMkLst>
      </pc:sldChg>
      <pc:sldChg chg="modSp add">
        <pc:chgData name="Ivan Monich" userId="df37b809a6939972" providerId="LiveId" clId="{9081B49C-D332-4F87-9E9D-0C51DB2ED12E}" dt="2019-04-01T14:21:53.259" v="127" actId="113"/>
        <pc:sldMkLst>
          <pc:docMk/>
          <pc:sldMk cId="950252672" sldId="570"/>
        </pc:sldMkLst>
        <pc:spChg chg="mod">
          <ac:chgData name="Ivan Monich" userId="df37b809a6939972" providerId="LiveId" clId="{9081B49C-D332-4F87-9E9D-0C51DB2ED12E}" dt="2019-04-01T14:21:02.811" v="119" actId="207"/>
          <ac:spMkLst>
            <pc:docMk/>
            <pc:sldMk cId="950252672" sldId="570"/>
            <ac:spMk id="2" creationId="{81ADB842-A632-4C5E-BDC6-1111E275F1A5}"/>
          </ac:spMkLst>
        </pc:spChg>
        <pc:spChg chg="mod">
          <ac:chgData name="Ivan Monich" userId="df37b809a6939972" providerId="LiveId" clId="{9081B49C-D332-4F87-9E9D-0C51DB2ED12E}" dt="2019-04-01T14:21:53.259" v="127" actId="113"/>
          <ac:spMkLst>
            <pc:docMk/>
            <pc:sldMk cId="950252672" sldId="570"/>
            <ac:spMk id="3" creationId="{03C5F97D-3B73-43E5-8C8B-1713F6AC56DD}"/>
          </ac:spMkLst>
        </pc:spChg>
      </pc:sldChg>
      <pc:sldChg chg="add del">
        <pc:chgData name="Ivan Monich" userId="df37b809a6939972" providerId="LiveId" clId="{9081B49C-D332-4F87-9E9D-0C51DB2ED12E}" dt="2019-04-01T14:14:57.589" v="31" actId="2696"/>
        <pc:sldMkLst>
          <pc:docMk/>
          <pc:sldMk cId="862525776" sldId="571"/>
        </pc:sldMkLst>
      </pc:sldChg>
      <pc:sldChg chg="modSp add">
        <pc:chgData name="Ivan Monich" userId="df37b809a6939972" providerId="LiveId" clId="{9081B49C-D332-4F87-9E9D-0C51DB2ED12E}" dt="2019-04-01T14:22:27.699" v="129" actId="113"/>
        <pc:sldMkLst>
          <pc:docMk/>
          <pc:sldMk cId="1759629510" sldId="571"/>
        </pc:sldMkLst>
        <pc:spChg chg="mod">
          <ac:chgData name="Ivan Monich" userId="df37b809a6939972" providerId="LiveId" clId="{9081B49C-D332-4F87-9E9D-0C51DB2ED12E}" dt="2019-04-01T14:22:27.699" v="129" actId="113"/>
          <ac:spMkLst>
            <pc:docMk/>
            <pc:sldMk cId="1759629510" sldId="571"/>
            <ac:spMk id="3" creationId="{03C5F97D-3B73-43E5-8C8B-1713F6AC56DD}"/>
          </ac:spMkLst>
        </pc:spChg>
      </pc:sldChg>
      <pc:sldChg chg="modSp add">
        <pc:chgData name="Ivan Monich" userId="df37b809a6939972" providerId="LiveId" clId="{9081B49C-D332-4F87-9E9D-0C51DB2ED12E}" dt="2019-04-01T15:05:39.072" v="132"/>
        <pc:sldMkLst>
          <pc:docMk/>
          <pc:sldMk cId="2033736255" sldId="572"/>
        </pc:sldMkLst>
        <pc:spChg chg="mod">
          <ac:chgData name="Ivan Monich" userId="df37b809a6939972" providerId="LiveId" clId="{9081B49C-D332-4F87-9E9D-0C51DB2ED12E}" dt="2019-04-01T14:22:35.140" v="131" actId="207"/>
          <ac:spMkLst>
            <pc:docMk/>
            <pc:sldMk cId="2033736255" sldId="572"/>
            <ac:spMk id="2" creationId="{81ADB842-A632-4C5E-BDC6-1111E275F1A5}"/>
          </ac:spMkLst>
        </pc:spChg>
        <pc:spChg chg="mod">
          <ac:chgData name="Ivan Monich" userId="df37b809a6939972" providerId="LiveId" clId="{9081B49C-D332-4F87-9E9D-0C51DB2ED12E}" dt="2019-04-01T15:05:39.072" v="132"/>
          <ac:spMkLst>
            <pc:docMk/>
            <pc:sldMk cId="2033736255" sldId="572"/>
            <ac:spMk id="3" creationId="{03C5F97D-3B73-43E5-8C8B-1713F6AC56DD}"/>
          </ac:spMkLst>
        </pc:spChg>
      </pc:sldChg>
      <pc:sldChg chg="add del">
        <pc:chgData name="Ivan Monich" userId="df37b809a6939972" providerId="LiveId" clId="{9081B49C-D332-4F87-9E9D-0C51DB2ED12E}" dt="2019-04-01T14:14:57.593" v="32" actId="2696"/>
        <pc:sldMkLst>
          <pc:docMk/>
          <pc:sldMk cId="2060425873" sldId="572"/>
        </pc:sldMkLst>
      </pc:sldChg>
      <pc:sldChg chg="modSp add">
        <pc:chgData name="Ivan Monich" userId="df37b809a6939972" providerId="LiveId" clId="{9081B49C-D332-4F87-9E9D-0C51DB2ED12E}" dt="2019-04-01T15:06:18.543" v="136" actId="113"/>
        <pc:sldMkLst>
          <pc:docMk/>
          <pc:sldMk cId="2293561024" sldId="573"/>
        </pc:sldMkLst>
        <pc:spChg chg="mod">
          <ac:chgData name="Ivan Monich" userId="df37b809a6939972" providerId="LiveId" clId="{9081B49C-D332-4F87-9E9D-0C51DB2ED12E}" dt="2019-04-01T15:05:47.566" v="134" actId="207"/>
          <ac:spMkLst>
            <pc:docMk/>
            <pc:sldMk cId="2293561024" sldId="573"/>
            <ac:spMk id="2" creationId="{81ADB842-A632-4C5E-BDC6-1111E275F1A5}"/>
          </ac:spMkLst>
        </pc:spChg>
        <pc:spChg chg="mod">
          <ac:chgData name="Ivan Monich" userId="df37b809a6939972" providerId="LiveId" clId="{9081B49C-D332-4F87-9E9D-0C51DB2ED12E}" dt="2019-04-01T15:06:18.543" v="136" actId="113"/>
          <ac:spMkLst>
            <pc:docMk/>
            <pc:sldMk cId="2293561024" sldId="573"/>
            <ac:spMk id="3" creationId="{03C5F97D-3B73-43E5-8C8B-1713F6AC56DD}"/>
          </ac:spMkLst>
        </pc:spChg>
      </pc:sldChg>
      <pc:sldChg chg="add del">
        <pc:chgData name="Ivan Monich" userId="df37b809a6939972" providerId="LiveId" clId="{9081B49C-D332-4F87-9E9D-0C51DB2ED12E}" dt="2019-04-01T14:14:57.598" v="33" actId="2696"/>
        <pc:sldMkLst>
          <pc:docMk/>
          <pc:sldMk cId="3755161366" sldId="573"/>
        </pc:sldMkLst>
      </pc:sldChg>
      <pc:sldChg chg="modSp add">
        <pc:chgData name="Ivan Monich" userId="df37b809a6939972" providerId="LiveId" clId="{9081B49C-D332-4F87-9E9D-0C51DB2ED12E}" dt="2019-04-01T15:06:33.226" v="139" actId="113"/>
        <pc:sldMkLst>
          <pc:docMk/>
          <pc:sldMk cId="519079872" sldId="574"/>
        </pc:sldMkLst>
        <pc:spChg chg="mod">
          <ac:chgData name="Ivan Monich" userId="df37b809a6939972" providerId="LiveId" clId="{9081B49C-D332-4F87-9E9D-0C51DB2ED12E}" dt="2019-04-01T15:06:30.200" v="138"/>
          <ac:spMkLst>
            <pc:docMk/>
            <pc:sldMk cId="519079872" sldId="574"/>
            <ac:spMk id="2" creationId="{81ADB842-A632-4C5E-BDC6-1111E275F1A5}"/>
          </ac:spMkLst>
        </pc:spChg>
        <pc:spChg chg="mod">
          <ac:chgData name="Ivan Monich" userId="df37b809a6939972" providerId="LiveId" clId="{9081B49C-D332-4F87-9E9D-0C51DB2ED12E}" dt="2019-04-01T15:06:33.226" v="139" actId="113"/>
          <ac:spMkLst>
            <pc:docMk/>
            <pc:sldMk cId="519079872" sldId="574"/>
            <ac:spMk id="3" creationId="{03C5F97D-3B73-43E5-8C8B-1713F6AC56DD}"/>
          </ac:spMkLst>
        </pc:spChg>
      </pc:sldChg>
      <pc:sldChg chg="add del">
        <pc:chgData name="Ivan Monich" userId="df37b809a6939972" providerId="LiveId" clId="{9081B49C-D332-4F87-9E9D-0C51DB2ED12E}" dt="2019-04-01T14:14:57.605" v="34" actId="2696"/>
        <pc:sldMkLst>
          <pc:docMk/>
          <pc:sldMk cId="1890115266" sldId="574"/>
        </pc:sldMkLst>
      </pc:sldChg>
      <pc:sldChg chg="modSp add">
        <pc:chgData name="Ivan Monich" userId="df37b809a6939972" providerId="LiveId" clId="{9081B49C-D332-4F87-9E9D-0C51DB2ED12E}" dt="2019-04-01T15:07:21.798" v="143" actId="113"/>
        <pc:sldMkLst>
          <pc:docMk/>
          <pc:sldMk cId="683370373" sldId="575"/>
        </pc:sldMkLst>
        <pc:spChg chg="mod">
          <ac:chgData name="Ivan Monich" userId="df37b809a6939972" providerId="LiveId" clId="{9081B49C-D332-4F87-9E9D-0C51DB2ED12E}" dt="2019-04-01T15:06:40.789" v="141" actId="207"/>
          <ac:spMkLst>
            <pc:docMk/>
            <pc:sldMk cId="683370373" sldId="575"/>
            <ac:spMk id="2" creationId="{81ADB842-A632-4C5E-BDC6-1111E275F1A5}"/>
          </ac:spMkLst>
        </pc:spChg>
        <pc:spChg chg="mod">
          <ac:chgData name="Ivan Monich" userId="df37b809a6939972" providerId="LiveId" clId="{9081B49C-D332-4F87-9E9D-0C51DB2ED12E}" dt="2019-04-01T15:07:21.798" v="143" actId="113"/>
          <ac:spMkLst>
            <pc:docMk/>
            <pc:sldMk cId="683370373" sldId="575"/>
            <ac:spMk id="3" creationId="{03C5F97D-3B73-43E5-8C8B-1713F6AC56DD}"/>
          </ac:spMkLst>
        </pc:spChg>
      </pc:sldChg>
      <pc:sldChg chg="add del">
        <pc:chgData name="Ivan Monich" userId="df37b809a6939972" providerId="LiveId" clId="{9081B49C-D332-4F87-9E9D-0C51DB2ED12E}" dt="2019-04-01T14:14:57.609" v="35" actId="2696"/>
        <pc:sldMkLst>
          <pc:docMk/>
          <pc:sldMk cId="3393274168" sldId="575"/>
        </pc:sldMkLst>
      </pc:sldChg>
      <pc:sldChg chg="modSp add">
        <pc:chgData name="Ivan Monich" userId="df37b809a6939972" providerId="LiveId" clId="{9081B49C-D332-4F87-9E9D-0C51DB2ED12E}" dt="2019-04-01T15:08:26.513" v="157" actId="113"/>
        <pc:sldMkLst>
          <pc:docMk/>
          <pc:sldMk cId="3176983961" sldId="576"/>
        </pc:sldMkLst>
        <pc:spChg chg="mod">
          <ac:chgData name="Ivan Monich" userId="df37b809a6939972" providerId="LiveId" clId="{9081B49C-D332-4F87-9E9D-0C51DB2ED12E}" dt="2019-04-01T15:07:56.902" v="152" actId="207"/>
          <ac:spMkLst>
            <pc:docMk/>
            <pc:sldMk cId="3176983961" sldId="576"/>
            <ac:spMk id="2" creationId="{81ADB842-A632-4C5E-BDC6-1111E275F1A5}"/>
          </ac:spMkLst>
        </pc:spChg>
        <pc:spChg chg="mod">
          <ac:chgData name="Ivan Monich" userId="df37b809a6939972" providerId="LiveId" clId="{9081B49C-D332-4F87-9E9D-0C51DB2ED12E}" dt="2019-04-01T15:08:26.513" v="157" actId="113"/>
          <ac:spMkLst>
            <pc:docMk/>
            <pc:sldMk cId="3176983961" sldId="576"/>
            <ac:spMk id="3" creationId="{03C5F97D-3B73-43E5-8C8B-1713F6AC56DD}"/>
          </ac:spMkLst>
        </pc:spChg>
      </pc:sldChg>
      <pc:sldChg chg="add del">
        <pc:chgData name="Ivan Monich" userId="df37b809a6939972" providerId="LiveId" clId="{9081B49C-D332-4F87-9E9D-0C51DB2ED12E}" dt="2019-04-01T14:14:57.614" v="36" actId="2696"/>
        <pc:sldMkLst>
          <pc:docMk/>
          <pc:sldMk cId="3380603465" sldId="576"/>
        </pc:sldMkLst>
      </pc:sldChg>
      <pc:sldChg chg="add del">
        <pc:chgData name="Ivan Monich" userId="df37b809a6939972" providerId="LiveId" clId="{9081B49C-D332-4F87-9E9D-0C51DB2ED12E}" dt="2019-04-01T14:14:57.621" v="37" actId="2696"/>
        <pc:sldMkLst>
          <pc:docMk/>
          <pc:sldMk cId="526392832" sldId="577"/>
        </pc:sldMkLst>
      </pc:sldChg>
      <pc:sldChg chg="modSp add">
        <pc:chgData name="Ivan Monich" userId="df37b809a6939972" providerId="LiveId" clId="{9081B49C-D332-4F87-9E9D-0C51DB2ED12E}" dt="2019-04-01T15:09:52.495" v="166" actId="113"/>
        <pc:sldMkLst>
          <pc:docMk/>
          <pc:sldMk cId="2521143037" sldId="577"/>
        </pc:sldMkLst>
        <pc:spChg chg="mod">
          <ac:chgData name="Ivan Monich" userId="df37b809a6939972" providerId="LiveId" clId="{9081B49C-D332-4F87-9E9D-0C51DB2ED12E}" dt="2019-04-01T15:08:35.385" v="159" actId="207"/>
          <ac:spMkLst>
            <pc:docMk/>
            <pc:sldMk cId="2521143037" sldId="577"/>
            <ac:spMk id="2" creationId="{81ADB842-A632-4C5E-BDC6-1111E275F1A5}"/>
          </ac:spMkLst>
        </pc:spChg>
        <pc:spChg chg="mod">
          <ac:chgData name="Ivan Monich" userId="df37b809a6939972" providerId="LiveId" clId="{9081B49C-D332-4F87-9E9D-0C51DB2ED12E}" dt="2019-04-01T15:09:52.495" v="166" actId="113"/>
          <ac:spMkLst>
            <pc:docMk/>
            <pc:sldMk cId="2521143037" sldId="577"/>
            <ac:spMk id="3" creationId="{03C5F97D-3B73-43E5-8C8B-1713F6AC56DD}"/>
          </ac:spMkLst>
        </pc:spChg>
      </pc:sldChg>
      <pc:sldChg chg="modSp add">
        <pc:chgData name="Ivan Monich" userId="df37b809a6939972" providerId="LiveId" clId="{9081B49C-D332-4F87-9E9D-0C51DB2ED12E}" dt="2019-04-01T15:10:43.204" v="170" actId="113"/>
        <pc:sldMkLst>
          <pc:docMk/>
          <pc:sldMk cId="2102999896" sldId="578"/>
        </pc:sldMkLst>
        <pc:spChg chg="mod">
          <ac:chgData name="Ivan Monich" userId="df37b809a6939972" providerId="LiveId" clId="{9081B49C-D332-4F87-9E9D-0C51DB2ED12E}" dt="2019-04-01T15:10:43.204" v="170" actId="113"/>
          <ac:spMkLst>
            <pc:docMk/>
            <pc:sldMk cId="2102999896" sldId="578"/>
            <ac:spMk id="3" creationId="{03C5F97D-3B73-43E5-8C8B-1713F6AC56DD}"/>
          </ac:spMkLst>
        </pc:spChg>
      </pc:sldChg>
      <pc:sldChg chg="modSp add">
        <pc:chgData name="Ivan Monich" userId="df37b809a6939972" providerId="LiveId" clId="{9081B49C-D332-4F87-9E9D-0C51DB2ED12E}" dt="2019-04-01T15:12:24.234" v="178" actId="113"/>
        <pc:sldMkLst>
          <pc:docMk/>
          <pc:sldMk cId="290912192" sldId="579"/>
        </pc:sldMkLst>
        <pc:spChg chg="mod">
          <ac:chgData name="Ivan Monich" userId="df37b809a6939972" providerId="LiveId" clId="{9081B49C-D332-4F87-9E9D-0C51DB2ED12E}" dt="2019-04-01T15:11:46.308" v="172" actId="207"/>
          <ac:spMkLst>
            <pc:docMk/>
            <pc:sldMk cId="290912192" sldId="579"/>
            <ac:spMk id="2" creationId="{81ADB842-A632-4C5E-BDC6-1111E275F1A5}"/>
          </ac:spMkLst>
        </pc:spChg>
        <pc:spChg chg="mod">
          <ac:chgData name="Ivan Monich" userId="df37b809a6939972" providerId="LiveId" clId="{9081B49C-D332-4F87-9E9D-0C51DB2ED12E}" dt="2019-04-01T15:12:24.234" v="178" actId="113"/>
          <ac:spMkLst>
            <pc:docMk/>
            <pc:sldMk cId="290912192" sldId="579"/>
            <ac:spMk id="3" creationId="{03C5F97D-3B73-43E5-8C8B-1713F6AC56DD}"/>
          </ac:spMkLst>
        </pc:spChg>
      </pc:sldChg>
      <pc:sldChg chg="modSp add">
        <pc:chgData name="Ivan Monich" userId="df37b809a6939972" providerId="LiveId" clId="{9081B49C-D332-4F87-9E9D-0C51DB2ED12E}" dt="2019-04-01T15:13:22.907" v="184" actId="113"/>
        <pc:sldMkLst>
          <pc:docMk/>
          <pc:sldMk cId="3052491012" sldId="580"/>
        </pc:sldMkLst>
        <pc:spChg chg="mod">
          <ac:chgData name="Ivan Monich" userId="df37b809a6939972" providerId="LiveId" clId="{9081B49C-D332-4F87-9E9D-0C51DB2ED12E}" dt="2019-04-01T15:13:22.907" v="184" actId="113"/>
          <ac:spMkLst>
            <pc:docMk/>
            <pc:sldMk cId="3052491012" sldId="580"/>
            <ac:spMk id="3" creationId="{03C5F97D-3B73-43E5-8C8B-1713F6AC56DD}"/>
          </ac:spMkLst>
        </pc:spChg>
      </pc:sldChg>
      <pc:sldChg chg="modSp add">
        <pc:chgData name="Ivan Monich" userId="df37b809a6939972" providerId="LiveId" clId="{9081B49C-D332-4F87-9E9D-0C51DB2ED12E}" dt="2019-04-01T15:13:52.621" v="189" actId="113"/>
        <pc:sldMkLst>
          <pc:docMk/>
          <pc:sldMk cId="2683026971" sldId="581"/>
        </pc:sldMkLst>
        <pc:spChg chg="mod">
          <ac:chgData name="Ivan Monich" userId="df37b809a6939972" providerId="LiveId" clId="{9081B49C-D332-4F87-9E9D-0C51DB2ED12E}" dt="2019-04-01T15:13:52.621" v="189" actId="113"/>
          <ac:spMkLst>
            <pc:docMk/>
            <pc:sldMk cId="2683026971" sldId="581"/>
            <ac:spMk id="3" creationId="{03C5F97D-3B73-43E5-8C8B-1713F6AC56DD}"/>
          </ac:spMkLst>
        </pc:spChg>
      </pc:sldChg>
      <pc:sldChg chg="modSp add">
        <pc:chgData name="Ivan Monich" userId="df37b809a6939972" providerId="LiveId" clId="{9081B49C-D332-4F87-9E9D-0C51DB2ED12E}" dt="2019-04-01T15:15:46.119" v="200" actId="113"/>
        <pc:sldMkLst>
          <pc:docMk/>
          <pc:sldMk cId="2690324655" sldId="582"/>
        </pc:sldMkLst>
        <pc:spChg chg="mod">
          <ac:chgData name="Ivan Monich" userId="df37b809a6939972" providerId="LiveId" clId="{9081B49C-D332-4F87-9E9D-0C51DB2ED12E}" dt="2019-04-01T15:14:56.513" v="191" actId="207"/>
          <ac:spMkLst>
            <pc:docMk/>
            <pc:sldMk cId="2690324655" sldId="582"/>
            <ac:spMk id="2" creationId="{81ADB842-A632-4C5E-BDC6-1111E275F1A5}"/>
          </ac:spMkLst>
        </pc:spChg>
        <pc:spChg chg="mod">
          <ac:chgData name="Ivan Monich" userId="df37b809a6939972" providerId="LiveId" clId="{9081B49C-D332-4F87-9E9D-0C51DB2ED12E}" dt="2019-04-01T15:15:46.119" v="200" actId="113"/>
          <ac:spMkLst>
            <pc:docMk/>
            <pc:sldMk cId="2690324655" sldId="582"/>
            <ac:spMk id="3" creationId="{03C5F97D-3B73-43E5-8C8B-1713F6AC56DD}"/>
          </ac:spMkLst>
        </pc:spChg>
      </pc:sldChg>
      <pc:sldChg chg="modSp add">
        <pc:chgData name="Ivan Monich" userId="df37b809a6939972" providerId="LiveId" clId="{9081B49C-D332-4F87-9E9D-0C51DB2ED12E}" dt="2019-04-01T15:15:34.162" v="197" actId="113"/>
        <pc:sldMkLst>
          <pc:docMk/>
          <pc:sldMk cId="2711371555" sldId="583"/>
        </pc:sldMkLst>
        <pc:spChg chg="mod">
          <ac:chgData name="Ivan Monich" userId="df37b809a6939972" providerId="LiveId" clId="{9081B49C-D332-4F87-9E9D-0C51DB2ED12E}" dt="2019-04-01T15:15:34.162" v="197" actId="113"/>
          <ac:spMkLst>
            <pc:docMk/>
            <pc:sldMk cId="2711371555" sldId="583"/>
            <ac:spMk id="3" creationId="{03C5F97D-3B73-43E5-8C8B-1713F6AC56DD}"/>
          </ac:spMkLst>
        </pc:spChg>
      </pc:sldChg>
      <pc:sldChg chg="modSp add">
        <pc:chgData name="Ivan Monich" userId="df37b809a6939972" providerId="LiveId" clId="{9081B49C-D332-4F87-9E9D-0C51DB2ED12E}" dt="2019-04-01T15:16:17.912" v="204" actId="113"/>
        <pc:sldMkLst>
          <pc:docMk/>
          <pc:sldMk cId="1035847007" sldId="584"/>
        </pc:sldMkLst>
        <pc:spChg chg="mod">
          <ac:chgData name="Ivan Monich" userId="df37b809a6939972" providerId="LiveId" clId="{9081B49C-D332-4F87-9E9D-0C51DB2ED12E}" dt="2019-04-01T15:16:17.912" v="204" actId="113"/>
          <ac:spMkLst>
            <pc:docMk/>
            <pc:sldMk cId="1035847007" sldId="584"/>
            <ac:spMk id="3" creationId="{03C5F97D-3B73-43E5-8C8B-1713F6AC56DD}"/>
          </ac:spMkLst>
        </pc:spChg>
      </pc:sldChg>
      <pc:sldChg chg="modSp add">
        <pc:chgData name="Ivan Monich" userId="df37b809a6939972" providerId="LiveId" clId="{9081B49C-D332-4F87-9E9D-0C51DB2ED12E}" dt="2019-04-01T15:21:28.677" v="232" actId="113"/>
        <pc:sldMkLst>
          <pc:docMk/>
          <pc:sldMk cId="2185419484" sldId="585"/>
        </pc:sldMkLst>
        <pc:spChg chg="mod">
          <ac:chgData name="Ivan Monich" userId="df37b809a6939972" providerId="LiveId" clId="{9081B49C-D332-4F87-9E9D-0C51DB2ED12E}" dt="2019-04-01T15:20:06.956" v="206" actId="207"/>
          <ac:spMkLst>
            <pc:docMk/>
            <pc:sldMk cId="2185419484" sldId="585"/>
            <ac:spMk id="2" creationId="{81ADB842-A632-4C5E-BDC6-1111E275F1A5}"/>
          </ac:spMkLst>
        </pc:spChg>
        <pc:spChg chg="mod">
          <ac:chgData name="Ivan Monich" userId="df37b809a6939972" providerId="LiveId" clId="{9081B49C-D332-4F87-9E9D-0C51DB2ED12E}" dt="2019-04-01T15:21:28.677" v="232" actId="113"/>
          <ac:spMkLst>
            <pc:docMk/>
            <pc:sldMk cId="2185419484" sldId="585"/>
            <ac:spMk id="3" creationId="{03C5F97D-3B73-43E5-8C8B-1713F6AC56DD}"/>
          </ac:spMkLst>
        </pc:spChg>
      </pc:sldChg>
      <pc:sldChg chg="modSp add">
        <pc:chgData name="Ivan Monich" userId="df37b809a6939972" providerId="LiveId" clId="{9081B49C-D332-4F87-9E9D-0C51DB2ED12E}" dt="2019-04-01T15:23:06.870" v="249" actId="113"/>
        <pc:sldMkLst>
          <pc:docMk/>
          <pc:sldMk cId="2947888125" sldId="586"/>
        </pc:sldMkLst>
        <pc:spChg chg="mod">
          <ac:chgData name="Ivan Monich" userId="df37b809a6939972" providerId="LiveId" clId="{9081B49C-D332-4F87-9E9D-0C51DB2ED12E}" dt="2019-04-01T15:21:37.997" v="234" actId="207"/>
          <ac:spMkLst>
            <pc:docMk/>
            <pc:sldMk cId="2947888125" sldId="586"/>
            <ac:spMk id="2" creationId="{81ADB842-A632-4C5E-BDC6-1111E275F1A5}"/>
          </ac:spMkLst>
        </pc:spChg>
        <pc:spChg chg="mod">
          <ac:chgData name="Ivan Monich" userId="df37b809a6939972" providerId="LiveId" clId="{9081B49C-D332-4F87-9E9D-0C51DB2ED12E}" dt="2019-04-01T15:23:06.870" v="249" actId="113"/>
          <ac:spMkLst>
            <pc:docMk/>
            <pc:sldMk cId="2947888125" sldId="586"/>
            <ac:spMk id="3" creationId="{03C5F97D-3B73-43E5-8C8B-1713F6AC56DD}"/>
          </ac:spMkLst>
        </pc:spChg>
      </pc:sldChg>
      <pc:sldChg chg="add">
        <pc:chgData name="Ivan Monich" userId="df37b809a6939972" providerId="LiveId" clId="{9081B49C-D332-4F87-9E9D-0C51DB2ED12E}" dt="2019-04-01T14:15:12.356" v="60"/>
        <pc:sldMkLst>
          <pc:docMk/>
          <pc:sldMk cId="863397681" sldId="587"/>
        </pc:sldMkLst>
      </pc:sldChg>
      <pc:sldChg chg="add">
        <pc:chgData name="Ivan Monich" userId="df37b809a6939972" providerId="LiveId" clId="{9081B49C-D332-4F87-9E9D-0C51DB2ED12E}" dt="2019-04-01T14:15:12.378" v="61"/>
        <pc:sldMkLst>
          <pc:docMk/>
          <pc:sldMk cId="1592775613" sldId="588"/>
        </pc:sldMkLst>
      </pc:sldChg>
      <pc:sldChg chg="addSp modSp add">
        <pc:chgData name="Ivan Monich" userId="df37b809a6939972" providerId="LiveId" clId="{9081B49C-D332-4F87-9E9D-0C51DB2ED12E}" dt="2019-04-01T15:24:15.930" v="251" actId="1076"/>
        <pc:sldMkLst>
          <pc:docMk/>
          <pc:sldMk cId="2029375487" sldId="589"/>
        </pc:sldMkLst>
        <pc:picChg chg="add mod">
          <ac:chgData name="Ivan Monich" userId="df37b809a6939972" providerId="LiveId" clId="{9081B49C-D332-4F87-9E9D-0C51DB2ED12E}" dt="2019-04-01T15:24:15.930" v="251" actId="1076"/>
          <ac:picMkLst>
            <pc:docMk/>
            <pc:sldMk cId="2029375487" sldId="589"/>
            <ac:picMk id="4" creationId="{A4D19504-EE54-471C-97B8-8AF2AB7E9A89}"/>
          </ac:picMkLst>
        </pc:picChg>
      </pc:sldChg>
      <pc:sldChg chg="modSp add">
        <pc:chgData name="Ivan Monich" userId="df37b809a6939972" providerId="LiveId" clId="{9081B49C-D332-4F87-9E9D-0C51DB2ED12E}" dt="2019-04-01T15:25:03.921" v="256" actId="113"/>
        <pc:sldMkLst>
          <pc:docMk/>
          <pc:sldMk cId="1196298506" sldId="590"/>
        </pc:sldMkLst>
        <pc:spChg chg="mod">
          <ac:chgData name="Ivan Monich" userId="df37b809a6939972" providerId="LiveId" clId="{9081B49C-D332-4F87-9E9D-0C51DB2ED12E}" dt="2019-04-01T15:24:38.603" v="253" actId="207"/>
          <ac:spMkLst>
            <pc:docMk/>
            <pc:sldMk cId="1196298506" sldId="590"/>
            <ac:spMk id="2" creationId="{81ADB842-A632-4C5E-BDC6-1111E275F1A5}"/>
          </ac:spMkLst>
        </pc:spChg>
        <pc:spChg chg="mod">
          <ac:chgData name="Ivan Monich" userId="df37b809a6939972" providerId="LiveId" clId="{9081B49C-D332-4F87-9E9D-0C51DB2ED12E}" dt="2019-04-01T15:25:03.921" v="256" actId="113"/>
          <ac:spMkLst>
            <pc:docMk/>
            <pc:sldMk cId="1196298506" sldId="590"/>
            <ac:spMk id="3" creationId="{03C5F97D-3B73-43E5-8C8B-1713F6AC56DD}"/>
          </ac:spMkLst>
        </pc:spChg>
      </pc:sldChg>
      <pc:sldChg chg="modSp add">
        <pc:chgData name="Ivan Monich" userId="df37b809a6939972" providerId="LiveId" clId="{9081B49C-D332-4F87-9E9D-0C51DB2ED12E}" dt="2019-04-01T15:25:44.834" v="257"/>
        <pc:sldMkLst>
          <pc:docMk/>
          <pc:sldMk cId="720645157" sldId="591"/>
        </pc:sldMkLst>
        <pc:spChg chg="mod">
          <ac:chgData name="Ivan Monich" userId="df37b809a6939972" providerId="LiveId" clId="{9081B49C-D332-4F87-9E9D-0C51DB2ED12E}" dt="2019-04-01T15:25:44.834" v="257"/>
          <ac:spMkLst>
            <pc:docMk/>
            <pc:sldMk cId="720645157" sldId="591"/>
            <ac:spMk id="3" creationId="{03C5F97D-3B73-43E5-8C8B-1713F6AC56DD}"/>
          </ac:spMkLst>
        </pc:spChg>
      </pc:sldChg>
      <pc:sldChg chg="modSp add">
        <pc:chgData name="Ivan Monich" userId="df37b809a6939972" providerId="LiveId" clId="{9081B49C-D332-4F87-9E9D-0C51DB2ED12E}" dt="2019-04-01T15:26:31.810" v="265" actId="113"/>
        <pc:sldMkLst>
          <pc:docMk/>
          <pc:sldMk cId="405046248" sldId="592"/>
        </pc:sldMkLst>
        <pc:spChg chg="mod">
          <ac:chgData name="Ivan Monich" userId="df37b809a6939972" providerId="LiveId" clId="{9081B49C-D332-4F87-9E9D-0C51DB2ED12E}" dt="2019-04-01T15:25:54.618" v="259" actId="207"/>
          <ac:spMkLst>
            <pc:docMk/>
            <pc:sldMk cId="405046248" sldId="592"/>
            <ac:spMk id="2" creationId="{81ADB842-A632-4C5E-BDC6-1111E275F1A5}"/>
          </ac:spMkLst>
        </pc:spChg>
        <pc:spChg chg="mod">
          <ac:chgData name="Ivan Monich" userId="df37b809a6939972" providerId="LiveId" clId="{9081B49C-D332-4F87-9E9D-0C51DB2ED12E}" dt="2019-04-01T15:26:31.810" v="265" actId="113"/>
          <ac:spMkLst>
            <pc:docMk/>
            <pc:sldMk cId="405046248" sldId="592"/>
            <ac:spMk id="3" creationId="{03C5F97D-3B73-43E5-8C8B-1713F6AC56DD}"/>
          </ac:spMkLst>
        </pc:spChg>
      </pc:sldChg>
      <pc:sldChg chg="addSp delSp modSp add">
        <pc:chgData name="Ivan Monich" userId="df37b809a6939972" providerId="LiveId" clId="{9081B49C-D332-4F87-9E9D-0C51DB2ED12E}" dt="2019-04-01T15:27:13.744" v="271" actId="1076"/>
        <pc:sldMkLst>
          <pc:docMk/>
          <pc:sldMk cId="1494797475" sldId="593"/>
        </pc:sldMkLst>
        <pc:spChg chg="mod">
          <ac:chgData name="Ivan Monich" userId="df37b809a6939972" providerId="LiveId" clId="{9081B49C-D332-4F87-9E9D-0C51DB2ED12E}" dt="2019-04-01T15:26:46.175" v="268" actId="207"/>
          <ac:spMkLst>
            <pc:docMk/>
            <pc:sldMk cId="1494797475" sldId="593"/>
            <ac:spMk id="2" creationId="{81ADB842-A632-4C5E-BDC6-1111E275F1A5}"/>
          </ac:spMkLst>
        </pc:spChg>
        <pc:spChg chg="del">
          <ac:chgData name="Ivan Monich" userId="df37b809a6939972" providerId="LiveId" clId="{9081B49C-D332-4F87-9E9D-0C51DB2ED12E}" dt="2019-04-01T15:27:10.202" v="269"/>
          <ac:spMkLst>
            <pc:docMk/>
            <pc:sldMk cId="1494797475" sldId="593"/>
            <ac:spMk id="3" creationId="{03C5F97D-3B73-43E5-8C8B-1713F6AC56DD}"/>
          </ac:spMkLst>
        </pc:spChg>
        <pc:picChg chg="add mod">
          <ac:chgData name="Ivan Monich" userId="df37b809a6939972" providerId="LiveId" clId="{9081B49C-D332-4F87-9E9D-0C51DB2ED12E}" dt="2019-04-01T15:27:13.744" v="271" actId="1076"/>
          <ac:picMkLst>
            <pc:docMk/>
            <pc:sldMk cId="1494797475" sldId="593"/>
            <ac:picMk id="4" creationId="{31F4620F-99E2-4319-A7D1-798B438D487E}"/>
          </ac:picMkLst>
        </pc:picChg>
      </pc:sldChg>
      <pc:sldChg chg="modSp add">
        <pc:chgData name="Ivan Monich" userId="df37b809a6939972" providerId="LiveId" clId="{9081B49C-D332-4F87-9E9D-0C51DB2ED12E}" dt="2019-04-01T15:29:05.180" v="435" actId="20577"/>
        <pc:sldMkLst>
          <pc:docMk/>
          <pc:sldMk cId="2767296146" sldId="594"/>
        </pc:sldMkLst>
        <pc:spChg chg="mod">
          <ac:chgData name="Ivan Monich" userId="df37b809a6939972" providerId="LiveId" clId="{9081B49C-D332-4F87-9E9D-0C51DB2ED12E}" dt="2019-04-01T15:28:00.257" v="304" actId="20577"/>
          <ac:spMkLst>
            <pc:docMk/>
            <pc:sldMk cId="2767296146" sldId="594"/>
            <ac:spMk id="2" creationId="{81ADB842-A632-4C5E-BDC6-1111E275F1A5}"/>
          </ac:spMkLst>
        </pc:spChg>
        <pc:spChg chg="mod">
          <ac:chgData name="Ivan Monich" userId="df37b809a6939972" providerId="LiveId" clId="{9081B49C-D332-4F87-9E9D-0C51DB2ED12E}" dt="2019-04-01T15:29:05.180" v="435" actId="20577"/>
          <ac:spMkLst>
            <pc:docMk/>
            <pc:sldMk cId="2767296146" sldId="594"/>
            <ac:spMk id="3" creationId="{03C5F97D-3B73-43E5-8C8B-1713F6AC56DD}"/>
          </ac:spMkLst>
        </pc:spChg>
      </pc:sldChg>
      <pc:sldChg chg="modSp add">
        <pc:chgData name="Ivan Monich" userId="df37b809a6939972" providerId="LiveId" clId="{9081B49C-D332-4F87-9E9D-0C51DB2ED12E}" dt="2019-04-01T15:30:16.789" v="440" actId="113"/>
        <pc:sldMkLst>
          <pc:docMk/>
          <pc:sldMk cId="1068762189" sldId="595"/>
        </pc:sldMkLst>
        <pc:spChg chg="mod">
          <ac:chgData name="Ivan Monich" userId="df37b809a6939972" providerId="LiveId" clId="{9081B49C-D332-4F87-9E9D-0C51DB2ED12E}" dt="2019-04-01T15:29:50.362" v="437" actId="207"/>
          <ac:spMkLst>
            <pc:docMk/>
            <pc:sldMk cId="1068762189" sldId="595"/>
            <ac:spMk id="2" creationId="{81ADB842-A632-4C5E-BDC6-1111E275F1A5}"/>
          </ac:spMkLst>
        </pc:spChg>
        <pc:spChg chg="mod">
          <ac:chgData name="Ivan Monich" userId="df37b809a6939972" providerId="LiveId" clId="{9081B49C-D332-4F87-9E9D-0C51DB2ED12E}" dt="2019-04-01T15:30:16.789" v="440" actId="113"/>
          <ac:spMkLst>
            <pc:docMk/>
            <pc:sldMk cId="1068762189" sldId="595"/>
            <ac:spMk id="3" creationId="{03C5F97D-3B73-43E5-8C8B-1713F6AC56DD}"/>
          </ac:spMkLst>
        </pc:spChg>
      </pc:sldChg>
      <pc:sldChg chg="modSp add">
        <pc:chgData name="Ivan Monich" userId="df37b809a6939972" providerId="LiveId" clId="{9081B49C-D332-4F87-9E9D-0C51DB2ED12E}" dt="2019-04-01T15:30:51.697" v="449" actId="12"/>
        <pc:sldMkLst>
          <pc:docMk/>
          <pc:sldMk cId="3009390454" sldId="596"/>
        </pc:sldMkLst>
        <pc:spChg chg="mod">
          <ac:chgData name="Ivan Monich" userId="df37b809a6939972" providerId="LiveId" clId="{9081B49C-D332-4F87-9E9D-0C51DB2ED12E}" dt="2019-04-01T15:30:35.572" v="443" actId="207"/>
          <ac:spMkLst>
            <pc:docMk/>
            <pc:sldMk cId="3009390454" sldId="596"/>
            <ac:spMk id="2" creationId="{81ADB842-A632-4C5E-BDC6-1111E275F1A5}"/>
          </ac:spMkLst>
        </pc:spChg>
        <pc:spChg chg="mod">
          <ac:chgData name="Ivan Monich" userId="df37b809a6939972" providerId="LiveId" clId="{9081B49C-D332-4F87-9E9D-0C51DB2ED12E}" dt="2019-04-01T15:30:51.697" v="449" actId="12"/>
          <ac:spMkLst>
            <pc:docMk/>
            <pc:sldMk cId="3009390454" sldId="596"/>
            <ac:spMk id="3" creationId="{03C5F97D-3B73-43E5-8C8B-1713F6AC56DD}"/>
          </ac:spMkLst>
        </pc:spChg>
      </pc:sldChg>
      <pc:sldChg chg="modSp add">
        <pc:chgData name="Ivan Monich" userId="df37b809a6939972" providerId="LiveId" clId="{9081B49C-D332-4F87-9E9D-0C51DB2ED12E}" dt="2019-04-01T15:31:24.979" v="456" actId="113"/>
        <pc:sldMkLst>
          <pc:docMk/>
          <pc:sldMk cId="3568888632" sldId="597"/>
        </pc:sldMkLst>
        <pc:spChg chg="mod">
          <ac:chgData name="Ivan Monich" userId="df37b809a6939972" providerId="LiveId" clId="{9081B49C-D332-4F87-9E9D-0C51DB2ED12E}" dt="2019-04-01T15:31:07.988" v="453" actId="207"/>
          <ac:spMkLst>
            <pc:docMk/>
            <pc:sldMk cId="3568888632" sldId="597"/>
            <ac:spMk id="2" creationId="{81ADB842-A632-4C5E-BDC6-1111E275F1A5}"/>
          </ac:spMkLst>
        </pc:spChg>
        <pc:spChg chg="mod">
          <ac:chgData name="Ivan Monich" userId="df37b809a6939972" providerId="LiveId" clId="{9081B49C-D332-4F87-9E9D-0C51DB2ED12E}" dt="2019-04-01T15:31:24.979" v="456" actId="113"/>
          <ac:spMkLst>
            <pc:docMk/>
            <pc:sldMk cId="3568888632" sldId="597"/>
            <ac:spMk id="3" creationId="{03C5F97D-3B73-43E5-8C8B-1713F6AC56DD}"/>
          </ac:spMkLst>
        </pc:spChg>
      </pc:sldChg>
      <pc:sldChg chg="modSp add">
        <pc:chgData name="Ivan Monich" userId="df37b809a6939972" providerId="LiveId" clId="{9081B49C-D332-4F87-9E9D-0C51DB2ED12E}" dt="2019-04-01T15:32:06.355" v="460" actId="113"/>
        <pc:sldMkLst>
          <pc:docMk/>
          <pc:sldMk cId="129959801" sldId="598"/>
        </pc:sldMkLst>
        <pc:spChg chg="mod">
          <ac:chgData name="Ivan Monich" userId="df37b809a6939972" providerId="LiveId" clId="{9081B49C-D332-4F87-9E9D-0C51DB2ED12E}" dt="2019-04-01T15:31:45.349" v="458" actId="207"/>
          <ac:spMkLst>
            <pc:docMk/>
            <pc:sldMk cId="129959801" sldId="598"/>
            <ac:spMk id="2" creationId="{81ADB842-A632-4C5E-BDC6-1111E275F1A5}"/>
          </ac:spMkLst>
        </pc:spChg>
        <pc:spChg chg="mod">
          <ac:chgData name="Ivan Monich" userId="df37b809a6939972" providerId="LiveId" clId="{9081B49C-D332-4F87-9E9D-0C51DB2ED12E}" dt="2019-04-01T15:32:06.355" v="460" actId="113"/>
          <ac:spMkLst>
            <pc:docMk/>
            <pc:sldMk cId="129959801" sldId="598"/>
            <ac:spMk id="3" creationId="{03C5F97D-3B73-43E5-8C8B-1713F6AC56DD}"/>
          </ac:spMkLst>
        </pc:spChg>
      </pc:sldChg>
      <pc:sldChg chg="modSp add">
        <pc:chgData name="Ivan Monich" userId="df37b809a6939972" providerId="LiveId" clId="{9081B49C-D332-4F87-9E9D-0C51DB2ED12E}" dt="2019-04-01T15:32:28.603" v="462" actId="113"/>
        <pc:sldMkLst>
          <pc:docMk/>
          <pc:sldMk cId="1358611471" sldId="599"/>
        </pc:sldMkLst>
        <pc:spChg chg="mod">
          <ac:chgData name="Ivan Monich" userId="df37b809a6939972" providerId="LiveId" clId="{9081B49C-D332-4F87-9E9D-0C51DB2ED12E}" dt="2019-04-01T15:32:28.603" v="462" actId="113"/>
          <ac:spMkLst>
            <pc:docMk/>
            <pc:sldMk cId="1358611471" sldId="599"/>
            <ac:spMk id="3" creationId="{03C5F97D-3B73-43E5-8C8B-1713F6AC56DD}"/>
          </ac:spMkLst>
        </pc:spChg>
      </pc:sldChg>
      <pc:sldChg chg="modSp add">
        <pc:chgData name="Ivan Monich" userId="df37b809a6939972" providerId="LiveId" clId="{9081B49C-D332-4F87-9E9D-0C51DB2ED12E}" dt="2019-04-01T15:33:21.333" v="468" actId="27636"/>
        <pc:sldMkLst>
          <pc:docMk/>
          <pc:sldMk cId="4484311" sldId="600"/>
        </pc:sldMkLst>
        <pc:spChg chg="mod">
          <ac:chgData name="Ivan Monich" userId="df37b809a6939972" providerId="LiveId" clId="{9081B49C-D332-4F87-9E9D-0C51DB2ED12E}" dt="2019-04-01T15:32:36.719" v="464" actId="207"/>
          <ac:spMkLst>
            <pc:docMk/>
            <pc:sldMk cId="4484311" sldId="600"/>
            <ac:spMk id="2" creationId="{81ADB842-A632-4C5E-BDC6-1111E275F1A5}"/>
          </ac:spMkLst>
        </pc:spChg>
        <pc:spChg chg="mod">
          <ac:chgData name="Ivan Monich" userId="df37b809a6939972" providerId="LiveId" clId="{9081B49C-D332-4F87-9E9D-0C51DB2ED12E}" dt="2019-04-01T15:33:21.333" v="468" actId="27636"/>
          <ac:spMkLst>
            <pc:docMk/>
            <pc:sldMk cId="4484311" sldId="600"/>
            <ac:spMk id="3" creationId="{03C5F97D-3B73-43E5-8C8B-1713F6AC56DD}"/>
          </ac:spMkLst>
        </pc:spChg>
      </pc:sldChg>
      <pc:sldChg chg="addSp modSp add">
        <pc:chgData name="Ivan Monich" userId="df37b809a6939972" providerId="LiveId" clId="{9081B49C-D332-4F87-9E9D-0C51DB2ED12E}" dt="2019-04-01T15:36:16.802" v="508" actId="20577"/>
        <pc:sldMkLst>
          <pc:docMk/>
          <pc:sldMk cId="647353736" sldId="601"/>
        </pc:sldMkLst>
        <pc:spChg chg="mod">
          <ac:chgData name="Ivan Monich" userId="df37b809a6939972" providerId="LiveId" clId="{9081B49C-D332-4F87-9E9D-0C51DB2ED12E}" dt="2019-04-01T15:36:16.802" v="508" actId="20577"/>
          <ac:spMkLst>
            <pc:docMk/>
            <pc:sldMk cId="647353736" sldId="601"/>
            <ac:spMk id="2" creationId="{81ADB842-A632-4C5E-BDC6-1111E275F1A5}"/>
          </ac:spMkLst>
        </pc:spChg>
        <pc:picChg chg="add mod">
          <ac:chgData name="Ivan Monich" userId="df37b809a6939972" providerId="LiveId" clId="{9081B49C-D332-4F87-9E9D-0C51DB2ED12E}" dt="2019-04-01T15:36:02.408" v="471" actId="1076"/>
          <ac:picMkLst>
            <pc:docMk/>
            <pc:sldMk cId="647353736" sldId="601"/>
            <ac:picMk id="4" creationId="{31840884-6B32-4E54-A72E-7CB9E569B7BE}"/>
          </ac:picMkLst>
        </pc:picChg>
      </pc:sldChg>
      <pc:sldChg chg="modSp add">
        <pc:chgData name="Ivan Monich" userId="df37b809a6939972" providerId="LiveId" clId="{9081B49C-D332-4F87-9E9D-0C51DB2ED12E}" dt="2019-04-01T15:43:07.258" v="513" actId="113"/>
        <pc:sldMkLst>
          <pc:docMk/>
          <pc:sldMk cId="3388263248" sldId="602"/>
        </pc:sldMkLst>
        <pc:spChg chg="mod">
          <ac:chgData name="Ivan Monich" userId="df37b809a6939972" providerId="LiveId" clId="{9081B49C-D332-4F87-9E9D-0C51DB2ED12E}" dt="2019-04-01T15:38:45.963" v="510" actId="207"/>
          <ac:spMkLst>
            <pc:docMk/>
            <pc:sldMk cId="3388263248" sldId="602"/>
            <ac:spMk id="2" creationId="{81ADB842-A632-4C5E-BDC6-1111E275F1A5}"/>
          </ac:spMkLst>
        </pc:spChg>
        <pc:spChg chg="mod">
          <ac:chgData name="Ivan Monich" userId="df37b809a6939972" providerId="LiveId" clId="{9081B49C-D332-4F87-9E9D-0C51DB2ED12E}" dt="2019-04-01T15:43:07.258" v="513" actId="113"/>
          <ac:spMkLst>
            <pc:docMk/>
            <pc:sldMk cId="3388263248" sldId="602"/>
            <ac:spMk id="3" creationId="{03C5F97D-3B73-43E5-8C8B-1713F6AC56DD}"/>
          </ac:spMkLst>
        </pc:spChg>
      </pc:sldChg>
      <pc:sldChg chg="modSp add">
        <pc:chgData name="Ivan Monich" userId="df37b809a6939972" providerId="LiveId" clId="{9081B49C-D332-4F87-9E9D-0C51DB2ED12E}" dt="2019-04-01T15:43:37.634" v="531" actId="20577"/>
        <pc:sldMkLst>
          <pc:docMk/>
          <pc:sldMk cId="1364822578" sldId="603"/>
        </pc:sldMkLst>
        <pc:spChg chg="mod">
          <ac:chgData name="Ivan Monich" userId="df37b809a6939972" providerId="LiveId" clId="{9081B49C-D332-4F87-9E9D-0C51DB2ED12E}" dt="2019-04-01T15:43:37.634" v="531" actId="20577"/>
          <ac:spMkLst>
            <pc:docMk/>
            <pc:sldMk cId="1364822578" sldId="603"/>
            <ac:spMk id="3" creationId="{03C5F97D-3B73-43E5-8C8B-1713F6AC56DD}"/>
          </ac:spMkLst>
        </pc:spChg>
      </pc:sldChg>
      <pc:sldChg chg="modSp add">
        <pc:chgData name="Ivan Monich" userId="df37b809a6939972" providerId="LiveId" clId="{9081B49C-D332-4F87-9E9D-0C51DB2ED12E}" dt="2019-04-01T15:44:38.307" v="534" actId="207"/>
        <pc:sldMkLst>
          <pc:docMk/>
          <pc:sldMk cId="4024830020" sldId="604"/>
        </pc:sldMkLst>
        <pc:spChg chg="mod">
          <ac:chgData name="Ivan Monich" userId="df37b809a6939972" providerId="LiveId" clId="{9081B49C-D332-4F87-9E9D-0C51DB2ED12E}" dt="2019-04-01T15:44:38.307" v="534" actId="207"/>
          <ac:spMkLst>
            <pc:docMk/>
            <pc:sldMk cId="4024830020" sldId="604"/>
            <ac:spMk id="2" creationId="{81ADB842-A632-4C5E-BDC6-1111E275F1A5}"/>
          </ac:spMkLst>
        </pc:spChg>
        <pc:spChg chg="mod">
          <ac:chgData name="Ivan Monich" userId="df37b809a6939972" providerId="LiveId" clId="{9081B49C-D332-4F87-9E9D-0C51DB2ED12E}" dt="2019-04-01T15:44:31.503" v="532"/>
          <ac:spMkLst>
            <pc:docMk/>
            <pc:sldMk cId="4024830020" sldId="604"/>
            <ac:spMk id="3" creationId="{03C5F97D-3B73-43E5-8C8B-1713F6AC56DD}"/>
          </ac:spMkLst>
        </pc:spChg>
      </pc:sldChg>
      <pc:sldChg chg="addSp modSp add">
        <pc:chgData name="Ivan Monich" userId="df37b809a6939972" providerId="LiveId" clId="{9081B49C-D332-4F87-9E9D-0C51DB2ED12E}" dt="2019-04-01T15:45:03.049" v="538" actId="6549"/>
        <pc:sldMkLst>
          <pc:docMk/>
          <pc:sldMk cId="2107777735" sldId="605"/>
        </pc:sldMkLst>
        <pc:spChg chg="mod">
          <ac:chgData name="Ivan Monich" userId="df37b809a6939972" providerId="LiveId" clId="{9081B49C-D332-4F87-9E9D-0C51DB2ED12E}" dt="2019-04-01T15:45:03.049" v="538" actId="6549"/>
          <ac:spMkLst>
            <pc:docMk/>
            <pc:sldMk cId="2107777735" sldId="605"/>
            <ac:spMk id="2" creationId="{81ADB842-A632-4C5E-BDC6-1111E275F1A5}"/>
          </ac:spMkLst>
        </pc:spChg>
        <pc:picChg chg="add">
          <ac:chgData name="Ivan Monich" userId="df37b809a6939972" providerId="LiveId" clId="{9081B49C-D332-4F87-9E9D-0C51DB2ED12E}" dt="2019-04-01T15:44:53.601" v="535"/>
          <ac:picMkLst>
            <pc:docMk/>
            <pc:sldMk cId="2107777735" sldId="605"/>
            <ac:picMk id="4" creationId="{936BFCC3-E852-4BFE-90B9-FF118DDB9FA5}"/>
          </ac:picMkLst>
        </pc:picChg>
      </pc:sldChg>
      <pc:sldChg chg="modSp add">
        <pc:chgData name="Ivan Monich" userId="df37b809a6939972" providerId="LiveId" clId="{9081B49C-D332-4F87-9E9D-0C51DB2ED12E}" dt="2019-04-01T15:45:52.394" v="547" actId="13926"/>
        <pc:sldMkLst>
          <pc:docMk/>
          <pc:sldMk cId="2954797063" sldId="606"/>
        </pc:sldMkLst>
        <pc:spChg chg="mod">
          <ac:chgData name="Ivan Monich" userId="df37b809a6939972" providerId="LiveId" clId="{9081B49C-D332-4F87-9E9D-0C51DB2ED12E}" dt="2019-04-01T15:45:14.274" v="540" actId="207"/>
          <ac:spMkLst>
            <pc:docMk/>
            <pc:sldMk cId="2954797063" sldId="606"/>
            <ac:spMk id="2" creationId="{81ADB842-A632-4C5E-BDC6-1111E275F1A5}"/>
          </ac:spMkLst>
        </pc:spChg>
        <pc:spChg chg="mod">
          <ac:chgData name="Ivan Monich" userId="df37b809a6939972" providerId="LiveId" clId="{9081B49C-D332-4F87-9E9D-0C51DB2ED12E}" dt="2019-04-01T15:45:52.394" v="547" actId="13926"/>
          <ac:spMkLst>
            <pc:docMk/>
            <pc:sldMk cId="2954797063" sldId="606"/>
            <ac:spMk id="3" creationId="{03C5F97D-3B73-43E5-8C8B-1713F6AC56DD}"/>
          </ac:spMkLst>
        </pc:spChg>
      </pc:sldChg>
      <pc:sldChg chg="addSp modSp add">
        <pc:chgData name="Ivan Monich" userId="df37b809a6939972" providerId="LiveId" clId="{9081B49C-D332-4F87-9E9D-0C51DB2ED12E}" dt="2019-04-01T15:46:38.850" v="549" actId="1076"/>
        <pc:sldMkLst>
          <pc:docMk/>
          <pc:sldMk cId="1952024704" sldId="607"/>
        </pc:sldMkLst>
        <pc:picChg chg="add mod">
          <ac:chgData name="Ivan Monich" userId="df37b809a6939972" providerId="LiveId" clId="{9081B49C-D332-4F87-9E9D-0C51DB2ED12E}" dt="2019-04-01T15:46:38.850" v="549" actId="1076"/>
          <ac:picMkLst>
            <pc:docMk/>
            <pc:sldMk cId="1952024704" sldId="607"/>
            <ac:picMk id="4" creationId="{FCAB18E6-941A-4612-82AF-8196A99ABC0C}"/>
          </ac:picMkLst>
        </pc:picChg>
      </pc:sldChg>
      <pc:sldChg chg="modSp add">
        <pc:chgData name="Ivan Monich" userId="df37b809a6939972" providerId="LiveId" clId="{9081B49C-D332-4F87-9E9D-0C51DB2ED12E}" dt="2019-04-01T15:47:11.078" v="550"/>
        <pc:sldMkLst>
          <pc:docMk/>
          <pc:sldMk cId="2890098447" sldId="608"/>
        </pc:sldMkLst>
        <pc:spChg chg="mod">
          <ac:chgData name="Ivan Monich" userId="df37b809a6939972" providerId="LiveId" clId="{9081B49C-D332-4F87-9E9D-0C51DB2ED12E}" dt="2019-04-01T15:47:11.078" v="550"/>
          <ac:spMkLst>
            <pc:docMk/>
            <pc:sldMk cId="2890098447" sldId="608"/>
            <ac:spMk id="3" creationId="{03C5F97D-3B73-43E5-8C8B-1713F6AC56DD}"/>
          </ac:spMkLst>
        </pc:spChg>
      </pc:sldChg>
      <pc:sldChg chg="modSp add">
        <pc:chgData name="Ivan Monich" userId="df37b809a6939972" providerId="LiveId" clId="{9081B49C-D332-4F87-9E9D-0C51DB2ED12E}" dt="2019-04-01T15:47:33.241" v="551"/>
        <pc:sldMkLst>
          <pc:docMk/>
          <pc:sldMk cId="3342314457" sldId="609"/>
        </pc:sldMkLst>
        <pc:spChg chg="mod">
          <ac:chgData name="Ivan Monich" userId="df37b809a6939972" providerId="LiveId" clId="{9081B49C-D332-4F87-9E9D-0C51DB2ED12E}" dt="2019-04-01T15:47:33.241" v="551"/>
          <ac:spMkLst>
            <pc:docMk/>
            <pc:sldMk cId="3342314457" sldId="609"/>
            <ac:spMk id="3" creationId="{03C5F97D-3B73-43E5-8C8B-1713F6AC56DD}"/>
          </ac:spMkLst>
        </pc:spChg>
      </pc:sldChg>
      <pc:sldChg chg="modSp add">
        <pc:chgData name="Ivan Monich" userId="df37b809a6939972" providerId="LiveId" clId="{9081B49C-D332-4F87-9E9D-0C51DB2ED12E}" dt="2019-04-01T15:47:47.684" v="552"/>
        <pc:sldMkLst>
          <pc:docMk/>
          <pc:sldMk cId="3485707234" sldId="610"/>
        </pc:sldMkLst>
        <pc:spChg chg="mod">
          <ac:chgData name="Ivan Monich" userId="df37b809a6939972" providerId="LiveId" clId="{9081B49C-D332-4F87-9E9D-0C51DB2ED12E}" dt="2019-04-01T15:47:47.684" v="552"/>
          <ac:spMkLst>
            <pc:docMk/>
            <pc:sldMk cId="3485707234" sldId="610"/>
            <ac:spMk id="3" creationId="{03C5F97D-3B73-43E5-8C8B-1713F6AC56DD}"/>
          </ac:spMkLst>
        </pc:spChg>
      </pc:sldChg>
      <pc:sldChg chg="modSp add">
        <pc:chgData name="Ivan Monich" userId="df37b809a6939972" providerId="LiveId" clId="{9081B49C-D332-4F87-9E9D-0C51DB2ED12E}" dt="2019-04-01T15:50:30.034" v="571" actId="113"/>
        <pc:sldMkLst>
          <pc:docMk/>
          <pc:sldMk cId="1802658440" sldId="611"/>
        </pc:sldMkLst>
        <pc:spChg chg="mod">
          <ac:chgData name="Ivan Monich" userId="df37b809a6939972" providerId="LiveId" clId="{9081B49C-D332-4F87-9E9D-0C51DB2ED12E}" dt="2019-04-01T15:49:48.210" v="554" actId="207"/>
          <ac:spMkLst>
            <pc:docMk/>
            <pc:sldMk cId="1802658440" sldId="611"/>
            <ac:spMk id="2" creationId="{81ADB842-A632-4C5E-BDC6-1111E275F1A5}"/>
          </ac:spMkLst>
        </pc:spChg>
        <pc:spChg chg="mod">
          <ac:chgData name="Ivan Monich" userId="df37b809a6939972" providerId="LiveId" clId="{9081B49C-D332-4F87-9E9D-0C51DB2ED12E}" dt="2019-04-01T15:50:30.034" v="571" actId="113"/>
          <ac:spMkLst>
            <pc:docMk/>
            <pc:sldMk cId="1802658440" sldId="611"/>
            <ac:spMk id="3" creationId="{03C5F97D-3B73-43E5-8C8B-1713F6AC56DD}"/>
          </ac:spMkLst>
        </pc:spChg>
      </pc:sldChg>
      <pc:sldChg chg="modSp add">
        <pc:chgData name="Ivan Monich" userId="df37b809a6939972" providerId="LiveId" clId="{9081B49C-D332-4F87-9E9D-0C51DB2ED12E}" dt="2019-04-01T15:51:12.786" v="574"/>
        <pc:sldMkLst>
          <pc:docMk/>
          <pc:sldMk cId="1650996482" sldId="612"/>
        </pc:sldMkLst>
        <pc:spChg chg="mod">
          <ac:chgData name="Ivan Monich" userId="df37b809a6939972" providerId="LiveId" clId="{9081B49C-D332-4F87-9E9D-0C51DB2ED12E}" dt="2019-04-01T15:50:38.913" v="573" actId="207"/>
          <ac:spMkLst>
            <pc:docMk/>
            <pc:sldMk cId="1650996482" sldId="612"/>
            <ac:spMk id="2" creationId="{81ADB842-A632-4C5E-BDC6-1111E275F1A5}"/>
          </ac:spMkLst>
        </pc:spChg>
        <pc:spChg chg="mod">
          <ac:chgData name="Ivan Monich" userId="df37b809a6939972" providerId="LiveId" clId="{9081B49C-D332-4F87-9E9D-0C51DB2ED12E}" dt="2019-04-01T15:51:12.786" v="574"/>
          <ac:spMkLst>
            <pc:docMk/>
            <pc:sldMk cId="1650996482" sldId="612"/>
            <ac:spMk id="3" creationId="{03C5F97D-3B73-43E5-8C8B-1713F6AC56DD}"/>
          </ac:spMkLst>
        </pc:spChg>
      </pc:sldChg>
      <pc:sldChg chg="modSp add">
        <pc:chgData name="Ivan Monich" userId="df37b809a6939972" providerId="LiveId" clId="{9081B49C-D332-4F87-9E9D-0C51DB2ED12E}" dt="2019-04-01T15:52:30.298" v="582" actId="113"/>
        <pc:sldMkLst>
          <pc:docMk/>
          <pc:sldMk cId="2760129159" sldId="613"/>
        </pc:sldMkLst>
        <pc:spChg chg="mod">
          <ac:chgData name="Ivan Monich" userId="df37b809a6939972" providerId="LiveId" clId="{9081B49C-D332-4F87-9E9D-0C51DB2ED12E}" dt="2019-04-01T15:51:36.225" v="576" actId="207"/>
          <ac:spMkLst>
            <pc:docMk/>
            <pc:sldMk cId="2760129159" sldId="613"/>
            <ac:spMk id="2" creationId="{81ADB842-A632-4C5E-BDC6-1111E275F1A5}"/>
          </ac:spMkLst>
        </pc:spChg>
        <pc:spChg chg="mod">
          <ac:chgData name="Ivan Monich" userId="df37b809a6939972" providerId="LiveId" clId="{9081B49C-D332-4F87-9E9D-0C51DB2ED12E}" dt="2019-04-01T15:52:30.298" v="582" actId="113"/>
          <ac:spMkLst>
            <pc:docMk/>
            <pc:sldMk cId="2760129159" sldId="613"/>
            <ac:spMk id="3" creationId="{03C5F97D-3B73-43E5-8C8B-1713F6AC56DD}"/>
          </ac:spMkLst>
        </pc:spChg>
      </pc:sldChg>
      <pc:sldChg chg="modSp add">
        <pc:chgData name="Ivan Monich" userId="df37b809a6939972" providerId="LiveId" clId="{9081B49C-D332-4F87-9E9D-0C51DB2ED12E}" dt="2019-04-01T15:53:28.667" v="590" actId="20577"/>
        <pc:sldMkLst>
          <pc:docMk/>
          <pc:sldMk cId="3190550889" sldId="614"/>
        </pc:sldMkLst>
        <pc:spChg chg="mod">
          <ac:chgData name="Ivan Monich" userId="df37b809a6939972" providerId="LiveId" clId="{9081B49C-D332-4F87-9E9D-0C51DB2ED12E}" dt="2019-04-01T15:53:28.667" v="590" actId="20577"/>
          <ac:spMkLst>
            <pc:docMk/>
            <pc:sldMk cId="3190550889" sldId="614"/>
            <ac:spMk id="2" creationId="{81ADB842-A632-4C5E-BDC6-1111E275F1A5}"/>
          </ac:spMkLst>
        </pc:spChg>
      </pc:sldChg>
      <pc:sldChg chg="modSp add">
        <pc:chgData name="Ivan Monich" userId="df37b809a6939972" providerId="LiveId" clId="{9081B49C-D332-4F87-9E9D-0C51DB2ED12E}" dt="2019-04-01T15:54:28.927" v="596" actId="13926"/>
        <pc:sldMkLst>
          <pc:docMk/>
          <pc:sldMk cId="1024766022" sldId="615"/>
        </pc:sldMkLst>
        <pc:spChg chg="mod">
          <ac:chgData name="Ivan Monich" userId="df37b809a6939972" providerId="LiveId" clId="{9081B49C-D332-4F87-9E9D-0C51DB2ED12E}" dt="2019-04-01T15:53:42.834" v="592" actId="207"/>
          <ac:spMkLst>
            <pc:docMk/>
            <pc:sldMk cId="1024766022" sldId="615"/>
            <ac:spMk id="2" creationId="{81ADB842-A632-4C5E-BDC6-1111E275F1A5}"/>
          </ac:spMkLst>
        </pc:spChg>
        <pc:spChg chg="mod">
          <ac:chgData name="Ivan Monich" userId="df37b809a6939972" providerId="LiveId" clId="{9081B49C-D332-4F87-9E9D-0C51DB2ED12E}" dt="2019-04-01T15:54:28.927" v="596" actId="13926"/>
          <ac:spMkLst>
            <pc:docMk/>
            <pc:sldMk cId="1024766022" sldId="615"/>
            <ac:spMk id="3" creationId="{03C5F97D-3B73-43E5-8C8B-1713F6AC56DD}"/>
          </ac:spMkLst>
        </pc:spChg>
      </pc:sldChg>
      <pc:sldChg chg="modSp add">
        <pc:chgData name="Ivan Monich" userId="df37b809a6939972" providerId="LiveId" clId="{9081B49C-D332-4F87-9E9D-0C51DB2ED12E}" dt="2019-04-01T15:54:57.501" v="597"/>
        <pc:sldMkLst>
          <pc:docMk/>
          <pc:sldMk cId="1574291849" sldId="616"/>
        </pc:sldMkLst>
        <pc:spChg chg="mod">
          <ac:chgData name="Ivan Monich" userId="df37b809a6939972" providerId="LiveId" clId="{9081B49C-D332-4F87-9E9D-0C51DB2ED12E}" dt="2019-04-01T15:54:57.501" v="597"/>
          <ac:spMkLst>
            <pc:docMk/>
            <pc:sldMk cId="1574291849" sldId="616"/>
            <ac:spMk id="3" creationId="{03C5F97D-3B73-43E5-8C8B-1713F6AC56DD}"/>
          </ac:spMkLst>
        </pc:spChg>
      </pc:sldChg>
      <pc:sldChg chg="modSp add">
        <pc:chgData name="Ivan Monich" userId="df37b809a6939972" providerId="LiveId" clId="{9081B49C-D332-4F87-9E9D-0C51DB2ED12E}" dt="2019-04-01T15:55:35.897" v="600"/>
        <pc:sldMkLst>
          <pc:docMk/>
          <pc:sldMk cId="3223140045" sldId="617"/>
        </pc:sldMkLst>
        <pc:spChg chg="mod">
          <ac:chgData name="Ivan Monich" userId="df37b809a6939972" providerId="LiveId" clId="{9081B49C-D332-4F87-9E9D-0C51DB2ED12E}" dt="2019-04-01T15:55:07.575" v="599" actId="207"/>
          <ac:spMkLst>
            <pc:docMk/>
            <pc:sldMk cId="3223140045" sldId="617"/>
            <ac:spMk id="2" creationId="{81ADB842-A632-4C5E-BDC6-1111E275F1A5}"/>
          </ac:spMkLst>
        </pc:spChg>
        <pc:spChg chg="mod">
          <ac:chgData name="Ivan Monich" userId="df37b809a6939972" providerId="LiveId" clId="{9081B49C-D332-4F87-9E9D-0C51DB2ED12E}" dt="2019-04-01T15:55:35.897" v="600"/>
          <ac:spMkLst>
            <pc:docMk/>
            <pc:sldMk cId="3223140045" sldId="617"/>
            <ac:spMk id="3" creationId="{03C5F97D-3B73-43E5-8C8B-1713F6AC56DD}"/>
          </ac:spMkLst>
        </pc:spChg>
      </pc:sldChg>
      <pc:sldChg chg="modSp add">
        <pc:chgData name="Ivan Monich" userId="df37b809a6939972" providerId="LiveId" clId="{9081B49C-D332-4F87-9E9D-0C51DB2ED12E}" dt="2019-04-01T15:56:03.662" v="602" actId="113"/>
        <pc:sldMkLst>
          <pc:docMk/>
          <pc:sldMk cId="2908006226" sldId="618"/>
        </pc:sldMkLst>
        <pc:spChg chg="mod">
          <ac:chgData name="Ivan Monich" userId="df37b809a6939972" providerId="LiveId" clId="{9081B49C-D332-4F87-9E9D-0C51DB2ED12E}" dt="2019-04-01T15:56:03.662" v="602" actId="113"/>
          <ac:spMkLst>
            <pc:docMk/>
            <pc:sldMk cId="2908006226" sldId="618"/>
            <ac:spMk id="3" creationId="{03C5F97D-3B73-43E5-8C8B-1713F6AC56DD}"/>
          </ac:spMkLst>
        </pc:spChg>
      </pc:sldChg>
      <pc:sldChg chg="modSp add">
        <pc:chgData name="Ivan Monich" userId="df37b809a6939972" providerId="LiveId" clId="{9081B49C-D332-4F87-9E9D-0C51DB2ED12E}" dt="2019-04-01T15:56:24.607" v="605" actId="113"/>
        <pc:sldMkLst>
          <pc:docMk/>
          <pc:sldMk cId="1226338825" sldId="619"/>
        </pc:sldMkLst>
        <pc:spChg chg="mod">
          <ac:chgData name="Ivan Monich" userId="df37b809a6939972" providerId="LiveId" clId="{9081B49C-D332-4F87-9E9D-0C51DB2ED12E}" dt="2019-04-01T15:56:24.607" v="605" actId="113"/>
          <ac:spMkLst>
            <pc:docMk/>
            <pc:sldMk cId="1226338825" sldId="619"/>
            <ac:spMk id="3" creationId="{03C5F97D-3B73-43E5-8C8B-1713F6AC56DD}"/>
          </ac:spMkLst>
        </pc:spChg>
      </pc:sldChg>
      <pc:sldChg chg="modSp add">
        <pc:chgData name="Ivan Monich" userId="df37b809a6939972" providerId="LiveId" clId="{9081B49C-D332-4F87-9E9D-0C51DB2ED12E}" dt="2019-04-01T15:57:13.628" v="609"/>
        <pc:sldMkLst>
          <pc:docMk/>
          <pc:sldMk cId="856607832" sldId="620"/>
        </pc:sldMkLst>
        <pc:spChg chg="mod">
          <ac:chgData name="Ivan Monich" userId="df37b809a6939972" providerId="LiveId" clId="{9081B49C-D332-4F87-9E9D-0C51DB2ED12E}" dt="2019-04-01T15:57:13.628" v="609"/>
          <ac:spMkLst>
            <pc:docMk/>
            <pc:sldMk cId="856607832" sldId="620"/>
            <ac:spMk id="3" creationId="{03C5F97D-3B73-43E5-8C8B-1713F6AC56DD}"/>
          </ac:spMkLst>
        </pc:spChg>
      </pc:sldChg>
      <pc:sldChg chg="addSp add">
        <pc:chgData name="Ivan Monich" userId="df37b809a6939972" providerId="LiveId" clId="{9081B49C-D332-4F87-9E9D-0C51DB2ED12E}" dt="2019-04-01T15:57:30.773" v="610"/>
        <pc:sldMkLst>
          <pc:docMk/>
          <pc:sldMk cId="3337512869" sldId="621"/>
        </pc:sldMkLst>
        <pc:picChg chg="add">
          <ac:chgData name="Ivan Monich" userId="df37b809a6939972" providerId="LiveId" clId="{9081B49C-D332-4F87-9E9D-0C51DB2ED12E}" dt="2019-04-01T15:57:30.773" v="610"/>
          <ac:picMkLst>
            <pc:docMk/>
            <pc:sldMk cId="3337512869" sldId="621"/>
            <ac:picMk id="4" creationId="{A18E81AF-78C6-4517-850B-EE7F863E1132}"/>
          </ac:picMkLst>
        </pc:picChg>
      </pc:sldChg>
      <pc:sldChg chg="addSp modSp add">
        <pc:chgData name="Ivan Monich" userId="df37b809a6939972" providerId="LiveId" clId="{9081B49C-D332-4F87-9E9D-0C51DB2ED12E}" dt="2019-04-01T15:59:03.397" v="614" actId="1076"/>
        <pc:sldMkLst>
          <pc:docMk/>
          <pc:sldMk cId="219225179" sldId="622"/>
        </pc:sldMkLst>
        <pc:spChg chg="mod">
          <ac:chgData name="Ivan Monich" userId="df37b809a6939972" providerId="LiveId" clId="{9081B49C-D332-4F87-9E9D-0C51DB2ED12E}" dt="2019-04-01T15:59:00.371" v="613" actId="207"/>
          <ac:spMkLst>
            <pc:docMk/>
            <pc:sldMk cId="219225179" sldId="622"/>
            <ac:spMk id="2" creationId="{81ADB842-A632-4C5E-BDC6-1111E275F1A5}"/>
          </ac:spMkLst>
        </pc:spChg>
        <pc:picChg chg="add mod">
          <ac:chgData name="Ivan Monich" userId="df37b809a6939972" providerId="LiveId" clId="{9081B49C-D332-4F87-9E9D-0C51DB2ED12E}" dt="2019-04-01T15:59:03.397" v="614" actId="1076"/>
          <ac:picMkLst>
            <pc:docMk/>
            <pc:sldMk cId="219225179" sldId="622"/>
            <ac:picMk id="4" creationId="{C07E2573-3B70-431C-AB3B-433F28E6422F}"/>
          </ac:picMkLst>
        </pc:picChg>
      </pc:sldChg>
      <pc:sldChg chg="addSp modSp add">
        <pc:chgData name="Ivan Monich" userId="df37b809a6939972" providerId="LiveId" clId="{9081B49C-D332-4F87-9E9D-0C51DB2ED12E}" dt="2019-04-01T15:59:43.816" v="618" actId="207"/>
        <pc:sldMkLst>
          <pc:docMk/>
          <pc:sldMk cId="1931907865" sldId="623"/>
        </pc:sldMkLst>
        <pc:spChg chg="mod">
          <ac:chgData name="Ivan Monich" userId="df37b809a6939972" providerId="LiveId" clId="{9081B49C-D332-4F87-9E9D-0C51DB2ED12E}" dt="2019-04-01T15:59:43.816" v="618" actId="207"/>
          <ac:spMkLst>
            <pc:docMk/>
            <pc:sldMk cId="1931907865" sldId="623"/>
            <ac:spMk id="2" creationId="{81ADB842-A632-4C5E-BDC6-1111E275F1A5}"/>
          </ac:spMkLst>
        </pc:spChg>
        <pc:picChg chg="add mod">
          <ac:chgData name="Ivan Monich" userId="df37b809a6939972" providerId="LiveId" clId="{9081B49C-D332-4F87-9E9D-0C51DB2ED12E}" dt="2019-04-01T15:59:37.085" v="616" actId="1076"/>
          <ac:picMkLst>
            <pc:docMk/>
            <pc:sldMk cId="1931907865" sldId="623"/>
            <ac:picMk id="4" creationId="{68E4F835-E284-4030-9E28-731F22E3EA5C}"/>
          </ac:picMkLst>
        </pc:picChg>
      </pc:sldChg>
      <pc:sldChg chg="modSp add">
        <pc:chgData name="Ivan Monich" userId="df37b809a6939972" providerId="LiveId" clId="{9081B49C-D332-4F87-9E9D-0C51DB2ED12E}" dt="2019-04-01T16:00:09.446" v="619"/>
        <pc:sldMkLst>
          <pc:docMk/>
          <pc:sldMk cId="1297153188" sldId="624"/>
        </pc:sldMkLst>
        <pc:spChg chg="mod">
          <ac:chgData name="Ivan Monich" userId="df37b809a6939972" providerId="LiveId" clId="{9081B49C-D332-4F87-9E9D-0C51DB2ED12E}" dt="2019-04-01T16:00:09.446" v="619"/>
          <ac:spMkLst>
            <pc:docMk/>
            <pc:sldMk cId="1297153188" sldId="624"/>
            <ac:spMk id="3" creationId="{03C5F97D-3B73-43E5-8C8B-1713F6AC56DD}"/>
          </ac:spMkLst>
        </pc:spChg>
      </pc:sldChg>
      <pc:sldChg chg="addSp modSp add ord">
        <pc:chgData name="Ivan Monich" userId="df37b809a6939972" providerId="LiveId" clId="{9081B49C-D332-4F87-9E9D-0C51DB2ED12E}" dt="2019-04-01T16:03:23.598" v="633" actId="1076"/>
        <pc:sldMkLst>
          <pc:docMk/>
          <pc:sldMk cId="1572715864" sldId="625"/>
        </pc:sldMkLst>
        <pc:spChg chg="mod">
          <ac:chgData name="Ivan Monich" userId="df37b809a6939972" providerId="LiveId" clId="{9081B49C-D332-4F87-9E9D-0C51DB2ED12E}" dt="2019-04-01T16:00:19.743" v="621" actId="207"/>
          <ac:spMkLst>
            <pc:docMk/>
            <pc:sldMk cId="1572715864" sldId="625"/>
            <ac:spMk id="2" creationId="{81ADB842-A632-4C5E-BDC6-1111E275F1A5}"/>
          </ac:spMkLst>
        </pc:spChg>
        <pc:picChg chg="add mod">
          <ac:chgData name="Ivan Monich" userId="df37b809a6939972" providerId="LiveId" clId="{9081B49C-D332-4F87-9E9D-0C51DB2ED12E}" dt="2019-04-01T16:03:23.598" v="633" actId="1076"/>
          <ac:picMkLst>
            <pc:docMk/>
            <pc:sldMk cId="1572715864" sldId="625"/>
            <ac:picMk id="4" creationId="{52714C23-33B8-4DAD-A462-7CA513C2FABC}"/>
          </ac:picMkLst>
        </pc:picChg>
      </pc:sldChg>
      <pc:sldChg chg="modSp add">
        <pc:chgData name="Ivan Monich" userId="df37b809a6939972" providerId="LiveId" clId="{9081B49C-D332-4F87-9E9D-0C51DB2ED12E}" dt="2019-04-01T16:00:26.011" v="631" actId="20577"/>
        <pc:sldMkLst>
          <pc:docMk/>
          <pc:sldMk cId="906513500" sldId="626"/>
        </pc:sldMkLst>
        <pc:spChg chg="mod">
          <ac:chgData name="Ivan Monich" userId="df37b809a6939972" providerId="LiveId" clId="{9081B49C-D332-4F87-9E9D-0C51DB2ED12E}" dt="2019-04-01T16:00:26.011" v="631" actId="20577"/>
          <ac:spMkLst>
            <pc:docMk/>
            <pc:sldMk cId="906513500" sldId="626"/>
            <ac:spMk id="2" creationId="{81ADB842-A632-4C5E-BDC6-1111E275F1A5}"/>
          </ac:spMkLst>
        </pc:spChg>
      </pc:sldChg>
      <pc:sldChg chg="add">
        <pc:chgData name="Ivan Monich" userId="df37b809a6939972" providerId="LiveId" clId="{9081B49C-D332-4F87-9E9D-0C51DB2ED12E}" dt="2019-04-01T15:49:50.905" v="569"/>
        <pc:sldMkLst>
          <pc:docMk/>
          <pc:sldMk cId="2407661450" sldId="627"/>
        </pc:sldMkLst>
      </pc:sldChg>
    </pc:docChg>
  </pc:docChgLst>
  <pc:docChgLst>
    <pc:chgData name="Ivan Monich" userId="df37b809a6939972" providerId="LiveId" clId="{DE9FA6FA-9624-42D6-9FEA-DE3662170FB7}"/>
    <pc:docChg chg="addSld delSld modSld sldOrd">
      <pc:chgData name="Ivan Monich" userId="df37b809a6939972" providerId="LiveId" clId="{DE9FA6FA-9624-42D6-9FEA-DE3662170FB7}" dt="2019-03-21T14:45:46.036" v="106"/>
      <pc:docMkLst>
        <pc:docMk/>
      </pc:docMkLst>
    </pc:docChg>
  </pc:docChgLst>
  <pc:docChgLst>
    <pc:chgData name="Ivan Monich" userId="df37b809a6939972" providerId="LiveId" clId="{1AFA22A9-27B1-4178-8ECC-0D5B5BE11F25}"/>
    <pc:docChg chg="undo custSel addSld delSld modSld sldOrd">
      <pc:chgData name="Ivan Monich" userId="df37b809a6939972" providerId="LiveId" clId="{1AFA22A9-27B1-4178-8ECC-0D5B5BE11F25}" dt="2019-03-25T11:54:54.058" v="989" actId="2696"/>
      <pc:docMkLst>
        <pc:docMk/>
      </pc:docMkLst>
      <pc:sldChg chg="delSp modSp add">
        <pc:chgData name="Ivan Monich" userId="df37b809a6939972" providerId="LiveId" clId="{1AFA22A9-27B1-4178-8ECC-0D5B5BE11F25}" dt="2019-03-25T10:43:54.962" v="634" actId="20577"/>
        <pc:sldMkLst>
          <pc:docMk/>
          <pc:sldMk cId="2854195021" sldId="565"/>
        </pc:sldMkLst>
        <pc:spChg chg="mod">
          <ac:chgData name="Ivan Monich" userId="df37b809a6939972" providerId="LiveId" clId="{1AFA22A9-27B1-4178-8ECC-0D5B5BE11F25}" dt="2019-03-25T10:43:54.962" v="634" actId="20577"/>
          <ac:spMkLst>
            <pc:docMk/>
            <pc:sldMk cId="2854195021" sldId="565"/>
            <ac:spMk id="2" creationId="{81ADB842-A632-4C5E-BDC6-1111E275F1A5}"/>
          </ac:spMkLst>
        </pc:spChg>
        <pc:spChg chg="mod">
          <ac:chgData name="Ivan Monich" userId="df37b809a6939972" providerId="LiveId" clId="{1AFA22A9-27B1-4178-8ECC-0D5B5BE11F25}" dt="2019-03-25T10:43:36.370" v="591" actId="6549"/>
          <ac:spMkLst>
            <pc:docMk/>
            <pc:sldMk cId="2854195021" sldId="565"/>
            <ac:spMk id="3" creationId="{03C5F97D-3B73-43E5-8C8B-1713F6AC56DD}"/>
          </ac:spMkLst>
        </pc:spChg>
        <pc:picChg chg="del">
          <ac:chgData name="Ivan Monich" userId="df37b809a6939972" providerId="LiveId" clId="{1AFA22A9-27B1-4178-8ECC-0D5B5BE11F25}" dt="2019-03-25T10:43:38.345" v="592" actId="478"/>
          <ac:picMkLst>
            <pc:docMk/>
            <pc:sldMk cId="2854195021" sldId="565"/>
            <ac:picMk id="4" creationId="{5F3D1637-3152-4ED9-9507-41C1D87A26E5}"/>
          </ac:picMkLst>
        </pc:picChg>
      </pc:sldChg>
    </pc:docChg>
  </pc:docChgLst>
  <pc:docChgLst>
    <pc:chgData name="Ivan Monich" userId="df37b809a6939972" providerId="LiveId" clId="{BD9E0089-A46E-44B5-93B9-6D196315331A}"/>
    <pc:docChg chg="undo custSel addSld delSld modSld sldOrd">
      <pc:chgData name="Ivan Monich" userId="df37b809a6939972" providerId="LiveId" clId="{BD9E0089-A46E-44B5-93B9-6D196315331A}" dt="2019-03-18T12:36:46.378" v="499" actId="20577"/>
      <pc:docMkLst>
        <pc:docMk/>
      </pc:docMkLst>
      <pc:sldChg chg="modSp">
        <pc:chgData name="Ivan Monich" userId="df37b809a6939972" providerId="LiveId" clId="{BD9E0089-A46E-44B5-93B9-6D196315331A}" dt="2019-03-18T11:30:51.966" v="6" actId="207"/>
        <pc:sldMkLst>
          <pc:docMk/>
          <pc:sldMk cId="2402356222" sldId="289"/>
        </pc:sldMkLst>
        <pc:spChg chg="mod">
          <ac:chgData name="Ivan Monich" userId="df37b809a6939972" providerId="LiveId" clId="{BD9E0089-A46E-44B5-93B9-6D196315331A}" dt="2019-03-18T11:30:51.966" v="6" actId="207"/>
          <ac:spMkLst>
            <pc:docMk/>
            <pc:sldMk cId="2402356222" sldId="289"/>
            <ac:spMk id="3" creationId="{EE470CD2-23E8-4777-8E2C-5B966DD1F3B5}"/>
          </ac:spMkLst>
        </pc:spChg>
      </pc:sldChg>
    </pc:docChg>
  </pc:docChgLst>
  <pc:docChgLst>
    <pc:chgData name="Ivan Monich" userId="df37b809a6939972" providerId="LiveId" clId="{683B8D7D-7BA6-4170-AEBE-014B0A9FA51D}"/>
    <pc:docChg chg="undo custSel modSld">
      <pc:chgData name="Ivan Monich" userId="df37b809a6939972" providerId="LiveId" clId="{683B8D7D-7BA6-4170-AEBE-014B0A9FA51D}" dt="2019-03-06T14:38:20.797" v="51" actId="20577"/>
      <pc:docMkLst>
        <pc:docMk/>
      </pc:docMkLst>
    </pc:docChg>
  </pc:docChgLst>
  <pc:docChgLst>
    <pc:chgData name="Ivan Monich" userId="df37b809a6939972" providerId="LiveId" clId="{D9EA3EA7-FCAC-41B4-9A37-66BE32B7EED9}"/>
    <pc:docChg chg="undo custSel mod addSld delSld modSld sldOrd">
      <pc:chgData name="Ivan Monich" userId="df37b809a6939972" providerId="LiveId" clId="{D9EA3EA7-FCAC-41B4-9A37-66BE32B7EED9}" dt="2019-03-06T13:37:33.242" v="676" actId="113"/>
      <pc:docMkLst>
        <pc:docMk/>
      </pc:docMkLst>
      <pc:sldChg chg="addSp delSp modSp">
        <pc:chgData name="Ivan Monich" userId="df37b809a6939972" providerId="LiveId" clId="{D9EA3EA7-FCAC-41B4-9A37-66BE32B7EED9}" dt="2019-03-06T13:23:47.167" v="556" actId="207"/>
        <pc:sldMkLst>
          <pc:docMk/>
          <pc:sldMk cId="2402356222" sldId="289"/>
        </pc:sldMkLst>
        <pc:spChg chg="mod">
          <ac:chgData name="Ivan Monich" userId="df37b809a6939972" providerId="LiveId" clId="{D9EA3EA7-FCAC-41B4-9A37-66BE32B7EED9}" dt="2019-03-06T13:04:54.528" v="228" actId="403"/>
          <ac:spMkLst>
            <pc:docMk/>
            <pc:sldMk cId="2402356222" sldId="289"/>
            <ac:spMk id="2" creationId="{E73250BF-D3C0-42F7-AAD9-A2C3C6951CC5}"/>
          </ac:spMkLst>
        </pc:spChg>
        <pc:spChg chg="mod">
          <ac:chgData name="Ivan Monich" userId="df37b809a6939972" providerId="LiveId" clId="{D9EA3EA7-FCAC-41B4-9A37-66BE32B7EED9}" dt="2019-03-06T13:23:47.167" v="556" actId="207"/>
          <ac:spMkLst>
            <pc:docMk/>
            <pc:sldMk cId="2402356222" sldId="289"/>
            <ac:spMk id="3" creationId="{EE470CD2-23E8-4777-8E2C-5B966DD1F3B5}"/>
          </ac:spMkLst>
        </pc:spChg>
        <pc:graphicFrameChg chg="add del mod">
          <ac:chgData name="Ivan Monich" userId="df37b809a6939972" providerId="LiveId" clId="{D9EA3EA7-FCAC-41B4-9A37-66BE32B7EED9}" dt="2019-03-06T13:00:09.934" v="127" actId="1032"/>
          <ac:graphicFrameMkLst>
            <pc:docMk/>
            <pc:sldMk cId="2402356222" sldId="289"/>
            <ac:graphicFrameMk id="4" creationId="{135157A8-02F3-4C88-98DF-099203072C6F}"/>
          </ac:graphicFrameMkLst>
        </pc:graphicFrameChg>
        <pc:picChg chg="add del">
          <ac:chgData name="Ivan Monich" userId="df37b809a6939972" providerId="LiveId" clId="{D9EA3EA7-FCAC-41B4-9A37-66BE32B7EED9}" dt="2019-03-06T12:57:22.829" v="32" actId="478"/>
          <ac:picMkLst>
            <pc:docMk/>
            <pc:sldMk cId="2402356222" sldId="289"/>
            <ac:picMk id="5" creationId="{9BB6FF26-E7D0-485D-807D-65507E992755}"/>
          </ac:picMkLst>
        </pc:picChg>
        <pc:picChg chg="del">
          <ac:chgData name="Ivan Monich" userId="df37b809a6939972" providerId="LiveId" clId="{D9EA3EA7-FCAC-41B4-9A37-66BE32B7EED9}" dt="2019-03-06T12:57:27.485" v="33" actId="478"/>
          <ac:picMkLst>
            <pc:docMk/>
            <pc:sldMk cId="2402356222" sldId="289"/>
            <ac:picMk id="1026" creationId="{B462B33C-31CC-472D-A1BC-DE73537CB78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11/18/2019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11/18/2019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id="{EE470CD2-23E8-4777-8E2C-5B966DD1F3B5}"/>
              </a:ext>
            </a:extLst>
          </p:cNvPr>
          <p:cNvSpPr>
            <a:spLocks noGrp="1"/>
          </p:cNvSpPr>
          <p:nvPr>
            <p:ph idx="1"/>
          </p:nvPr>
        </p:nvSpPr>
        <p:spPr>
          <a:xfrm>
            <a:off x="628650" y="1825625"/>
            <a:ext cx="7886700" cy="4351338"/>
          </a:xfrm>
        </p:spPr>
        <p:txBody>
          <a:bodyPr>
            <a:normAutofit lnSpcReduction="10000"/>
          </a:bodyPr>
          <a:lstStyle/>
          <a:p>
            <a:pPr marL="0" indent="0">
              <a:buNone/>
            </a:pPr>
            <a:endParaRPr lang="en-GB" dirty="0"/>
          </a:p>
          <a:p>
            <a:pPr marL="0" indent="0">
              <a:buNone/>
            </a:pPr>
            <a:endParaRPr lang="en-GB" dirty="0">
              <a:solidFill>
                <a:schemeClr val="accent1"/>
              </a:solidFill>
            </a:endParaRPr>
          </a:p>
          <a:p>
            <a:pPr marL="0" indent="0" algn="ctr">
              <a:buNone/>
            </a:pPr>
            <a:r>
              <a:rPr lang="en-US" sz="3200" dirty="0">
                <a:solidFill>
                  <a:schemeClr val="accent5"/>
                </a:solidFill>
              </a:rPr>
              <a:t>Marketing for Tourism, Hospitality and Events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Political and legal influences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Political and legal influences, emanating either from the EU or from national bodies, can also affect the consumer. </a:t>
            </a:r>
            <a:r>
              <a:rPr lang="en-GB" sz="2800" b="1" dirty="0"/>
              <a:t>Legislation on minimum levels of product safety and performance, for example, means that the consumer does not need to spend time getting technical information</a:t>
            </a:r>
            <a:r>
              <a:rPr lang="en-GB" sz="2800" dirty="0"/>
              <a:t>, worrying about analysing it and comparing competing products on those criteria. </a:t>
            </a:r>
          </a:p>
        </p:txBody>
      </p:sp>
    </p:spTree>
    <p:extLst>
      <p:ext uri="{BB962C8B-B14F-4D97-AF65-F5344CB8AC3E}">
        <p14:creationId xmlns:p14="http://schemas.microsoft.com/office/powerpoint/2010/main" val="229356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Political and legal influences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Legislation and regulation, whether they relate to product descriptions, consumer rights or advertising, also reduce the inherent risks of making a decision. </a:t>
            </a:r>
            <a:r>
              <a:rPr lang="en-GB" sz="2800" b="1" dirty="0"/>
              <a:t>This takes some of the pressure off the customer, </a:t>
            </a:r>
            <a:r>
              <a:rPr lang="en-GB" sz="2800" dirty="0"/>
              <a:t>leading to better-informed and easier decisions and less risk of post-purchase dissonance.</a:t>
            </a:r>
          </a:p>
        </p:txBody>
      </p:sp>
    </p:spTree>
    <p:extLst>
      <p:ext uri="{BB962C8B-B14F-4D97-AF65-F5344CB8AC3E}">
        <p14:creationId xmlns:p14="http://schemas.microsoft.com/office/powerpoint/2010/main" val="51907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Ecological influences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In wider society, for example, there has been a move in recent years towards demanding more environmentally friendly products, and many consumers who are not necessarily ‘deep green’ </a:t>
            </a:r>
            <a:r>
              <a:rPr lang="en-GB" sz="2800" b="1" dirty="0"/>
              <a:t>have allowed this to influence their decision-making, looking more favourably on fair trade, CFC-free, recycled or non-animal-tested products.</a:t>
            </a:r>
          </a:p>
        </p:txBody>
      </p:sp>
    </p:spTree>
    <p:extLst>
      <p:ext uri="{BB962C8B-B14F-4D97-AF65-F5344CB8AC3E}">
        <p14:creationId xmlns:p14="http://schemas.microsoft.com/office/powerpoint/2010/main" val="683370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Psychological influences: the individual 93</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lnSpcReduction="10000"/>
          </a:bodyPr>
          <a:lstStyle/>
          <a:p>
            <a:pPr marL="0" indent="0" algn="just">
              <a:buNone/>
            </a:pPr>
            <a:r>
              <a:rPr lang="en-GB" sz="2800" dirty="0"/>
              <a:t>Although marketers try to define groups of potential customers with common attributes or interests, as a useful unit for the formulation of marketing strategies, it should not be forgotten that such groups or market segments </a:t>
            </a:r>
            <a:r>
              <a:rPr lang="en-GB" sz="2800" b="1" dirty="0"/>
              <a:t>are still made up of individuals who are different from each other. </a:t>
            </a:r>
          </a:p>
          <a:p>
            <a:pPr marL="0" indent="0" algn="just">
              <a:buNone/>
            </a:pPr>
            <a:r>
              <a:rPr lang="en-GB" sz="2800" dirty="0"/>
              <a:t>This section, therefore, looks at aspects that will affect an </a:t>
            </a:r>
            <a:r>
              <a:rPr lang="en-GB" sz="2800" b="1" dirty="0"/>
              <a:t>individual’s perceptions and handling of the decision-making process, such as personality, perception, learning, motivation and the impact of attitudes.</a:t>
            </a:r>
          </a:p>
        </p:txBody>
      </p:sp>
    </p:spTree>
    <p:extLst>
      <p:ext uri="{BB962C8B-B14F-4D97-AF65-F5344CB8AC3E}">
        <p14:creationId xmlns:p14="http://schemas.microsoft.com/office/powerpoint/2010/main" val="3176983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Personality</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lnSpcReduction="10000"/>
          </a:bodyPr>
          <a:lstStyle/>
          <a:p>
            <a:pPr marL="0" indent="0" algn="just">
              <a:buNone/>
            </a:pPr>
            <a:r>
              <a:rPr lang="en-GB" sz="2800" dirty="0"/>
              <a:t>In the mid- to late 1980s, advertising in particular was full of images reflecting the personality traits associated with successful lifestyle stereotypes such as the ‘yuppie’. </a:t>
            </a:r>
            <a:r>
              <a:rPr lang="en-GB" sz="2800" b="1" dirty="0"/>
              <a:t>Independent, level-headed, ruthless, ambitious, self-centred, materialistic traits were seen as positive characteristics</a:t>
            </a:r>
            <a:r>
              <a:rPr lang="en-GB" sz="2800" dirty="0"/>
              <a:t>, and thus marketers were anxious to have them associated with users of their products. </a:t>
            </a:r>
          </a:p>
          <a:p>
            <a:pPr marL="0" indent="0" algn="just">
              <a:buNone/>
            </a:pPr>
            <a:r>
              <a:rPr lang="en-GB" sz="2800" dirty="0"/>
              <a:t>The 1990s saw a softening of this approach, featuring images oriented more towards caring, </a:t>
            </a:r>
            <a:r>
              <a:rPr lang="en-GB" sz="2800" b="1" dirty="0"/>
              <a:t>concern, family and sharing as the route to self-fulfilment.</a:t>
            </a:r>
          </a:p>
        </p:txBody>
      </p:sp>
    </p:spTree>
    <p:extLst>
      <p:ext uri="{BB962C8B-B14F-4D97-AF65-F5344CB8AC3E}">
        <p14:creationId xmlns:p14="http://schemas.microsoft.com/office/powerpoint/2010/main" val="2521143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highlight>
                  <a:srgbClr val="FFFF00"/>
                </a:highlight>
              </a:rPr>
              <a:t>In choosing clothing, for instance, </a:t>
            </a:r>
            <a:r>
              <a:rPr lang="en-GB" sz="2800" b="1" dirty="0">
                <a:highlight>
                  <a:srgbClr val="FFFF00"/>
                </a:highlight>
              </a:rPr>
              <a:t>an extrovert </a:t>
            </a:r>
            <a:r>
              <a:rPr lang="en-GB" sz="2800" dirty="0">
                <a:highlight>
                  <a:srgbClr val="FFFF00"/>
                </a:highlight>
              </a:rPr>
              <a:t>self-confident achiever with an extravagant streak might select something deliberately </a:t>
            </a:r>
            <a:r>
              <a:rPr lang="en-GB" sz="2800" dirty="0" err="1">
                <a:highlight>
                  <a:srgbClr val="FFFF00"/>
                </a:highlight>
              </a:rPr>
              <a:t>avant</a:t>
            </a:r>
            <a:r>
              <a:rPr lang="en-GB" sz="2800" dirty="0">
                <a:highlight>
                  <a:srgbClr val="FFFF00"/>
                </a:highlight>
              </a:rPr>
              <a:t> </a:t>
            </a:r>
            <a:r>
              <a:rPr lang="en-GB" sz="2800" dirty="0" err="1">
                <a:highlight>
                  <a:srgbClr val="FFFF00"/>
                </a:highlight>
              </a:rPr>
              <a:t>garde</a:t>
            </a:r>
            <a:r>
              <a:rPr lang="en-GB" sz="2800" dirty="0">
                <a:highlight>
                  <a:srgbClr val="FFFF00"/>
                </a:highlight>
              </a:rPr>
              <a:t>, stylishly daring, vibrantly coloured and expensive, as a personality statement. </a:t>
            </a:r>
            <a:r>
              <a:rPr lang="en-GB" sz="2800" b="1" dirty="0">
                <a:highlight>
                  <a:srgbClr val="FFFF00"/>
                </a:highlight>
              </a:rPr>
              <a:t>A quiet, insecure character, with underdeveloped social skills</a:t>
            </a:r>
            <a:r>
              <a:rPr lang="en-GB" sz="2800" dirty="0">
                <a:highlight>
                  <a:srgbClr val="FFFF00"/>
                </a:highlight>
              </a:rPr>
              <a:t>, might prefer to wear something more sober, more conservative, with less attention-seeking potential.</a:t>
            </a:r>
          </a:p>
        </p:txBody>
      </p:sp>
    </p:spTree>
    <p:extLst>
      <p:ext uri="{BB962C8B-B14F-4D97-AF65-F5344CB8AC3E}">
        <p14:creationId xmlns:p14="http://schemas.microsoft.com/office/powerpoint/2010/main" val="2102999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Perception</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Perception represents </a:t>
            </a:r>
            <a:r>
              <a:rPr lang="en-GB" sz="2800" b="1" dirty="0"/>
              <a:t>the way in which individuals analyse, interpret and make sense of incoming information</a:t>
            </a:r>
            <a:r>
              <a:rPr lang="en-GB" sz="2800" dirty="0"/>
              <a:t>, and is affected by personality, experience and mood. </a:t>
            </a:r>
          </a:p>
          <a:p>
            <a:pPr marL="0" indent="0" algn="just">
              <a:buNone/>
            </a:pPr>
            <a:r>
              <a:rPr lang="en-GB" sz="2800" dirty="0"/>
              <a:t>No two people will interpret the same stimulus (whether it is a product’s packaging, </a:t>
            </a:r>
            <a:r>
              <a:rPr lang="en-GB" sz="2800" b="1" dirty="0"/>
              <a:t>taste, smell, texture or its promotional messages</a:t>
            </a:r>
            <a:r>
              <a:rPr lang="en-GB" sz="2800" dirty="0"/>
              <a:t>) in exactly the same way. </a:t>
            </a:r>
          </a:p>
          <a:p>
            <a:pPr marL="0" indent="0" algn="just">
              <a:buNone/>
            </a:pPr>
            <a:r>
              <a:rPr lang="en-GB" sz="2800" dirty="0"/>
              <a:t>Even the same individual might </a:t>
            </a:r>
            <a:r>
              <a:rPr lang="en-GB" sz="2800" b="1" dirty="0"/>
              <a:t>perceive the stimulus differently at different times.</a:t>
            </a:r>
          </a:p>
        </p:txBody>
      </p:sp>
    </p:spTree>
    <p:extLst>
      <p:ext uri="{BB962C8B-B14F-4D97-AF65-F5344CB8AC3E}">
        <p14:creationId xmlns:p14="http://schemas.microsoft.com/office/powerpoint/2010/main" val="290912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For example, seeing an advertisement for food when you </a:t>
            </a:r>
            <a:r>
              <a:rPr lang="en-GB" sz="2800" b="1" dirty="0"/>
              <a:t>are hungry is more likely to produce a positive response</a:t>
            </a:r>
            <a:r>
              <a:rPr lang="en-GB" sz="2800" dirty="0"/>
              <a:t> than seeing the same advertisement just after a heavy meal. Immediate needs are affecting the interpretation of the message. </a:t>
            </a:r>
          </a:p>
        </p:txBody>
      </p:sp>
    </p:spTree>
    <p:extLst>
      <p:ext uri="{BB962C8B-B14F-4D97-AF65-F5344CB8AC3E}">
        <p14:creationId xmlns:p14="http://schemas.microsoft.com/office/powerpoint/2010/main" val="3052491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highlight>
                  <a:srgbClr val="FFFF00"/>
                </a:highlight>
              </a:rPr>
              <a:t>Naturally, marketers hope </a:t>
            </a:r>
            <a:r>
              <a:rPr lang="en-GB" sz="2800" b="1" dirty="0">
                <a:highlight>
                  <a:srgbClr val="FFFF00"/>
                </a:highlight>
              </a:rPr>
              <a:t>that their messages reach target audiences when they are relaxed, at leisure and at ease with the world, because then the individual is more likely to place a positive interpretation</a:t>
            </a:r>
            <a:r>
              <a:rPr lang="en-GB" sz="2800" dirty="0">
                <a:highlight>
                  <a:srgbClr val="FFFF00"/>
                </a:highlight>
              </a:rPr>
              <a:t> on the message and is less likely to be distracted by other pressures and needs.</a:t>
            </a:r>
          </a:p>
        </p:txBody>
      </p:sp>
    </p:spTree>
    <p:extLst>
      <p:ext uri="{BB962C8B-B14F-4D97-AF65-F5344CB8AC3E}">
        <p14:creationId xmlns:p14="http://schemas.microsoft.com/office/powerpoint/2010/main" val="268302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Selective attention</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Consumers do not pay attention to everything that is going on at once. </a:t>
            </a:r>
            <a:r>
              <a:rPr lang="en-GB" sz="2800" b="1" dirty="0"/>
              <a:t>Attention filters allow the unconscious selection of what incoming information to concentrate on</a:t>
            </a:r>
            <a:r>
              <a:rPr lang="en-GB" sz="2800" dirty="0"/>
              <a:t>.</a:t>
            </a:r>
          </a:p>
          <a:p>
            <a:pPr marL="0" indent="0" algn="just">
              <a:buNone/>
            </a:pPr>
            <a:r>
              <a:rPr lang="en-GB" sz="2800" dirty="0"/>
              <a:t> In daily life we filter out the irrelevant background noise: </a:t>
            </a:r>
            <a:r>
              <a:rPr lang="en-GB" sz="2800" b="1" dirty="0"/>
              <a:t>the hum of the computer, the birds in the garden, the cars in the street, the footsteps in the corridor. </a:t>
            </a:r>
          </a:p>
        </p:txBody>
      </p:sp>
    </p:spTree>
    <p:extLst>
      <p:ext uri="{BB962C8B-B14F-4D97-AF65-F5344CB8AC3E}">
        <p14:creationId xmlns:p14="http://schemas.microsoft.com/office/powerpoint/2010/main" val="269032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Chapter 3 material</a:t>
            </a:r>
            <a:br>
              <a:rPr lang="en-US" dirty="0">
                <a:solidFill>
                  <a:schemeClr val="accent5"/>
                </a:solidFill>
              </a:rPr>
            </a:br>
            <a:r>
              <a:rPr lang="en-US" dirty="0">
                <a:solidFill>
                  <a:schemeClr val="accent5"/>
                </a:solidFill>
              </a:rPr>
              <a:t>02-04-2019</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2854195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As consumers we filter out the irrelevant marketing messages. </a:t>
            </a:r>
            <a:r>
              <a:rPr lang="en-GB" sz="2800" dirty="0"/>
              <a:t>In reading the newspaper, for instance, a split-second glance spots an advertisement, decides that it is irrelevant and allows the eye to read around it.</a:t>
            </a:r>
          </a:p>
        </p:txBody>
      </p:sp>
    </p:spTree>
    <p:extLst>
      <p:ext uri="{BB962C8B-B14F-4D97-AF65-F5344CB8AC3E}">
        <p14:creationId xmlns:p14="http://schemas.microsoft.com/office/powerpoint/2010/main" val="271137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This means that </a:t>
            </a:r>
            <a:r>
              <a:rPr lang="en-GB" sz="2800" b="1" dirty="0"/>
              <a:t>marketers have to overcome these filters</a:t>
            </a:r>
            <a:r>
              <a:rPr lang="en-GB" sz="2800" dirty="0"/>
              <a:t>, either by creating messages that we will decide are relevant or by building attention-grabbing devices into the message. An internet advertisement, </a:t>
            </a:r>
          </a:p>
          <a:p>
            <a:pPr marL="0" indent="0" algn="just">
              <a:buNone/>
            </a:pPr>
            <a:r>
              <a:rPr lang="en-GB" sz="2800" dirty="0"/>
              <a:t>for example, might use its </a:t>
            </a:r>
            <a:r>
              <a:rPr lang="en-GB" sz="2800" b="1" dirty="0"/>
              <a:t>position on the page, intense colour, movement or startling images to draw the eye, and more importantly the brain, to it.</a:t>
            </a:r>
          </a:p>
        </p:txBody>
      </p:sp>
    </p:spTree>
    <p:extLst>
      <p:ext uri="{BB962C8B-B14F-4D97-AF65-F5344CB8AC3E}">
        <p14:creationId xmlns:p14="http://schemas.microsoft.com/office/powerpoint/2010/main" val="1035847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Selective perception</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 problems do not stop once the marketer has got the consumer’s attention, </a:t>
            </a:r>
            <a:r>
              <a:rPr lang="en-GB" sz="2800" b="1" dirty="0"/>
              <a:t>since people are infinitely creative in interpreting information in ways that suit them. </a:t>
            </a:r>
          </a:p>
        </p:txBody>
      </p:sp>
    </p:spTree>
    <p:extLst>
      <p:ext uri="{BB962C8B-B14F-4D97-AF65-F5344CB8AC3E}">
        <p14:creationId xmlns:p14="http://schemas.microsoft.com/office/powerpoint/2010/main" val="2185419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Selective retention</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People have the capacity to remember what </a:t>
            </a:r>
            <a:r>
              <a:rPr lang="en-GB" sz="2800" b="1" dirty="0"/>
              <a:t>they want to remember and to filter out anything else.</a:t>
            </a:r>
            <a:r>
              <a:rPr lang="en-GB" sz="2800" dirty="0"/>
              <a:t> The reasons for retaining a particular message may be </a:t>
            </a:r>
            <a:r>
              <a:rPr lang="en-GB" sz="2800" b="1" dirty="0"/>
              <a:t>because it touched them emotionally, or it was of immediate relevance</a:t>
            </a:r>
            <a:r>
              <a:rPr lang="en-GB" sz="2800" dirty="0"/>
              <a:t>, or it was especially entertaining, or it reinforced previously held views. The reasons are many, but the consumer is under no obligation to remember anything</a:t>
            </a:r>
          </a:p>
        </p:txBody>
      </p:sp>
    </p:spTree>
    <p:extLst>
      <p:ext uri="{BB962C8B-B14F-4D97-AF65-F5344CB8AC3E}">
        <p14:creationId xmlns:p14="http://schemas.microsoft.com/office/powerpoint/2010/main" val="294788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A4D19504-EE54-471C-97B8-8AF2AB7E9A89}"/>
              </a:ext>
            </a:extLst>
          </p:cNvPr>
          <p:cNvPicPr>
            <a:picLocks noChangeAspect="1"/>
          </p:cNvPicPr>
          <p:nvPr/>
        </p:nvPicPr>
        <p:blipFill>
          <a:blip r:embed="rId3"/>
          <a:stretch>
            <a:fillRect/>
          </a:stretch>
        </p:blipFill>
        <p:spPr>
          <a:xfrm>
            <a:off x="0" y="0"/>
            <a:ext cx="9144000" cy="3611006"/>
          </a:xfrm>
          <a:prstGeom prst="rect">
            <a:avLst/>
          </a:prstGeom>
        </p:spPr>
      </p:pic>
    </p:spTree>
    <p:extLst>
      <p:ext uri="{BB962C8B-B14F-4D97-AF65-F5344CB8AC3E}">
        <p14:creationId xmlns:p14="http://schemas.microsoft.com/office/powerpoint/2010/main" val="2029375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Learning</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Perception and memory are closely linked with learning. </a:t>
            </a:r>
            <a:r>
              <a:rPr lang="en-GB" sz="2800" dirty="0"/>
              <a:t>Marketers want consumers to learn from promotional material, </a:t>
            </a:r>
            <a:r>
              <a:rPr lang="en-GB" sz="2800" b="1" dirty="0"/>
              <a:t>so that they know which product to buy and why,</a:t>
            </a:r>
            <a:r>
              <a:rPr lang="en-GB" sz="2800" dirty="0"/>
              <a:t> and to learn from experience of the product, so that they will buy it again and pass on the message to others.</a:t>
            </a:r>
          </a:p>
        </p:txBody>
      </p:sp>
    </p:spTree>
    <p:extLst>
      <p:ext uri="{BB962C8B-B14F-4D97-AF65-F5344CB8AC3E}">
        <p14:creationId xmlns:p14="http://schemas.microsoft.com/office/powerpoint/2010/main" val="1196298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Humour, and other methods of provoking an emotional response to an advertisement, can also help a message to stick because the recipient immediately becomes more involved in the process. </a:t>
            </a:r>
          </a:p>
        </p:txBody>
      </p:sp>
    </p:spTree>
    <p:extLst>
      <p:ext uri="{BB962C8B-B14F-4D97-AF65-F5344CB8AC3E}">
        <p14:creationId xmlns:p14="http://schemas.microsoft.com/office/powerpoint/2010/main" val="720645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Motivation</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One definition of marketing puts the emphasis on the satisfaction of customers’ </a:t>
            </a:r>
            <a:r>
              <a:rPr lang="en-GB" sz="2800" b="1" dirty="0"/>
              <a:t>needs and wants, but what triggers those needs and wants, and what drives consumers towards their fulfilment?</a:t>
            </a:r>
          </a:p>
          <a:p>
            <a:pPr marL="0" indent="0" algn="just">
              <a:buNone/>
            </a:pPr>
            <a:r>
              <a:rPr lang="en-GB" sz="2800" dirty="0"/>
              <a:t>Motives for action, the driving forces, are </a:t>
            </a:r>
            <a:r>
              <a:rPr lang="en-GB" sz="2800" b="1" dirty="0"/>
              <a:t>complex and changeable and can be difficult to research, </a:t>
            </a:r>
            <a:r>
              <a:rPr lang="en-GB" sz="2800" dirty="0"/>
              <a:t>since individuals themselves often cannot define why they act the way they do. </a:t>
            </a:r>
          </a:p>
        </p:txBody>
      </p:sp>
    </p:spTree>
    <p:extLst>
      <p:ext uri="{BB962C8B-B14F-4D97-AF65-F5344CB8AC3E}">
        <p14:creationId xmlns:p14="http://schemas.microsoft.com/office/powerpoint/2010/main" val="405046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normAutofit fontScale="90000"/>
          </a:bodyPr>
          <a:lstStyle/>
          <a:p>
            <a:r>
              <a:rPr lang="en-GB" dirty="0">
                <a:solidFill>
                  <a:schemeClr val="accent5"/>
                </a:solidFill>
              </a:rPr>
              <a:t>Maslow’s (1954) hierarchy of needs has long been used as a framework for classifying basic motivations. </a:t>
            </a:r>
            <a:endParaRPr lang="en-US" dirty="0">
              <a:solidFill>
                <a:schemeClr val="accent5"/>
              </a:solidFill>
            </a:endParaRPr>
          </a:p>
        </p:txBody>
      </p:sp>
      <p:pic>
        <p:nvPicPr>
          <p:cNvPr id="4" name="Content Placeholder 3">
            <a:extLst>
              <a:ext uri="{FF2B5EF4-FFF2-40B4-BE49-F238E27FC236}">
                <a16:creationId xmlns:a16="http://schemas.microsoft.com/office/drawing/2014/main" id="{31F4620F-99E2-4319-A7D1-798B438D487E}"/>
              </a:ext>
            </a:extLst>
          </p:cNvPr>
          <p:cNvPicPr>
            <a:picLocks noGrp="1" noChangeAspect="1"/>
          </p:cNvPicPr>
          <p:nvPr>
            <p:ph idx="1"/>
          </p:nvPr>
        </p:nvPicPr>
        <p:blipFill>
          <a:blip r:embed="rId3"/>
          <a:stretch>
            <a:fillRect/>
          </a:stretch>
        </p:blipFill>
        <p:spPr>
          <a:xfrm>
            <a:off x="1339430" y="1825625"/>
            <a:ext cx="6465139" cy="4351338"/>
          </a:xfrm>
          <a:prstGeom prst="rect">
            <a:avLst/>
          </a:prstGeom>
        </p:spPr>
      </p:pic>
    </p:spTree>
    <p:extLst>
      <p:ext uri="{BB962C8B-B14F-4D97-AF65-F5344CB8AC3E}">
        <p14:creationId xmlns:p14="http://schemas.microsoft.com/office/powerpoint/2010/main" val="1494797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Task #1</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Please, read Maslow’s (1954) hierarchy of needs and think about its implementation to the tourism industry. Pages 97-99 of the main textbook.</a:t>
            </a:r>
          </a:p>
          <a:p>
            <a:pPr marL="0" indent="0" algn="just">
              <a:buNone/>
            </a:pPr>
            <a:endParaRPr lang="en-GB" sz="2800" dirty="0"/>
          </a:p>
        </p:txBody>
      </p:sp>
    </p:spTree>
    <p:extLst>
      <p:ext uri="{BB962C8B-B14F-4D97-AF65-F5344CB8AC3E}">
        <p14:creationId xmlns:p14="http://schemas.microsoft.com/office/powerpoint/2010/main" val="276729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Environmental influences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What is important is to recognise that decision-making is not completely divorced from the environment in which it is happening, whether the consumer is conscious of it or not.</a:t>
            </a:r>
          </a:p>
        </p:txBody>
      </p:sp>
    </p:spTree>
    <p:extLst>
      <p:ext uri="{BB962C8B-B14F-4D97-AF65-F5344CB8AC3E}">
        <p14:creationId xmlns:p14="http://schemas.microsoft.com/office/powerpoint/2010/main" val="328690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Attitudes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an attitude is a stance that an individual takes on a subject that predisposes them to react in a certain way to that subject. More formally, an attitude has been defined by Hilgard et al. (1975) as: </a:t>
            </a:r>
          </a:p>
          <a:p>
            <a:pPr marL="0" indent="0" algn="just">
              <a:buNone/>
            </a:pPr>
            <a:r>
              <a:rPr lang="en-GB" sz="2800" b="1" dirty="0"/>
              <a:t>. . . an orientation towards or away from some object, concept or situation and a readiness to respond in a predetermined manner to these related objects, concepts or situations.</a:t>
            </a:r>
          </a:p>
        </p:txBody>
      </p:sp>
    </p:spTree>
    <p:extLst>
      <p:ext uri="{BB962C8B-B14F-4D97-AF65-F5344CB8AC3E}">
        <p14:creationId xmlns:p14="http://schemas.microsoft.com/office/powerpoint/2010/main" val="1068762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F53B-C612-436E-B0DE-BF99E7FEC800}"/>
              </a:ext>
            </a:extLst>
          </p:cNvPr>
          <p:cNvSpPr>
            <a:spLocks noGrp="1"/>
          </p:cNvSpPr>
          <p:nvPr>
            <p:ph type="title"/>
          </p:nvPr>
        </p:nvSpPr>
        <p:spPr/>
        <p:txBody>
          <a:bodyPr/>
          <a:lstStyle/>
          <a:p>
            <a:r>
              <a:rPr lang="en-GB" dirty="0">
                <a:solidFill>
                  <a:schemeClr val="accent5"/>
                </a:solidFill>
              </a:rPr>
              <a:t>19-11-2019</a:t>
            </a:r>
          </a:p>
        </p:txBody>
      </p:sp>
      <p:sp>
        <p:nvSpPr>
          <p:cNvPr id="3" name="Content Placeholder 2">
            <a:extLst>
              <a:ext uri="{FF2B5EF4-FFF2-40B4-BE49-F238E27FC236}">
                <a16:creationId xmlns:a16="http://schemas.microsoft.com/office/drawing/2014/main" id="{5203C987-DA9B-4900-860F-A6246736F7F2}"/>
              </a:ext>
            </a:extLst>
          </p:cNvPr>
          <p:cNvSpPr>
            <a:spLocks noGrp="1"/>
          </p:cNvSpPr>
          <p:nvPr>
            <p:ph idx="1"/>
          </p:nvPr>
        </p:nvSpPr>
        <p:spPr/>
        <p:txBody>
          <a:bodyPr/>
          <a:lstStyle/>
          <a:p>
            <a:endParaRPr lang="en-GB" dirty="0"/>
          </a:p>
        </p:txBody>
      </p:sp>
      <p:pic>
        <p:nvPicPr>
          <p:cNvPr id="4" name="Picture 2" descr="ÐÐ°ÑÑÐ¸Ð½ÐºÐ¸ Ð¿Ð¾ Ð·Ð°Ð¿ÑÐ¾ÑÑ city footer">
            <a:extLst>
              <a:ext uri="{FF2B5EF4-FFF2-40B4-BE49-F238E27FC236}">
                <a16:creationId xmlns:a16="http://schemas.microsoft.com/office/drawing/2014/main" id="{24A1E9A9-B1C3-46FC-8C75-E321AA43F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91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normAutofit fontScale="90000"/>
          </a:bodyPr>
          <a:lstStyle/>
          <a:p>
            <a:r>
              <a:rPr lang="en-GB" dirty="0">
                <a:solidFill>
                  <a:schemeClr val="accent5"/>
                </a:solidFill>
              </a:rPr>
              <a:t>Williams (1981), in summarising the literature, describes attitudes as having three different components.</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algn="just"/>
            <a:r>
              <a:rPr lang="en-US" sz="2800" dirty="0"/>
              <a:t>Cognitive</a:t>
            </a:r>
          </a:p>
          <a:p>
            <a:pPr algn="just"/>
            <a:r>
              <a:rPr lang="en-US" sz="2800" dirty="0"/>
              <a:t>Affective</a:t>
            </a:r>
          </a:p>
          <a:p>
            <a:pPr algn="just"/>
            <a:r>
              <a:rPr lang="en-US" sz="2800" dirty="0"/>
              <a:t>Conative</a:t>
            </a:r>
            <a:endParaRPr lang="en-GB" sz="2800" dirty="0"/>
          </a:p>
        </p:txBody>
      </p:sp>
    </p:spTree>
    <p:extLst>
      <p:ext uri="{BB962C8B-B14F-4D97-AF65-F5344CB8AC3E}">
        <p14:creationId xmlns:p14="http://schemas.microsoft.com/office/powerpoint/2010/main" val="3009390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Cognitive</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Cognitive attitudes relate </a:t>
            </a:r>
            <a:r>
              <a:rPr lang="en-GB" sz="2800" b="1" dirty="0"/>
              <a:t>to beliefs or disbeliefs, thus: ‘I believe that margarine is healthier than butter’. </a:t>
            </a:r>
            <a:r>
              <a:rPr lang="en-GB" sz="2800" dirty="0"/>
              <a:t>This is a component that the marketer can work on through fairly straightforward advertising. </a:t>
            </a:r>
          </a:p>
          <a:p>
            <a:pPr marL="0" indent="0" algn="just">
              <a:buNone/>
            </a:pPr>
            <a:r>
              <a:rPr lang="en-GB" sz="2800" dirty="0"/>
              <a:t>Repeating the message </a:t>
            </a:r>
            <a:r>
              <a:rPr lang="en-GB" sz="2800" b="1" dirty="0"/>
              <a:t>that your product is healthy, or that it represents the best value for money, may well establish an initial belief in those qualities.</a:t>
            </a:r>
          </a:p>
        </p:txBody>
      </p:sp>
    </p:spTree>
    <p:extLst>
      <p:ext uri="{BB962C8B-B14F-4D97-AF65-F5344CB8AC3E}">
        <p14:creationId xmlns:p14="http://schemas.microsoft.com/office/powerpoint/2010/main" val="3568888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Affective</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Affective attitudes relate to feelings of a positive or negative nature, involving some emotional content, thus: </a:t>
            </a:r>
            <a:r>
              <a:rPr lang="en-GB" sz="2800" b="1" dirty="0"/>
              <a:t>‘I like this product’ or ‘This product makes me feel . . .’. </a:t>
            </a:r>
            <a:r>
              <a:rPr lang="en-GB" sz="2800" dirty="0"/>
              <a:t>Again, advertising can help the marketer to signal to the consumer why they should like it, or how they should feel when they use it.</a:t>
            </a:r>
          </a:p>
        </p:txBody>
      </p:sp>
    </p:spTree>
    <p:extLst>
      <p:ext uri="{BB962C8B-B14F-4D97-AF65-F5344CB8AC3E}">
        <p14:creationId xmlns:p14="http://schemas.microsoft.com/office/powerpoint/2010/main" val="129959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For some consumers, of course, affective attitudes can overcome cognitive ones. For example</a:t>
            </a:r>
            <a:r>
              <a:rPr lang="en-GB" sz="2800" b="1" dirty="0"/>
              <a:t>, I may believe that margarine is healthier than butter, but I buy butter because I like the taste better</a:t>
            </a:r>
            <a:r>
              <a:rPr lang="en-GB" sz="2800" dirty="0"/>
              <a:t>. Similarly, I believe that snacking on chocolate is ‘bad’, but it cheers me up so I do it anyway.</a:t>
            </a:r>
          </a:p>
        </p:txBody>
      </p:sp>
    </p:spTree>
    <p:extLst>
      <p:ext uri="{BB962C8B-B14F-4D97-AF65-F5344CB8AC3E}">
        <p14:creationId xmlns:p14="http://schemas.microsoft.com/office/powerpoint/2010/main" val="13586114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Conative</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a:bodyPr>
          <a:lstStyle/>
          <a:p>
            <a:pPr marL="0" indent="0" algn="just">
              <a:buNone/>
            </a:pPr>
            <a:r>
              <a:rPr lang="en-GB" sz="2800" dirty="0"/>
              <a:t>Conative attitudes relate to the link with behaviour, thus attitude x is considered likely to lead to behaviour y. This is the hardest one for marketers to predict or control, because so many things can prevent behaviour from taking place, even if the cognitive and affective attitudes are positive: </a:t>
            </a:r>
          </a:p>
          <a:p>
            <a:pPr marL="0" indent="0" algn="just">
              <a:buNone/>
            </a:pPr>
            <a:r>
              <a:rPr lang="en-GB" sz="2800" dirty="0"/>
              <a:t>‘I believe that BMWs are excellent quality, reliable cars, and I feel that owning one would enhance my status and provide me with many hours of pleasurable driving, but I simply cannot afford it’, or it may even be that ‘Audi made me a better offer’</a:t>
            </a:r>
          </a:p>
        </p:txBody>
      </p:sp>
    </p:spTree>
    <p:extLst>
      <p:ext uri="{BB962C8B-B14F-4D97-AF65-F5344CB8AC3E}">
        <p14:creationId xmlns:p14="http://schemas.microsoft.com/office/powerpoint/2010/main" val="4484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Guru of Marketing</a:t>
            </a:r>
            <a:br>
              <a:rPr lang="en-US" dirty="0">
                <a:solidFill>
                  <a:schemeClr val="accent5"/>
                </a:solidFill>
              </a:rPr>
            </a:br>
            <a:r>
              <a:rPr lang="en-US" dirty="0">
                <a:solidFill>
                  <a:schemeClr val="accent5"/>
                </a:solidFill>
              </a:rPr>
              <a:t>Jokes from Skoda!</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31840884-6B32-4E54-A72E-7CB9E569B7BE}"/>
              </a:ext>
            </a:extLst>
          </p:cNvPr>
          <p:cNvPicPr>
            <a:picLocks noChangeAspect="1"/>
          </p:cNvPicPr>
          <p:nvPr/>
        </p:nvPicPr>
        <p:blipFill>
          <a:blip r:embed="rId3"/>
          <a:stretch>
            <a:fillRect/>
          </a:stretch>
        </p:blipFill>
        <p:spPr>
          <a:xfrm>
            <a:off x="0" y="1924050"/>
            <a:ext cx="9144000" cy="3330904"/>
          </a:xfrm>
          <a:prstGeom prst="rect">
            <a:avLst/>
          </a:prstGeom>
        </p:spPr>
      </p:pic>
    </p:spTree>
    <p:extLst>
      <p:ext uri="{BB962C8B-B14F-4D97-AF65-F5344CB8AC3E}">
        <p14:creationId xmlns:p14="http://schemas.microsoft.com/office/powerpoint/2010/main" val="647353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Sociocultural influences: the group</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Individuals are influenced, to a greater or lesser extent, by the social and cultural climate in which they live. </a:t>
            </a:r>
            <a:r>
              <a:rPr lang="en-GB" sz="2800" dirty="0"/>
              <a:t>Individuals have membership of many social groups, whether these are formally recognised social units such as the </a:t>
            </a:r>
            <a:r>
              <a:rPr lang="en-GB" sz="2800" b="1" dirty="0"/>
              <a:t>family, or informal intangible groupings such as reference groups</a:t>
            </a:r>
          </a:p>
        </p:txBody>
      </p:sp>
    </p:spTree>
    <p:extLst>
      <p:ext uri="{BB962C8B-B14F-4D97-AF65-F5344CB8AC3E}">
        <p14:creationId xmlns:p14="http://schemas.microsoft.com/office/powerpoint/2010/main" val="3388263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a:bodyPr>
          <a:lstStyle/>
          <a:p>
            <a:pPr marL="0" indent="0" algn="just">
              <a:buNone/>
            </a:pPr>
            <a:r>
              <a:rPr lang="en-GB" sz="2800" dirty="0"/>
              <a:t>Inevitably, purchasing decisions will be affected by group membership, as these sociocultural influences may help the individual to:</a:t>
            </a:r>
          </a:p>
          <a:p>
            <a:pPr algn="just"/>
            <a:r>
              <a:rPr lang="en-GB" sz="2800" dirty="0"/>
              <a:t> differentiate between essential and non-essential purchases; </a:t>
            </a:r>
          </a:p>
          <a:p>
            <a:pPr algn="just"/>
            <a:r>
              <a:rPr lang="en-GB" sz="2800" dirty="0"/>
              <a:t>prioritise purchases where resources are limited; </a:t>
            </a:r>
          </a:p>
          <a:p>
            <a:pPr algn="just"/>
            <a:r>
              <a:rPr lang="en-GB" sz="2800" dirty="0"/>
              <a:t>define the meaning of the product and its benefits in the context of their own lives; and thus to </a:t>
            </a:r>
          </a:p>
          <a:p>
            <a:pPr algn="just"/>
            <a:r>
              <a:rPr lang="en-GB" sz="2800" dirty="0"/>
              <a:t>foresee the post-purchase implications of this decision</a:t>
            </a:r>
          </a:p>
        </p:txBody>
      </p:sp>
    </p:spTree>
    <p:extLst>
      <p:ext uri="{BB962C8B-B14F-4D97-AF65-F5344CB8AC3E}">
        <p14:creationId xmlns:p14="http://schemas.microsoft.com/office/powerpoint/2010/main" val="136482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Sociocultural influences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Individuals are influenced </a:t>
            </a:r>
            <a:r>
              <a:rPr lang="en-GB" sz="2800" b="1" dirty="0"/>
              <a:t>both by current trends in society as a whole </a:t>
            </a:r>
            <a:r>
              <a:rPr lang="en-GB" sz="2800" dirty="0"/>
              <a:t>and by a need to conform with the norms of the various social groups </a:t>
            </a:r>
            <a:r>
              <a:rPr lang="en-GB" sz="2800" b="1" dirty="0"/>
              <a:t>to which they belong, as well as to enhance their status within those groups. </a:t>
            </a:r>
          </a:p>
          <a:p>
            <a:pPr marL="0" indent="0" algn="just">
              <a:buNone/>
            </a:pPr>
            <a:r>
              <a:rPr lang="en-GB" sz="2800" dirty="0"/>
              <a:t>Examples of social group pressures can be seen in children’s markets. </a:t>
            </a:r>
            <a:r>
              <a:rPr lang="en-GB" sz="2800" b="1" dirty="0"/>
              <a:t>Many parents feel unfairly pressured into buying particular goods or brands because the children’s friends all have them</a:t>
            </a:r>
            <a:r>
              <a:rPr lang="en-GB" sz="2800" dirty="0"/>
              <a:t>. </a:t>
            </a:r>
          </a:p>
        </p:txBody>
      </p:sp>
    </p:spTree>
    <p:extLst>
      <p:ext uri="{BB962C8B-B14F-4D97-AF65-F5344CB8AC3E}">
        <p14:creationId xmlns:p14="http://schemas.microsoft.com/office/powerpoint/2010/main" val="1575184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social class</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Nevertheless, today social class is established largely according to occupation, and for many years, British marketers have used the grading system outlined in Table 3.1. It has been widely used to group consumers, whether for research or for analysing media readership.</a:t>
            </a:r>
          </a:p>
        </p:txBody>
      </p:sp>
    </p:spTree>
    <p:extLst>
      <p:ext uri="{BB962C8B-B14F-4D97-AF65-F5344CB8AC3E}">
        <p14:creationId xmlns:p14="http://schemas.microsoft.com/office/powerpoint/2010/main" val="4024830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UK socioeconomic groupings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936BFCC3-E852-4BFE-90B9-FF118DDB9FA5}"/>
              </a:ext>
            </a:extLst>
          </p:cNvPr>
          <p:cNvPicPr>
            <a:picLocks noChangeAspect="1"/>
          </p:cNvPicPr>
          <p:nvPr/>
        </p:nvPicPr>
        <p:blipFill>
          <a:blip r:embed="rId3"/>
          <a:stretch>
            <a:fillRect/>
          </a:stretch>
        </p:blipFill>
        <p:spPr>
          <a:xfrm>
            <a:off x="0" y="1827605"/>
            <a:ext cx="9144000" cy="3202790"/>
          </a:xfrm>
          <a:prstGeom prst="rect">
            <a:avLst/>
          </a:prstGeom>
        </p:spPr>
      </p:pic>
    </p:spTree>
    <p:extLst>
      <p:ext uri="{BB962C8B-B14F-4D97-AF65-F5344CB8AC3E}">
        <p14:creationId xmlns:p14="http://schemas.microsoft.com/office/powerpoint/2010/main" val="2107777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Culture and subculture</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a:bodyPr>
          <a:lstStyle/>
          <a:p>
            <a:pPr marL="0" indent="0" algn="just">
              <a:buNone/>
            </a:pPr>
            <a:r>
              <a:rPr lang="en-GB" sz="2800" dirty="0"/>
              <a:t>Culture can be described as </a:t>
            </a:r>
            <a:r>
              <a:rPr lang="en-GB" sz="2800" b="1" dirty="0"/>
              <a:t>the personality of the society within which an individual lives</a:t>
            </a:r>
            <a:r>
              <a:rPr lang="en-GB" sz="2800" dirty="0"/>
              <a:t>. It manifests itself through the </a:t>
            </a:r>
            <a:r>
              <a:rPr lang="en-GB" sz="2800" b="1" dirty="0"/>
              <a:t>built environment, art, language, literature, music and the products that society consumes, as well as through its prevalent beliefs, value systems and government</a:t>
            </a:r>
            <a:r>
              <a:rPr lang="en-GB" sz="2800" dirty="0"/>
              <a:t>. Rice (1993, p. 242) defines culture as: </a:t>
            </a:r>
          </a:p>
          <a:p>
            <a:pPr marL="0" indent="0" algn="just">
              <a:buNone/>
            </a:pPr>
            <a:r>
              <a:rPr lang="en-GB" sz="2800" dirty="0">
                <a:highlight>
                  <a:srgbClr val="FFFF00"/>
                </a:highlight>
              </a:rPr>
              <a:t>The values, attitudes, beliefs, ideas, artefacts and other meaningful symbols represented in the pattern of life adopted by people that help them interpret, evaluate and communicate as members of society</a:t>
            </a:r>
          </a:p>
        </p:txBody>
      </p:sp>
    </p:spTree>
    <p:extLst>
      <p:ext uri="{BB962C8B-B14F-4D97-AF65-F5344CB8AC3E}">
        <p14:creationId xmlns:p14="http://schemas.microsoft.com/office/powerpoint/2010/main" val="2954797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FCAB18E6-941A-4612-82AF-8196A99ABC0C}"/>
              </a:ext>
            </a:extLst>
          </p:cNvPr>
          <p:cNvPicPr>
            <a:picLocks noChangeAspect="1"/>
          </p:cNvPicPr>
          <p:nvPr/>
        </p:nvPicPr>
        <p:blipFill>
          <a:blip r:embed="rId3"/>
          <a:stretch>
            <a:fillRect/>
          </a:stretch>
        </p:blipFill>
        <p:spPr>
          <a:xfrm>
            <a:off x="0" y="738995"/>
            <a:ext cx="9144000" cy="6142816"/>
          </a:xfrm>
          <a:prstGeom prst="rect">
            <a:avLst/>
          </a:prstGeom>
        </p:spPr>
      </p:pic>
    </p:spTree>
    <p:extLst>
      <p:ext uri="{BB962C8B-B14F-4D97-AF65-F5344CB8AC3E}">
        <p14:creationId xmlns:p14="http://schemas.microsoft.com/office/powerpoint/2010/main" val="19520247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Over the past 10 years or so, for example, it has become more and more socially unacceptable in Europe for organisations to use animals for testing cosmetics.</a:t>
            </a:r>
          </a:p>
        </p:txBody>
      </p:sp>
    </p:spTree>
    <p:extLst>
      <p:ext uri="{BB962C8B-B14F-4D97-AF65-F5344CB8AC3E}">
        <p14:creationId xmlns:p14="http://schemas.microsoft.com/office/powerpoint/2010/main" val="2890098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Changing attitudes to tobacco, alcohol and marketing to children are also examples of areas within which cultural change is altering organisations’ approaches to business. In the UK, for instance, food marketers have been criticised for aiming too much advertising of products such as sweets, soft drinks, sugary cereals, crisps and fast foods at children</a:t>
            </a:r>
          </a:p>
        </p:txBody>
      </p:sp>
    </p:spTree>
    <p:extLst>
      <p:ext uri="{BB962C8B-B14F-4D97-AF65-F5344CB8AC3E}">
        <p14:creationId xmlns:p14="http://schemas.microsoft.com/office/powerpoint/2010/main" val="3342314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Any culture can be divided into a number of subcultures, each with its own specific characteristics, yet existing within the whole.</a:t>
            </a:r>
          </a:p>
        </p:txBody>
      </p:sp>
    </p:spTree>
    <p:extLst>
      <p:ext uri="{BB962C8B-B14F-4D97-AF65-F5344CB8AC3E}">
        <p14:creationId xmlns:p14="http://schemas.microsoft.com/office/powerpoint/2010/main" val="34857072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Reference groups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Reference groups are any groups, whether formally or informally constituted, to which an </a:t>
            </a:r>
            <a:r>
              <a:rPr lang="en-GB" sz="2800" b="1" dirty="0"/>
              <a:t>individual either belongs or aspires to belong, for example professional bodies, social or </a:t>
            </a:r>
            <a:r>
              <a:rPr lang="en-GB" sz="2800" b="1" dirty="0" err="1"/>
              <a:t>hobbyoriented</a:t>
            </a:r>
            <a:r>
              <a:rPr lang="en-GB" sz="2800" b="1" dirty="0"/>
              <a:t> societies, or informal, vaguely defined lifestyle groups </a:t>
            </a:r>
            <a:r>
              <a:rPr lang="en-GB" sz="2800" dirty="0"/>
              <a:t>(‘I want to be a yuppie’). There are three main types of reference group, each of which affects buying behaviour, and these are discussed in turn below.</a:t>
            </a:r>
          </a:p>
        </p:txBody>
      </p:sp>
    </p:spTree>
    <p:extLst>
      <p:ext uri="{BB962C8B-B14F-4D97-AF65-F5344CB8AC3E}">
        <p14:creationId xmlns:p14="http://schemas.microsoft.com/office/powerpoint/2010/main" val="1802658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Membership groups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These are the groups to which the individual already belongs. These groups provide parameters within which individuals make purchasing decisions, whether they are conscious of it or not. In buying clothing, for example, the purchaser might think about the occasion for which it is going to be worn and consider whether a particular item is ‘suitable’. There is great concern here about what other people will think.</a:t>
            </a:r>
          </a:p>
        </p:txBody>
      </p:sp>
    </p:spTree>
    <p:extLst>
      <p:ext uri="{BB962C8B-B14F-4D97-AF65-F5344CB8AC3E}">
        <p14:creationId xmlns:p14="http://schemas.microsoft.com/office/powerpoint/2010/main" val="1650996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Aspirant groups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lnSpcReduction="10000"/>
          </a:bodyPr>
          <a:lstStyle/>
          <a:p>
            <a:pPr marL="0" indent="0" algn="just">
              <a:buNone/>
            </a:pPr>
            <a:r>
              <a:rPr lang="en-GB" sz="2800" dirty="0"/>
              <a:t>These are the groups to which </a:t>
            </a:r>
            <a:r>
              <a:rPr lang="en-GB" sz="2800" b="1" dirty="0"/>
              <a:t>the individual would like to belong, and some of these aspirations are more realistic than others</a:t>
            </a:r>
            <a:r>
              <a:rPr lang="en-GB" sz="2800" dirty="0"/>
              <a:t>. An amateur athlete or musician might aspire to professional status in their dreams, even if they have little talent</a:t>
            </a:r>
          </a:p>
          <a:p>
            <a:pPr marL="0" indent="0" algn="just">
              <a:buNone/>
            </a:pPr>
            <a:r>
              <a:rPr lang="en-GB" sz="2800" dirty="0"/>
              <a:t>The existence of aspirant groups, </a:t>
            </a:r>
            <a:r>
              <a:rPr lang="en-GB" sz="2800" b="1" dirty="0"/>
              <a:t>therefore, attracts consumers towards products that are strongly associated with those groups and will either make it appear that the buyer actually belongs to the group or signal the individual’s aspirations to the wider world.</a:t>
            </a:r>
          </a:p>
        </p:txBody>
      </p:sp>
    </p:spTree>
    <p:extLst>
      <p:ext uri="{BB962C8B-B14F-4D97-AF65-F5344CB8AC3E}">
        <p14:creationId xmlns:p14="http://schemas.microsoft.com/office/powerpoint/2010/main" val="2760129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Technological influences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Technology affects many aspects of consumer decision-making. Database technology, for example, </a:t>
            </a:r>
            <a:r>
              <a:rPr lang="en-GB" sz="2800" b="1" dirty="0"/>
              <a:t>allows organisations to create (almost) personal relationships with customers</a:t>
            </a:r>
            <a:r>
              <a:rPr lang="en-GB" sz="2800" dirty="0"/>
              <a:t>. At its extreme, this means that </a:t>
            </a:r>
            <a:r>
              <a:rPr lang="en-GB" sz="2800" b="1" dirty="0"/>
              <a:t>consumers receive better tailored personalised offerings</a:t>
            </a:r>
            <a:r>
              <a:rPr lang="en-GB" sz="2800" dirty="0"/>
              <a:t>, and thus that their expectations are raised in terms of the quality of the product, communication and service.</a:t>
            </a:r>
          </a:p>
        </p:txBody>
      </p:sp>
    </p:spTree>
    <p:extLst>
      <p:ext uri="{BB962C8B-B14F-4D97-AF65-F5344CB8AC3E}">
        <p14:creationId xmlns:p14="http://schemas.microsoft.com/office/powerpoint/2010/main" val="4048684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t>The Harley-Davidson brand  p. 106</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3190550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Dissociative groups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These are groups to which the individual does not want to belong or to be seen to belong. A supporter of the England soccer team would not wish to be associated with its notorious hooligan element, for example</a:t>
            </a:r>
          </a:p>
          <a:p>
            <a:pPr marL="0" indent="0" algn="just">
              <a:buNone/>
            </a:pPr>
            <a:r>
              <a:rPr lang="en-GB" sz="2800" dirty="0">
                <a:highlight>
                  <a:srgbClr val="FFFF00"/>
                </a:highlight>
              </a:rPr>
              <a:t>An upmarket shopper might prefer not to be seen in a discount store such as Aldi or Lidl just in case anyone thinks they are penny pinching.</a:t>
            </a:r>
          </a:p>
        </p:txBody>
      </p:sp>
    </p:spTree>
    <p:extLst>
      <p:ext uri="{BB962C8B-B14F-4D97-AF65-F5344CB8AC3E}">
        <p14:creationId xmlns:p14="http://schemas.microsoft.com/office/powerpoint/2010/main" val="1024766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Clearly, these dissociations are closely related to the positive influences of both membership and aspirational groups. They are simply the other side of the coin, an attempt to draw closer to the ‘desirable’ groups, while differentiating oneself from the ‘undesirable’</a:t>
            </a:r>
          </a:p>
        </p:txBody>
      </p:sp>
    </p:spTree>
    <p:extLst>
      <p:ext uri="{BB962C8B-B14F-4D97-AF65-F5344CB8AC3E}">
        <p14:creationId xmlns:p14="http://schemas.microsoft.com/office/powerpoint/2010/main" val="1574291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Family</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 family, whether two parent or single parent, nuclear or extended, with or without dependent children, remains a key influence on the buying behaviour of individuals. The needs of the family affect what can be afforded, where the spending priorities lie and how a purchasing decision is made. </a:t>
            </a:r>
          </a:p>
        </p:txBody>
      </p:sp>
    </p:spTree>
    <p:extLst>
      <p:ext uri="{BB962C8B-B14F-4D97-AF65-F5344CB8AC3E}">
        <p14:creationId xmlns:p14="http://schemas.microsoft.com/office/powerpoint/2010/main" val="32231400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Traditionally, marketers have looked to the family lifecycle as proposed by Wells and </a:t>
            </a:r>
            <a:r>
              <a:rPr lang="en-GB" sz="2800" dirty="0" err="1"/>
              <a:t>Gubar</a:t>
            </a:r>
            <a:r>
              <a:rPr lang="en-GB" sz="2800" dirty="0"/>
              <a:t> (1966), and shown in Table 3.2. </a:t>
            </a:r>
            <a:r>
              <a:rPr lang="en-GB" sz="2800" b="1" dirty="0"/>
              <a:t>Over the years, however, this has become less and less appropriate, as it reflects a path through life that is becoming less common in the West. </a:t>
            </a:r>
          </a:p>
        </p:txBody>
      </p:sp>
    </p:spTree>
    <p:extLst>
      <p:ext uri="{BB962C8B-B14F-4D97-AF65-F5344CB8AC3E}">
        <p14:creationId xmlns:p14="http://schemas.microsoft.com/office/powerpoint/2010/main" val="29080062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It does not, for example, allow for single parent families, created either voluntarily or through divorce, or for remarriage after </a:t>
            </a:r>
            <a:r>
              <a:rPr lang="en-GB" sz="2800" b="1" dirty="0"/>
              <a:t>divorce which may create new families with children coming together from previous marriages, and/or second families</a:t>
            </a:r>
          </a:p>
        </p:txBody>
      </p:sp>
    </p:spTree>
    <p:extLst>
      <p:ext uri="{BB962C8B-B14F-4D97-AF65-F5344CB8AC3E}">
        <p14:creationId xmlns:p14="http://schemas.microsoft.com/office/powerpoint/2010/main" val="1226338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Other trends too undermine the assumptions of the traditional model of the family lifecycle. According to Whitehead (2009), estimates from the Office for National Statistics in the UK </a:t>
            </a:r>
            <a:r>
              <a:rPr lang="en-GB" sz="2800" b="1" dirty="0"/>
              <a:t>forecast that 20 per cent of women may never have children. </a:t>
            </a:r>
          </a:p>
          <a:p>
            <a:pPr marL="0" indent="0" algn="just">
              <a:buNone/>
            </a:pPr>
            <a:r>
              <a:rPr lang="en-GB" sz="2800" dirty="0"/>
              <a:t>Those who currently do elect to have children are tending to leave childbearing until later in their lives, so that they can establish their careers first. </a:t>
            </a:r>
            <a:endParaRPr lang="en-GB" sz="2800" b="1" dirty="0"/>
          </a:p>
        </p:txBody>
      </p:sp>
    </p:spTree>
    <p:extLst>
      <p:ext uri="{BB962C8B-B14F-4D97-AF65-F5344CB8AC3E}">
        <p14:creationId xmlns:p14="http://schemas.microsoft.com/office/powerpoint/2010/main" val="856607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A18E81AF-78C6-4517-850B-EE7F863E1132}"/>
              </a:ext>
            </a:extLst>
          </p:cNvPr>
          <p:cNvPicPr>
            <a:picLocks noChangeAspect="1"/>
          </p:cNvPicPr>
          <p:nvPr/>
        </p:nvPicPr>
        <p:blipFill>
          <a:blip r:embed="rId3"/>
          <a:stretch>
            <a:fillRect/>
          </a:stretch>
        </p:blipFill>
        <p:spPr>
          <a:xfrm>
            <a:off x="0" y="1501986"/>
            <a:ext cx="9144000" cy="3854027"/>
          </a:xfrm>
          <a:prstGeom prst="rect">
            <a:avLst/>
          </a:prstGeom>
        </p:spPr>
      </p:pic>
    </p:spTree>
    <p:extLst>
      <p:ext uri="{BB962C8B-B14F-4D97-AF65-F5344CB8AC3E}">
        <p14:creationId xmlns:p14="http://schemas.microsoft.com/office/powerpoint/2010/main" val="3337512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 A modern family-lifecycle model</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C07E2573-3B70-431C-AB3B-433F28E6422F}"/>
              </a:ext>
            </a:extLst>
          </p:cNvPr>
          <p:cNvPicPr>
            <a:picLocks noChangeAspect="1"/>
          </p:cNvPicPr>
          <p:nvPr/>
        </p:nvPicPr>
        <p:blipFill>
          <a:blip r:embed="rId3"/>
          <a:stretch>
            <a:fillRect/>
          </a:stretch>
        </p:blipFill>
        <p:spPr>
          <a:xfrm>
            <a:off x="0" y="1526225"/>
            <a:ext cx="9144000" cy="5355586"/>
          </a:xfrm>
          <a:prstGeom prst="rect">
            <a:avLst/>
          </a:prstGeom>
        </p:spPr>
      </p:pic>
    </p:spTree>
    <p:extLst>
      <p:ext uri="{BB962C8B-B14F-4D97-AF65-F5344CB8AC3E}">
        <p14:creationId xmlns:p14="http://schemas.microsoft.com/office/powerpoint/2010/main" val="2192251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The family as a decision-making unit</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68E4F835-E284-4030-9E28-731F22E3EA5C}"/>
              </a:ext>
            </a:extLst>
          </p:cNvPr>
          <p:cNvPicPr>
            <a:picLocks noChangeAspect="1"/>
          </p:cNvPicPr>
          <p:nvPr/>
        </p:nvPicPr>
        <p:blipFill>
          <a:blip r:embed="rId3"/>
          <a:stretch>
            <a:fillRect/>
          </a:stretch>
        </p:blipFill>
        <p:spPr>
          <a:xfrm>
            <a:off x="0" y="1898764"/>
            <a:ext cx="9144000" cy="4983047"/>
          </a:xfrm>
          <a:prstGeom prst="rect">
            <a:avLst/>
          </a:prstGeom>
        </p:spPr>
      </p:pic>
    </p:spTree>
    <p:extLst>
      <p:ext uri="{BB962C8B-B14F-4D97-AF65-F5344CB8AC3E}">
        <p14:creationId xmlns:p14="http://schemas.microsoft.com/office/powerpoint/2010/main" val="1931907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Technological influences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Many of these products </a:t>
            </a:r>
            <a:r>
              <a:rPr lang="en-GB" sz="2800" b="1" dirty="0"/>
              <a:t>used to be extended </a:t>
            </a:r>
            <a:r>
              <a:rPr lang="en-GB" sz="2800" b="1" dirty="0" err="1"/>
              <a:t>problemsolving</a:t>
            </a:r>
            <a:r>
              <a:rPr lang="en-GB" sz="2800" b="1" dirty="0"/>
              <a:t> goods</a:t>
            </a:r>
            <a:r>
              <a:rPr lang="en-GB" sz="2800" dirty="0"/>
              <a:t>, but they have moved rapidly towards </a:t>
            </a:r>
            <a:r>
              <a:rPr lang="en-GB" sz="2800" b="1" dirty="0"/>
              <a:t>the limited problem-solving area.</a:t>
            </a:r>
          </a:p>
          <a:p>
            <a:pPr marL="0" indent="0" algn="just">
              <a:buNone/>
            </a:pPr>
            <a:r>
              <a:rPr lang="en-GB" sz="2800" b="1" dirty="0"/>
              <a:t>As they become cheaper and more widely available,</a:t>
            </a:r>
            <a:r>
              <a:rPr lang="en-GB" sz="2800" dirty="0"/>
              <a:t> the amount of risk inherent in the purchase reduces for the consumer, who does not, therefore, </a:t>
            </a:r>
            <a:r>
              <a:rPr lang="en-GB" sz="2800" b="1" dirty="0"/>
              <a:t>need to spend quite so much time searching for and evaluating alternative options.</a:t>
            </a:r>
          </a:p>
        </p:txBody>
      </p:sp>
    </p:spTree>
    <p:extLst>
      <p:ext uri="{BB962C8B-B14F-4D97-AF65-F5344CB8AC3E}">
        <p14:creationId xmlns:p14="http://schemas.microsoft.com/office/powerpoint/2010/main" val="16104842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Children are an important target group for the marketer, partly because of their ability to pester their parents and influence family purchasing, and partly because of the marketer’s desire to create brand loyalty as early as possible in consumers’ lives. Not surprisingly, many teachers, parents and consumer groups are concerned that the young and vulnerable may be exposed to unreasonable marketing pressures. </a:t>
            </a:r>
          </a:p>
        </p:txBody>
      </p:sp>
    </p:spTree>
    <p:extLst>
      <p:ext uri="{BB962C8B-B14F-4D97-AF65-F5344CB8AC3E}">
        <p14:creationId xmlns:p14="http://schemas.microsoft.com/office/powerpoint/2010/main" val="1297153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New topic</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9065135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Defining B2B marketing</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52714C23-33B8-4DAD-A462-7CA513C2FABC}"/>
              </a:ext>
            </a:extLst>
          </p:cNvPr>
          <p:cNvPicPr>
            <a:picLocks noChangeAspect="1"/>
          </p:cNvPicPr>
          <p:nvPr/>
        </p:nvPicPr>
        <p:blipFill>
          <a:blip r:embed="rId3"/>
          <a:stretch>
            <a:fillRect/>
          </a:stretch>
        </p:blipFill>
        <p:spPr>
          <a:xfrm>
            <a:off x="0" y="1569017"/>
            <a:ext cx="9144000" cy="4864554"/>
          </a:xfrm>
          <a:prstGeom prst="rect">
            <a:avLst/>
          </a:prstGeom>
        </p:spPr>
      </p:pic>
    </p:spTree>
    <p:extLst>
      <p:ext uri="{BB962C8B-B14F-4D97-AF65-F5344CB8AC3E}">
        <p14:creationId xmlns:p14="http://schemas.microsoft.com/office/powerpoint/2010/main" val="15727158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2407661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863397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1592775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Economic influences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a:bodyPr>
          <a:lstStyle/>
          <a:p>
            <a:pPr marL="0" indent="0" algn="just">
              <a:buNone/>
            </a:pPr>
            <a:r>
              <a:rPr lang="en-GB" sz="2800" dirty="0"/>
              <a:t>The late 2000s saw recession and economic hardship across Europe and this inevitably </a:t>
            </a:r>
            <a:r>
              <a:rPr lang="en-GB" sz="2800" b="1" dirty="0"/>
              <a:t>affected consumers’ attitudes, as well as their ability and willingness to spend</a:t>
            </a:r>
            <a:r>
              <a:rPr lang="en-GB" sz="2800" dirty="0"/>
              <a:t>. </a:t>
            </a:r>
          </a:p>
          <a:p>
            <a:pPr marL="0" indent="0" algn="just">
              <a:buNone/>
            </a:pPr>
            <a:r>
              <a:rPr lang="en-GB" sz="2800" dirty="0"/>
              <a:t>With uncertainty about employment prospects, many consumers postponed purchasing decisions, </a:t>
            </a:r>
            <a:r>
              <a:rPr lang="en-GB" sz="2800" b="1" dirty="0"/>
              <a:t>adjusted their decision-making criteria or cut out certain types of spending altogether. </a:t>
            </a:r>
          </a:p>
          <a:p>
            <a:pPr marL="0" indent="0" algn="just">
              <a:buNone/>
            </a:pPr>
            <a:r>
              <a:rPr lang="en-GB" sz="2800" b="1" dirty="0"/>
              <a:t>Price, value for money and a conscious assessment of the need to buy become prevalent influences </a:t>
            </a:r>
            <a:r>
              <a:rPr lang="en-GB" sz="2800" dirty="0"/>
              <a:t>in such circumstances</a:t>
            </a:r>
          </a:p>
        </p:txBody>
      </p:sp>
    </p:spTree>
    <p:extLst>
      <p:ext uri="{BB962C8B-B14F-4D97-AF65-F5344CB8AC3E}">
        <p14:creationId xmlns:p14="http://schemas.microsoft.com/office/powerpoint/2010/main" val="95025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Retailers, in turn, had to respond to the slowdown in trade caused by the economic environment. Money-off sales became prevalent in the high street throughout the year, not just in the traditional post-Christmas period. While this did stimulate sales in the short term, it had one unfortunate effect for retailers. </a:t>
            </a:r>
            <a:r>
              <a:rPr lang="en-GB" sz="2800" b="1" dirty="0"/>
              <a:t>Consumers began to see the lower sale price as ‘normal’ and resented paying full prices, preferring to wait for the next sale that they were confident would come along soon.</a:t>
            </a:r>
          </a:p>
        </p:txBody>
      </p:sp>
    </p:spTree>
    <p:extLst>
      <p:ext uri="{BB962C8B-B14F-4D97-AF65-F5344CB8AC3E}">
        <p14:creationId xmlns:p14="http://schemas.microsoft.com/office/powerpoint/2010/main" val="175962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Ethical influences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Ethical credentials could be a key factor in decision-making, affecting decisions about what to buy, why, using what criteria, where or from whom</a:t>
            </a:r>
          </a:p>
        </p:txBody>
      </p:sp>
    </p:spTree>
    <p:extLst>
      <p:ext uri="{BB962C8B-B14F-4D97-AF65-F5344CB8AC3E}">
        <p14:creationId xmlns:p14="http://schemas.microsoft.com/office/powerpoint/2010/main" val="20337362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TotalTime>
  <Words>2989</Words>
  <Application>Microsoft Office PowerPoint</Application>
  <PresentationFormat>On-screen Show (4:3)</PresentationFormat>
  <Paragraphs>123</Paragraphs>
  <Slides>65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Calibri</vt:lpstr>
      <vt:lpstr>Office Theme</vt:lpstr>
      <vt:lpstr>南宁师范大学 Nanning Normal University Department of tourism &amp; culture</vt:lpstr>
      <vt:lpstr>Chapter 3 material 02-04-2019</vt:lpstr>
      <vt:lpstr>Environmental influences</vt:lpstr>
      <vt:lpstr>Sociocultural influences</vt:lpstr>
      <vt:lpstr>Technological influences</vt:lpstr>
      <vt:lpstr>Technological influences</vt:lpstr>
      <vt:lpstr>Economic influences</vt:lpstr>
      <vt:lpstr>PowerPoint Presentation</vt:lpstr>
      <vt:lpstr>Ethical influences</vt:lpstr>
      <vt:lpstr>Political and legal influences</vt:lpstr>
      <vt:lpstr>Political and legal influences</vt:lpstr>
      <vt:lpstr>Ecological influences</vt:lpstr>
      <vt:lpstr>Psychological influences: the individual 93</vt:lpstr>
      <vt:lpstr>Personality</vt:lpstr>
      <vt:lpstr>PowerPoint Presentation</vt:lpstr>
      <vt:lpstr>Perception</vt:lpstr>
      <vt:lpstr>PowerPoint Presentation</vt:lpstr>
      <vt:lpstr>PowerPoint Presentation</vt:lpstr>
      <vt:lpstr>Selective attention</vt:lpstr>
      <vt:lpstr>PowerPoint Presentation</vt:lpstr>
      <vt:lpstr>PowerPoint Presentation</vt:lpstr>
      <vt:lpstr>Selective perception</vt:lpstr>
      <vt:lpstr>Selective retention</vt:lpstr>
      <vt:lpstr>PowerPoint Presentation</vt:lpstr>
      <vt:lpstr>Learning</vt:lpstr>
      <vt:lpstr>PowerPoint Presentation</vt:lpstr>
      <vt:lpstr>Motivation</vt:lpstr>
      <vt:lpstr>Maslow’s (1954) hierarchy of needs has long been used as a framework for classifying basic motivations. </vt:lpstr>
      <vt:lpstr>Task #1</vt:lpstr>
      <vt:lpstr>Attitudes</vt:lpstr>
      <vt:lpstr>19-11-2019</vt:lpstr>
      <vt:lpstr>Williams (1981), in summarising the literature, describes attitudes as having three different components.</vt:lpstr>
      <vt:lpstr>Cognitive</vt:lpstr>
      <vt:lpstr>Affective</vt:lpstr>
      <vt:lpstr>PowerPoint Presentation</vt:lpstr>
      <vt:lpstr>Conative</vt:lpstr>
      <vt:lpstr>Guru of Marketing Jokes from Skoda!</vt:lpstr>
      <vt:lpstr>Sociocultural influences: the group</vt:lpstr>
      <vt:lpstr>PowerPoint Presentation</vt:lpstr>
      <vt:lpstr>social class</vt:lpstr>
      <vt:lpstr>UK socioeconomic groupings</vt:lpstr>
      <vt:lpstr>Culture and subculture</vt:lpstr>
      <vt:lpstr>PowerPoint Presentation</vt:lpstr>
      <vt:lpstr>PowerPoint Presentation</vt:lpstr>
      <vt:lpstr>PowerPoint Presentation</vt:lpstr>
      <vt:lpstr>PowerPoint Presentation</vt:lpstr>
      <vt:lpstr>Reference groups</vt:lpstr>
      <vt:lpstr>Membership groups</vt:lpstr>
      <vt:lpstr>Aspirant groups</vt:lpstr>
      <vt:lpstr>The Harley-Davidson brand  p. 106</vt:lpstr>
      <vt:lpstr>Dissociative groups</vt:lpstr>
      <vt:lpstr>PowerPoint Presentation</vt:lpstr>
      <vt:lpstr>Family</vt:lpstr>
      <vt:lpstr>PowerPoint Presentation</vt:lpstr>
      <vt:lpstr>PowerPoint Presentation</vt:lpstr>
      <vt:lpstr>PowerPoint Presentation</vt:lpstr>
      <vt:lpstr>PowerPoint Presentation</vt:lpstr>
      <vt:lpstr> A modern family-lifecycle model</vt:lpstr>
      <vt:lpstr>The family as a decision-making unit</vt:lpstr>
      <vt:lpstr>PowerPoint Presentation</vt:lpstr>
      <vt:lpstr>New topic</vt:lpstr>
      <vt:lpstr>Defining B2B marketing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Ivan Monich</cp:lastModifiedBy>
  <cp:revision>56</cp:revision>
  <dcterms:created xsi:type="dcterms:W3CDTF">2019-03-08T03:34:31Z</dcterms:created>
  <dcterms:modified xsi:type="dcterms:W3CDTF">2019-11-18T14:16:10Z</dcterms:modified>
</cp:coreProperties>
</file>