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5"/>
  </p:notesMasterIdLst>
  <p:sldIdLst>
    <p:sldId id="324" r:id="rId2"/>
    <p:sldId id="392" r:id="rId3"/>
    <p:sldId id="393" r:id="rId4"/>
    <p:sldId id="394" r:id="rId5"/>
    <p:sldId id="395" r:id="rId6"/>
    <p:sldId id="396" r:id="rId7"/>
    <p:sldId id="397" r:id="rId8"/>
    <p:sldId id="398" r:id="rId9"/>
    <p:sldId id="399" r:id="rId10"/>
    <p:sldId id="422" r:id="rId11"/>
    <p:sldId id="400" r:id="rId12"/>
    <p:sldId id="401" r:id="rId13"/>
    <p:sldId id="402" r:id="rId14"/>
    <p:sldId id="423" r:id="rId15"/>
    <p:sldId id="403" r:id="rId16"/>
    <p:sldId id="404" r:id="rId17"/>
    <p:sldId id="405" r:id="rId18"/>
    <p:sldId id="406" r:id="rId19"/>
    <p:sldId id="424" r:id="rId20"/>
    <p:sldId id="407" r:id="rId21"/>
    <p:sldId id="408" r:id="rId22"/>
    <p:sldId id="409" r:id="rId23"/>
    <p:sldId id="425" r:id="rId24"/>
    <p:sldId id="426" r:id="rId25"/>
    <p:sldId id="410" r:id="rId26"/>
    <p:sldId id="427" r:id="rId27"/>
    <p:sldId id="428" r:id="rId28"/>
    <p:sldId id="411" r:id="rId29"/>
    <p:sldId id="412" r:id="rId30"/>
    <p:sldId id="413" r:id="rId31"/>
    <p:sldId id="414" r:id="rId32"/>
    <p:sldId id="415" r:id="rId33"/>
    <p:sldId id="416" r:id="rId34"/>
    <p:sldId id="417" r:id="rId35"/>
    <p:sldId id="418" r:id="rId36"/>
    <p:sldId id="419" r:id="rId37"/>
    <p:sldId id="420" r:id="rId38"/>
    <p:sldId id="421" r:id="rId39"/>
    <p:sldId id="429" r:id="rId40"/>
    <p:sldId id="440" r:id="rId41"/>
    <p:sldId id="441" r:id="rId42"/>
    <p:sldId id="390" r:id="rId43"/>
    <p:sldId id="327"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27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7E81C4-EC94-486E-A3A5-196532AAEF4B}" v="150" dt="2020-03-09T13:48:50.790"/>
    <p1510:client id="{2504C3AD-60DA-4B9C-ACB4-7AF44B0ED10F}" v="149" dt="2020-03-09T12:59:36.0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86306" autoAdjust="0"/>
  </p:normalViewPr>
  <p:slideViewPr>
    <p:cSldViewPr snapToGrid="0" snapToObjects="1">
      <p:cViewPr varScale="1">
        <p:scale>
          <a:sx n="67" d="100"/>
          <a:sy n="67" d="100"/>
        </p:scale>
        <p:origin x="1244" y="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 Monich" userId="df37b809a6939972" providerId="LiveId" clId="{76105C0A-DD6F-47EB-89CB-16F0EA91FBD6}"/>
    <pc:docChg chg="undo custSel addSld delSld modSld sldOrd">
      <pc:chgData name="Ivan Monich" userId="df37b809a6939972" providerId="LiveId" clId="{76105C0A-DD6F-47EB-89CB-16F0EA91FBD6}" dt="2020-03-02T16:21:00.792" v="946" actId="6549"/>
      <pc:docMkLst>
        <pc:docMk/>
      </pc:docMkLst>
      <pc:sldChg chg="del">
        <pc:chgData name="Ivan Monich" userId="df37b809a6939972" providerId="LiveId" clId="{76105C0A-DD6F-47EB-89CB-16F0EA91FBD6}" dt="2020-03-02T15:30:43.928" v="159" actId="47"/>
        <pc:sldMkLst>
          <pc:docMk/>
          <pc:sldMk cId="1658611085" sldId="256"/>
        </pc:sldMkLst>
      </pc:sldChg>
      <pc:sldChg chg="del">
        <pc:chgData name="Ivan Monich" userId="df37b809a6939972" providerId="LiveId" clId="{76105C0A-DD6F-47EB-89CB-16F0EA91FBD6}" dt="2020-03-02T15:30:43.928" v="159" actId="47"/>
        <pc:sldMkLst>
          <pc:docMk/>
          <pc:sldMk cId="323145598" sldId="264"/>
        </pc:sldMkLst>
      </pc:sldChg>
      <pc:sldChg chg="del">
        <pc:chgData name="Ivan Monich" userId="df37b809a6939972" providerId="LiveId" clId="{76105C0A-DD6F-47EB-89CB-16F0EA91FBD6}" dt="2020-03-02T15:30:43.928" v="159" actId="47"/>
        <pc:sldMkLst>
          <pc:docMk/>
          <pc:sldMk cId="1264344146" sldId="265"/>
        </pc:sldMkLst>
      </pc:sldChg>
      <pc:sldChg chg="del">
        <pc:chgData name="Ivan Monich" userId="df37b809a6939972" providerId="LiveId" clId="{76105C0A-DD6F-47EB-89CB-16F0EA91FBD6}" dt="2020-03-02T15:30:43.928" v="159" actId="47"/>
        <pc:sldMkLst>
          <pc:docMk/>
          <pc:sldMk cId="774546387" sldId="266"/>
        </pc:sldMkLst>
      </pc:sldChg>
      <pc:sldChg chg="del">
        <pc:chgData name="Ivan Monich" userId="df37b809a6939972" providerId="LiveId" clId="{76105C0A-DD6F-47EB-89CB-16F0EA91FBD6}" dt="2020-03-02T15:30:43.928" v="159" actId="47"/>
        <pc:sldMkLst>
          <pc:docMk/>
          <pc:sldMk cId="1188712122" sldId="267"/>
        </pc:sldMkLst>
      </pc:sldChg>
      <pc:sldChg chg="del">
        <pc:chgData name="Ivan Monich" userId="df37b809a6939972" providerId="LiveId" clId="{76105C0A-DD6F-47EB-89CB-16F0EA91FBD6}" dt="2020-03-02T15:30:43.928" v="159" actId="47"/>
        <pc:sldMkLst>
          <pc:docMk/>
          <pc:sldMk cId="1956606571" sldId="268"/>
        </pc:sldMkLst>
      </pc:sldChg>
      <pc:sldChg chg="del">
        <pc:chgData name="Ivan Monich" userId="df37b809a6939972" providerId="LiveId" clId="{76105C0A-DD6F-47EB-89CB-16F0EA91FBD6}" dt="2020-03-02T15:30:43.928" v="159" actId="47"/>
        <pc:sldMkLst>
          <pc:docMk/>
          <pc:sldMk cId="517155735" sldId="269"/>
        </pc:sldMkLst>
      </pc:sldChg>
      <pc:sldChg chg="del">
        <pc:chgData name="Ivan Monich" userId="df37b809a6939972" providerId="LiveId" clId="{76105C0A-DD6F-47EB-89CB-16F0EA91FBD6}" dt="2020-03-02T15:30:43.928" v="159" actId="47"/>
        <pc:sldMkLst>
          <pc:docMk/>
          <pc:sldMk cId="632885681" sldId="270"/>
        </pc:sldMkLst>
      </pc:sldChg>
      <pc:sldChg chg="del">
        <pc:chgData name="Ivan Monich" userId="df37b809a6939972" providerId="LiveId" clId="{76105C0A-DD6F-47EB-89CB-16F0EA91FBD6}" dt="2020-03-02T15:30:43.928" v="159" actId="47"/>
        <pc:sldMkLst>
          <pc:docMk/>
          <pc:sldMk cId="1856226869" sldId="271"/>
        </pc:sldMkLst>
      </pc:sldChg>
      <pc:sldChg chg="del">
        <pc:chgData name="Ivan Monich" userId="df37b809a6939972" providerId="LiveId" clId="{76105C0A-DD6F-47EB-89CB-16F0EA91FBD6}" dt="2020-03-02T15:30:43.928" v="159" actId="47"/>
        <pc:sldMkLst>
          <pc:docMk/>
          <pc:sldMk cId="2078188873" sldId="272"/>
        </pc:sldMkLst>
      </pc:sldChg>
      <pc:sldChg chg="del">
        <pc:chgData name="Ivan Monich" userId="df37b809a6939972" providerId="LiveId" clId="{76105C0A-DD6F-47EB-89CB-16F0EA91FBD6}" dt="2020-03-02T15:30:43.928" v="159" actId="47"/>
        <pc:sldMkLst>
          <pc:docMk/>
          <pc:sldMk cId="1079265659" sldId="273"/>
        </pc:sldMkLst>
      </pc:sldChg>
      <pc:sldChg chg="modSp del">
        <pc:chgData name="Ivan Monich" userId="df37b809a6939972" providerId="LiveId" clId="{76105C0A-DD6F-47EB-89CB-16F0EA91FBD6}" dt="2020-03-02T15:30:43.928" v="159" actId="47"/>
        <pc:sldMkLst>
          <pc:docMk/>
          <pc:sldMk cId="3515735377" sldId="274"/>
        </pc:sldMkLst>
        <pc:picChg chg="mod">
          <ac:chgData name="Ivan Monich" userId="df37b809a6939972" providerId="LiveId" clId="{76105C0A-DD6F-47EB-89CB-16F0EA91FBD6}" dt="2020-03-02T15:24:59.704" v="74"/>
          <ac:picMkLst>
            <pc:docMk/>
            <pc:sldMk cId="3515735377" sldId="274"/>
            <ac:picMk id="5" creationId="{F8B8A94D-A087-4C81-95D0-5F21888521DF}"/>
          </ac:picMkLst>
        </pc:picChg>
      </pc:sldChg>
      <pc:sldChg chg="del">
        <pc:chgData name="Ivan Monich" userId="df37b809a6939972" providerId="LiveId" clId="{76105C0A-DD6F-47EB-89CB-16F0EA91FBD6}" dt="2020-03-02T15:30:43.928" v="159" actId="47"/>
        <pc:sldMkLst>
          <pc:docMk/>
          <pc:sldMk cId="1937633429" sldId="275"/>
        </pc:sldMkLst>
      </pc:sldChg>
      <pc:sldChg chg="del">
        <pc:chgData name="Ivan Monich" userId="df37b809a6939972" providerId="LiveId" clId="{76105C0A-DD6F-47EB-89CB-16F0EA91FBD6}" dt="2020-03-02T15:30:43.928" v="159" actId="47"/>
        <pc:sldMkLst>
          <pc:docMk/>
          <pc:sldMk cId="402828351" sldId="288"/>
        </pc:sldMkLst>
      </pc:sldChg>
      <pc:sldChg chg="del">
        <pc:chgData name="Ivan Monich" userId="df37b809a6939972" providerId="LiveId" clId="{76105C0A-DD6F-47EB-89CB-16F0EA91FBD6}" dt="2020-03-02T15:30:43.928" v="159" actId="47"/>
        <pc:sldMkLst>
          <pc:docMk/>
          <pc:sldMk cId="721326116" sldId="291"/>
        </pc:sldMkLst>
      </pc:sldChg>
      <pc:sldChg chg="del">
        <pc:chgData name="Ivan Monich" userId="df37b809a6939972" providerId="LiveId" clId="{76105C0A-DD6F-47EB-89CB-16F0EA91FBD6}" dt="2020-03-02T15:30:43.928" v="159" actId="47"/>
        <pc:sldMkLst>
          <pc:docMk/>
          <pc:sldMk cId="696278036" sldId="292"/>
        </pc:sldMkLst>
      </pc:sldChg>
      <pc:sldChg chg="del">
        <pc:chgData name="Ivan Monich" userId="df37b809a6939972" providerId="LiveId" clId="{76105C0A-DD6F-47EB-89CB-16F0EA91FBD6}" dt="2020-03-02T15:30:43.928" v="159" actId="47"/>
        <pc:sldMkLst>
          <pc:docMk/>
          <pc:sldMk cId="460562458" sldId="293"/>
        </pc:sldMkLst>
      </pc:sldChg>
      <pc:sldChg chg="del">
        <pc:chgData name="Ivan Monich" userId="df37b809a6939972" providerId="LiveId" clId="{76105C0A-DD6F-47EB-89CB-16F0EA91FBD6}" dt="2020-03-02T15:30:43.928" v="159" actId="47"/>
        <pc:sldMkLst>
          <pc:docMk/>
          <pc:sldMk cId="3634365165" sldId="295"/>
        </pc:sldMkLst>
      </pc:sldChg>
      <pc:sldChg chg="del">
        <pc:chgData name="Ivan Monich" userId="df37b809a6939972" providerId="LiveId" clId="{76105C0A-DD6F-47EB-89CB-16F0EA91FBD6}" dt="2020-03-02T15:30:43.928" v="159" actId="47"/>
        <pc:sldMkLst>
          <pc:docMk/>
          <pc:sldMk cId="4103128672" sldId="296"/>
        </pc:sldMkLst>
      </pc:sldChg>
      <pc:sldChg chg="del">
        <pc:chgData name="Ivan Monich" userId="df37b809a6939972" providerId="LiveId" clId="{76105C0A-DD6F-47EB-89CB-16F0EA91FBD6}" dt="2020-03-02T15:30:43.928" v="159" actId="47"/>
        <pc:sldMkLst>
          <pc:docMk/>
          <pc:sldMk cId="2711304894" sldId="297"/>
        </pc:sldMkLst>
      </pc:sldChg>
      <pc:sldChg chg="del">
        <pc:chgData name="Ivan Monich" userId="df37b809a6939972" providerId="LiveId" clId="{76105C0A-DD6F-47EB-89CB-16F0EA91FBD6}" dt="2020-03-02T15:30:43.928" v="159" actId="47"/>
        <pc:sldMkLst>
          <pc:docMk/>
          <pc:sldMk cId="3905583886" sldId="298"/>
        </pc:sldMkLst>
      </pc:sldChg>
      <pc:sldChg chg="del">
        <pc:chgData name="Ivan Monich" userId="df37b809a6939972" providerId="LiveId" clId="{76105C0A-DD6F-47EB-89CB-16F0EA91FBD6}" dt="2020-03-02T15:30:43.928" v="159" actId="47"/>
        <pc:sldMkLst>
          <pc:docMk/>
          <pc:sldMk cId="1127063128" sldId="299"/>
        </pc:sldMkLst>
      </pc:sldChg>
      <pc:sldChg chg="del">
        <pc:chgData name="Ivan Monich" userId="df37b809a6939972" providerId="LiveId" clId="{76105C0A-DD6F-47EB-89CB-16F0EA91FBD6}" dt="2020-03-02T15:30:43.928" v="159" actId="47"/>
        <pc:sldMkLst>
          <pc:docMk/>
          <pc:sldMk cId="396568870" sldId="300"/>
        </pc:sldMkLst>
      </pc:sldChg>
      <pc:sldChg chg="del">
        <pc:chgData name="Ivan Monich" userId="df37b809a6939972" providerId="LiveId" clId="{76105C0A-DD6F-47EB-89CB-16F0EA91FBD6}" dt="2020-03-02T15:30:43.928" v="159" actId="47"/>
        <pc:sldMkLst>
          <pc:docMk/>
          <pc:sldMk cId="1436300" sldId="301"/>
        </pc:sldMkLst>
      </pc:sldChg>
      <pc:sldChg chg="del">
        <pc:chgData name="Ivan Monich" userId="df37b809a6939972" providerId="LiveId" clId="{76105C0A-DD6F-47EB-89CB-16F0EA91FBD6}" dt="2020-03-02T15:30:43.928" v="159" actId="47"/>
        <pc:sldMkLst>
          <pc:docMk/>
          <pc:sldMk cId="924019936" sldId="303"/>
        </pc:sldMkLst>
      </pc:sldChg>
      <pc:sldChg chg="del">
        <pc:chgData name="Ivan Monich" userId="df37b809a6939972" providerId="LiveId" clId="{76105C0A-DD6F-47EB-89CB-16F0EA91FBD6}" dt="2020-03-02T15:30:43.928" v="159" actId="47"/>
        <pc:sldMkLst>
          <pc:docMk/>
          <pc:sldMk cId="1669905132" sldId="304"/>
        </pc:sldMkLst>
      </pc:sldChg>
      <pc:sldChg chg="del">
        <pc:chgData name="Ivan Monich" userId="df37b809a6939972" providerId="LiveId" clId="{76105C0A-DD6F-47EB-89CB-16F0EA91FBD6}" dt="2020-03-02T15:30:43.928" v="159" actId="47"/>
        <pc:sldMkLst>
          <pc:docMk/>
          <pc:sldMk cId="2047146101" sldId="305"/>
        </pc:sldMkLst>
      </pc:sldChg>
      <pc:sldChg chg="del">
        <pc:chgData name="Ivan Monich" userId="df37b809a6939972" providerId="LiveId" clId="{76105C0A-DD6F-47EB-89CB-16F0EA91FBD6}" dt="2020-03-02T15:30:43.928" v="159" actId="47"/>
        <pc:sldMkLst>
          <pc:docMk/>
          <pc:sldMk cId="1264538274" sldId="306"/>
        </pc:sldMkLst>
      </pc:sldChg>
      <pc:sldChg chg="del">
        <pc:chgData name="Ivan Monich" userId="df37b809a6939972" providerId="LiveId" clId="{76105C0A-DD6F-47EB-89CB-16F0EA91FBD6}" dt="2020-03-02T15:30:43.928" v="159" actId="47"/>
        <pc:sldMkLst>
          <pc:docMk/>
          <pc:sldMk cId="1774317052" sldId="307"/>
        </pc:sldMkLst>
      </pc:sldChg>
      <pc:sldChg chg="del">
        <pc:chgData name="Ivan Monich" userId="df37b809a6939972" providerId="LiveId" clId="{76105C0A-DD6F-47EB-89CB-16F0EA91FBD6}" dt="2020-03-02T15:30:43.928" v="159" actId="47"/>
        <pc:sldMkLst>
          <pc:docMk/>
          <pc:sldMk cId="3673411000" sldId="308"/>
        </pc:sldMkLst>
      </pc:sldChg>
      <pc:sldChg chg="del">
        <pc:chgData name="Ivan Monich" userId="df37b809a6939972" providerId="LiveId" clId="{76105C0A-DD6F-47EB-89CB-16F0EA91FBD6}" dt="2020-03-02T15:30:43.928" v="159" actId="47"/>
        <pc:sldMkLst>
          <pc:docMk/>
          <pc:sldMk cId="2546686518" sldId="309"/>
        </pc:sldMkLst>
      </pc:sldChg>
      <pc:sldChg chg="del">
        <pc:chgData name="Ivan Monich" userId="df37b809a6939972" providerId="LiveId" clId="{76105C0A-DD6F-47EB-89CB-16F0EA91FBD6}" dt="2020-03-02T15:30:43.928" v="159" actId="47"/>
        <pc:sldMkLst>
          <pc:docMk/>
          <pc:sldMk cId="1579596062" sldId="310"/>
        </pc:sldMkLst>
      </pc:sldChg>
      <pc:sldChg chg="del">
        <pc:chgData name="Ivan Monich" userId="df37b809a6939972" providerId="LiveId" clId="{76105C0A-DD6F-47EB-89CB-16F0EA91FBD6}" dt="2020-03-02T15:30:43.928" v="159" actId="47"/>
        <pc:sldMkLst>
          <pc:docMk/>
          <pc:sldMk cId="60265200" sldId="311"/>
        </pc:sldMkLst>
      </pc:sldChg>
      <pc:sldChg chg="del">
        <pc:chgData name="Ivan Monich" userId="df37b809a6939972" providerId="LiveId" clId="{76105C0A-DD6F-47EB-89CB-16F0EA91FBD6}" dt="2020-03-02T15:30:43.928" v="159" actId="47"/>
        <pc:sldMkLst>
          <pc:docMk/>
          <pc:sldMk cId="4183737929" sldId="312"/>
        </pc:sldMkLst>
      </pc:sldChg>
      <pc:sldChg chg="del">
        <pc:chgData name="Ivan Monich" userId="df37b809a6939972" providerId="LiveId" clId="{76105C0A-DD6F-47EB-89CB-16F0EA91FBD6}" dt="2020-03-02T15:30:43.928" v="159" actId="47"/>
        <pc:sldMkLst>
          <pc:docMk/>
          <pc:sldMk cId="3147240799" sldId="313"/>
        </pc:sldMkLst>
      </pc:sldChg>
      <pc:sldChg chg="del">
        <pc:chgData name="Ivan Monich" userId="df37b809a6939972" providerId="LiveId" clId="{76105C0A-DD6F-47EB-89CB-16F0EA91FBD6}" dt="2020-03-02T15:30:43.928" v="159" actId="47"/>
        <pc:sldMkLst>
          <pc:docMk/>
          <pc:sldMk cId="1793080118" sldId="314"/>
        </pc:sldMkLst>
      </pc:sldChg>
      <pc:sldChg chg="del">
        <pc:chgData name="Ivan Monich" userId="df37b809a6939972" providerId="LiveId" clId="{76105C0A-DD6F-47EB-89CB-16F0EA91FBD6}" dt="2020-03-02T15:30:43.928" v="159" actId="47"/>
        <pc:sldMkLst>
          <pc:docMk/>
          <pc:sldMk cId="1405908418" sldId="315"/>
        </pc:sldMkLst>
      </pc:sldChg>
      <pc:sldChg chg="del">
        <pc:chgData name="Ivan Monich" userId="df37b809a6939972" providerId="LiveId" clId="{76105C0A-DD6F-47EB-89CB-16F0EA91FBD6}" dt="2020-03-02T15:30:43.928" v="159" actId="47"/>
        <pc:sldMkLst>
          <pc:docMk/>
          <pc:sldMk cId="985880550" sldId="316"/>
        </pc:sldMkLst>
      </pc:sldChg>
      <pc:sldChg chg="del">
        <pc:chgData name="Ivan Monich" userId="df37b809a6939972" providerId="LiveId" clId="{76105C0A-DD6F-47EB-89CB-16F0EA91FBD6}" dt="2020-03-02T15:30:43.928" v="159" actId="47"/>
        <pc:sldMkLst>
          <pc:docMk/>
          <pc:sldMk cId="845091107" sldId="317"/>
        </pc:sldMkLst>
      </pc:sldChg>
      <pc:sldChg chg="del">
        <pc:chgData name="Ivan Monich" userId="df37b809a6939972" providerId="LiveId" clId="{76105C0A-DD6F-47EB-89CB-16F0EA91FBD6}" dt="2020-03-02T15:30:43.928" v="159" actId="47"/>
        <pc:sldMkLst>
          <pc:docMk/>
          <pc:sldMk cId="2728262241" sldId="318"/>
        </pc:sldMkLst>
      </pc:sldChg>
      <pc:sldChg chg="del">
        <pc:chgData name="Ivan Monich" userId="df37b809a6939972" providerId="LiveId" clId="{76105C0A-DD6F-47EB-89CB-16F0EA91FBD6}" dt="2020-03-02T15:30:43.928" v="159" actId="47"/>
        <pc:sldMkLst>
          <pc:docMk/>
          <pc:sldMk cId="1979740781" sldId="319"/>
        </pc:sldMkLst>
      </pc:sldChg>
      <pc:sldChg chg="del">
        <pc:chgData name="Ivan Monich" userId="df37b809a6939972" providerId="LiveId" clId="{76105C0A-DD6F-47EB-89CB-16F0EA91FBD6}" dt="2020-03-02T15:30:43.928" v="159" actId="47"/>
        <pc:sldMkLst>
          <pc:docMk/>
          <pc:sldMk cId="1325368324" sldId="320"/>
        </pc:sldMkLst>
      </pc:sldChg>
      <pc:sldChg chg="del">
        <pc:chgData name="Ivan Monich" userId="df37b809a6939972" providerId="LiveId" clId="{76105C0A-DD6F-47EB-89CB-16F0EA91FBD6}" dt="2020-03-02T15:30:43.928" v="159" actId="47"/>
        <pc:sldMkLst>
          <pc:docMk/>
          <pc:sldMk cId="863824155" sldId="321"/>
        </pc:sldMkLst>
      </pc:sldChg>
      <pc:sldChg chg="del">
        <pc:chgData name="Ivan Monich" userId="df37b809a6939972" providerId="LiveId" clId="{76105C0A-DD6F-47EB-89CB-16F0EA91FBD6}" dt="2020-03-02T15:30:43.928" v="159" actId="47"/>
        <pc:sldMkLst>
          <pc:docMk/>
          <pc:sldMk cId="875883086" sldId="322"/>
        </pc:sldMkLst>
      </pc:sldChg>
      <pc:sldChg chg="del">
        <pc:chgData name="Ivan Monich" userId="df37b809a6939972" providerId="LiveId" clId="{76105C0A-DD6F-47EB-89CB-16F0EA91FBD6}" dt="2020-03-02T15:30:43.928" v="159" actId="47"/>
        <pc:sldMkLst>
          <pc:docMk/>
          <pc:sldMk cId="1039377712" sldId="323"/>
        </pc:sldMkLst>
      </pc:sldChg>
      <pc:sldChg chg="addSp delSp modSp">
        <pc:chgData name="Ivan Monich" userId="df37b809a6939972" providerId="LiveId" clId="{76105C0A-DD6F-47EB-89CB-16F0EA91FBD6}" dt="2020-03-02T16:21:00.792" v="946" actId="6549"/>
        <pc:sldMkLst>
          <pc:docMk/>
          <pc:sldMk cId="45715705" sldId="324"/>
        </pc:sldMkLst>
        <pc:spChg chg="mod">
          <ac:chgData name="Ivan Monich" userId="df37b809a6939972" providerId="LiveId" clId="{76105C0A-DD6F-47EB-89CB-16F0EA91FBD6}" dt="2020-03-02T16:21:00.792" v="946" actId="6549"/>
          <ac:spMkLst>
            <pc:docMk/>
            <pc:sldMk cId="45715705" sldId="324"/>
            <ac:spMk id="3" creationId="{EE470CD2-23E8-4777-8E2C-5B966DD1F3B5}"/>
          </ac:spMkLst>
        </pc:spChg>
        <pc:picChg chg="del">
          <ac:chgData name="Ivan Monich" userId="df37b809a6939972" providerId="LiveId" clId="{76105C0A-DD6F-47EB-89CB-16F0EA91FBD6}" dt="2020-03-02T15:27:10.753" v="76" actId="478"/>
          <ac:picMkLst>
            <pc:docMk/>
            <pc:sldMk cId="45715705" sldId="324"/>
            <ac:picMk id="4" creationId="{0B80DAC9-9D30-46F4-B3E3-548C0093473E}"/>
          </ac:picMkLst>
        </pc:picChg>
        <pc:picChg chg="add mod">
          <ac:chgData name="Ivan Monich" userId="df37b809a6939972" providerId="LiveId" clId="{76105C0A-DD6F-47EB-89CB-16F0EA91FBD6}" dt="2020-03-02T15:27:14.485" v="77" actId="1076"/>
          <ac:picMkLst>
            <pc:docMk/>
            <pc:sldMk cId="45715705" sldId="324"/>
            <ac:picMk id="4098" creationId="{59CEB22A-9F56-47E5-8DCE-35EAAF0E093B}"/>
          </ac:picMkLst>
        </pc:picChg>
        <pc:picChg chg="add del mod">
          <ac:chgData name="Ivan Monich" userId="df37b809a6939972" providerId="LiveId" clId="{76105C0A-DD6F-47EB-89CB-16F0EA91FBD6}" dt="2020-03-02T15:29:42.911" v="150" actId="478"/>
          <ac:picMkLst>
            <pc:docMk/>
            <pc:sldMk cId="45715705" sldId="324"/>
            <ac:picMk id="4100" creationId="{2514D64D-9B01-4538-8D6A-B82B3C5EFA12}"/>
          </ac:picMkLst>
        </pc:picChg>
      </pc:sldChg>
      <pc:sldChg chg="del">
        <pc:chgData name="Ivan Monich" userId="df37b809a6939972" providerId="LiveId" clId="{76105C0A-DD6F-47EB-89CB-16F0EA91FBD6}" dt="2020-03-02T15:30:43.928" v="159" actId="47"/>
        <pc:sldMkLst>
          <pc:docMk/>
          <pc:sldMk cId="651617220" sldId="325"/>
        </pc:sldMkLst>
      </pc:sldChg>
      <pc:sldChg chg="addSp delSp modSp add">
        <pc:chgData name="Ivan Monich" userId="df37b809a6939972" providerId="LiveId" clId="{76105C0A-DD6F-47EB-89CB-16F0EA91FBD6}" dt="2020-03-02T15:56:14.683" v="530" actId="5793"/>
        <pc:sldMkLst>
          <pc:docMk/>
          <pc:sldMk cId="1713748006" sldId="325"/>
        </pc:sldMkLst>
        <pc:spChg chg="mod">
          <ac:chgData name="Ivan Monich" userId="df37b809a6939972" providerId="LiveId" clId="{76105C0A-DD6F-47EB-89CB-16F0EA91FBD6}" dt="2020-03-02T15:47:58.328" v="277" actId="207"/>
          <ac:spMkLst>
            <pc:docMk/>
            <pc:sldMk cId="1713748006" sldId="325"/>
            <ac:spMk id="2" creationId="{FF92BE02-1FF7-4D1C-8069-6AAA27D37F87}"/>
          </ac:spMkLst>
        </pc:spChg>
        <pc:spChg chg="mod">
          <ac:chgData name="Ivan Monich" userId="df37b809a6939972" providerId="LiveId" clId="{76105C0A-DD6F-47EB-89CB-16F0EA91FBD6}" dt="2020-03-02T15:56:14.683" v="530" actId="5793"/>
          <ac:spMkLst>
            <pc:docMk/>
            <pc:sldMk cId="1713748006" sldId="325"/>
            <ac:spMk id="3" creationId="{6E8FF2D7-5F27-4E5E-B413-BB0441EF0138}"/>
          </ac:spMkLst>
        </pc:spChg>
        <pc:picChg chg="add del mod">
          <ac:chgData name="Ivan Monich" userId="df37b809a6939972" providerId="LiveId" clId="{76105C0A-DD6F-47EB-89CB-16F0EA91FBD6}" dt="2020-03-02T15:38:44.347" v="231" actId="167"/>
          <ac:picMkLst>
            <pc:docMk/>
            <pc:sldMk cId="1713748006" sldId="325"/>
            <ac:picMk id="4" creationId="{A911199E-5BD1-4F4D-9D7E-EADF424C2EC2}"/>
          </ac:picMkLst>
        </pc:picChg>
        <pc:picChg chg="add del mod">
          <ac:chgData name="Ivan Monich" userId="df37b809a6939972" providerId="LiveId" clId="{76105C0A-DD6F-47EB-89CB-16F0EA91FBD6}" dt="2020-03-02T15:33:33.825" v="205"/>
          <ac:picMkLst>
            <pc:docMk/>
            <pc:sldMk cId="1713748006" sldId="325"/>
            <ac:picMk id="5122" creationId="{ACF846FF-C7DD-4293-A255-4B5790736F57}"/>
          </ac:picMkLst>
        </pc:picChg>
      </pc:sldChg>
      <pc:sldChg chg="addSp delSp modSp add">
        <pc:chgData name="Ivan Monich" userId="df37b809a6939972" providerId="LiveId" clId="{76105C0A-DD6F-47EB-89CB-16F0EA91FBD6}" dt="2020-03-02T16:20:42.180" v="935" actId="6549"/>
        <pc:sldMkLst>
          <pc:docMk/>
          <pc:sldMk cId="272722919" sldId="326"/>
        </pc:sldMkLst>
        <pc:spChg chg="mod">
          <ac:chgData name="Ivan Monich" userId="df37b809a6939972" providerId="LiveId" clId="{76105C0A-DD6F-47EB-89CB-16F0EA91FBD6}" dt="2020-03-02T16:20:42.180" v="935" actId="6549"/>
          <ac:spMkLst>
            <pc:docMk/>
            <pc:sldMk cId="272722919" sldId="326"/>
            <ac:spMk id="2" creationId="{FF92BE02-1FF7-4D1C-8069-6AAA27D37F87}"/>
          </ac:spMkLst>
        </pc:spChg>
        <pc:picChg chg="del">
          <ac:chgData name="Ivan Monich" userId="df37b809a6939972" providerId="LiveId" clId="{76105C0A-DD6F-47EB-89CB-16F0EA91FBD6}" dt="2020-03-02T15:35:45.458" v="208" actId="478"/>
          <ac:picMkLst>
            <pc:docMk/>
            <pc:sldMk cId="272722919" sldId="326"/>
            <ac:picMk id="4" creationId="{A911199E-5BD1-4F4D-9D7E-EADF424C2EC2}"/>
          </ac:picMkLst>
        </pc:picChg>
        <pc:picChg chg="add mod">
          <ac:chgData name="Ivan Monich" userId="df37b809a6939972" providerId="LiveId" clId="{76105C0A-DD6F-47EB-89CB-16F0EA91FBD6}" dt="2020-03-02T15:36:36.374" v="214" actId="207"/>
          <ac:picMkLst>
            <pc:docMk/>
            <pc:sldMk cId="272722919" sldId="326"/>
            <ac:picMk id="6146" creationId="{5DB3878A-7A9F-4017-A205-03C388150E69}"/>
          </ac:picMkLst>
        </pc:picChg>
      </pc:sldChg>
      <pc:sldChg chg="del">
        <pc:chgData name="Ivan Monich" userId="df37b809a6939972" providerId="LiveId" clId="{76105C0A-DD6F-47EB-89CB-16F0EA91FBD6}" dt="2020-03-02T15:30:43.928" v="159" actId="47"/>
        <pc:sldMkLst>
          <pc:docMk/>
          <pc:sldMk cId="2955450389" sldId="326"/>
        </pc:sldMkLst>
      </pc:sldChg>
      <pc:sldChg chg="addSp delSp modSp add">
        <pc:chgData name="Ivan Monich" userId="df37b809a6939972" providerId="LiveId" clId="{76105C0A-DD6F-47EB-89CB-16F0EA91FBD6}" dt="2020-03-02T16:20:45.162" v="936" actId="20577"/>
        <pc:sldMkLst>
          <pc:docMk/>
          <pc:sldMk cId="3124596610" sldId="327"/>
        </pc:sldMkLst>
        <pc:spChg chg="mod">
          <ac:chgData name="Ivan Monich" userId="df37b809a6939972" providerId="LiveId" clId="{76105C0A-DD6F-47EB-89CB-16F0EA91FBD6}" dt="2020-03-02T16:20:45.162" v="936" actId="20577"/>
          <ac:spMkLst>
            <pc:docMk/>
            <pc:sldMk cId="3124596610" sldId="327"/>
            <ac:spMk id="2" creationId="{FF92BE02-1FF7-4D1C-8069-6AAA27D37F87}"/>
          </ac:spMkLst>
        </pc:spChg>
        <pc:picChg chg="del">
          <ac:chgData name="Ivan Monich" userId="df37b809a6939972" providerId="LiveId" clId="{76105C0A-DD6F-47EB-89CB-16F0EA91FBD6}" dt="2020-03-02T15:36:58.369" v="216" actId="478"/>
          <ac:picMkLst>
            <pc:docMk/>
            <pc:sldMk cId="3124596610" sldId="327"/>
            <ac:picMk id="6146" creationId="{5DB3878A-7A9F-4017-A205-03C388150E69}"/>
          </ac:picMkLst>
        </pc:picChg>
        <pc:picChg chg="add mod">
          <ac:chgData name="Ivan Monich" userId="df37b809a6939972" providerId="LiveId" clId="{76105C0A-DD6F-47EB-89CB-16F0EA91FBD6}" dt="2020-03-02T15:38:26.965" v="230"/>
          <ac:picMkLst>
            <pc:docMk/>
            <pc:sldMk cId="3124596610" sldId="327"/>
            <ac:picMk id="7170" creationId="{2D7AAD20-0434-461D-8147-5BD898245262}"/>
          </ac:picMkLst>
        </pc:picChg>
      </pc:sldChg>
      <pc:sldChg chg="add del">
        <pc:chgData name="Ivan Monich" userId="df37b809a6939972" providerId="LiveId" clId="{76105C0A-DD6F-47EB-89CB-16F0EA91FBD6}" dt="2020-03-02T15:48:19.436" v="308" actId="47"/>
        <pc:sldMkLst>
          <pc:docMk/>
          <pc:sldMk cId="538671123" sldId="328"/>
        </pc:sldMkLst>
      </pc:sldChg>
      <pc:sldChg chg="add del">
        <pc:chgData name="Ivan Monich" userId="df37b809a6939972" providerId="LiveId" clId="{76105C0A-DD6F-47EB-89CB-16F0EA91FBD6}" dt="2020-03-02T15:48:21.289" v="309" actId="47"/>
        <pc:sldMkLst>
          <pc:docMk/>
          <pc:sldMk cId="2793069470" sldId="329"/>
        </pc:sldMkLst>
      </pc:sldChg>
      <pc:sldChg chg="modSp add">
        <pc:chgData name="Ivan Monich" userId="df37b809a6939972" providerId="LiveId" clId="{76105C0A-DD6F-47EB-89CB-16F0EA91FBD6}" dt="2020-03-02T15:57:01.778" v="535" actId="403"/>
        <pc:sldMkLst>
          <pc:docMk/>
          <pc:sldMk cId="3330093466" sldId="330"/>
        </pc:sldMkLst>
        <pc:spChg chg="mod">
          <ac:chgData name="Ivan Monich" userId="df37b809a6939972" providerId="LiveId" clId="{76105C0A-DD6F-47EB-89CB-16F0EA91FBD6}" dt="2020-03-02T15:48:07.744" v="279" actId="207"/>
          <ac:spMkLst>
            <pc:docMk/>
            <pc:sldMk cId="3330093466" sldId="330"/>
            <ac:spMk id="2" creationId="{FF92BE02-1FF7-4D1C-8069-6AAA27D37F87}"/>
          </ac:spMkLst>
        </pc:spChg>
        <pc:spChg chg="mod">
          <ac:chgData name="Ivan Monich" userId="df37b809a6939972" providerId="LiveId" clId="{76105C0A-DD6F-47EB-89CB-16F0EA91FBD6}" dt="2020-03-02T15:57:01.778" v="535" actId="403"/>
          <ac:spMkLst>
            <pc:docMk/>
            <pc:sldMk cId="3330093466" sldId="330"/>
            <ac:spMk id="3" creationId="{6E8FF2D7-5F27-4E5E-B413-BB0441EF0138}"/>
          </ac:spMkLst>
        </pc:spChg>
      </pc:sldChg>
      <pc:sldChg chg="modSp add ord">
        <pc:chgData name="Ivan Monich" userId="df37b809a6939972" providerId="LiveId" clId="{76105C0A-DD6F-47EB-89CB-16F0EA91FBD6}" dt="2020-03-02T15:51:05.218" v="354" actId="27636"/>
        <pc:sldMkLst>
          <pc:docMk/>
          <pc:sldMk cId="3152148024" sldId="331"/>
        </pc:sldMkLst>
        <pc:spChg chg="mod">
          <ac:chgData name="Ivan Monich" userId="df37b809a6939972" providerId="LiveId" clId="{76105C0A-DD6F-47EB-89CB-16F0EA91FBD6}" dt="2020-03-02T15:50:28.613" v="329" actId="313"/>
          <ac:spMkLst>
            <pc:docMk/>
            <pc:sldMk cId="3152148024" sldId="331"/>
            <ac:spMk id="2" creationId="{FF92BE02-1FF7-4D1C-8069-6AAA27D37F87}"/>
          </ac:spMkLst>
        </pc:spChg>
        <pc:spChg chg="mod">
          <ac:chgData name="Ivan Monich" userId="df37b809a6939972" providerId="LiveId" clId="{76105C0A-DD6F-47EB-89CB-16F0EA91FBD6}" dt="2020-03-02T15:51:05.218" v="354" actId="27636"/>
          <ac:spMkLst>
            <pc:docMk/>
            <pc:sldMk cId="3152148024" sldId="331"/>
            <ac:spMk id="3" creationId="{6E8FF2D7-5F27-4E5E-B413-BB0441EF0138}"/>
          </ac:spMkLst>
        </pc:spChg>
      </pc:sldChg>
      <pc:sldChg chg="add del">
        <pc:chgData name="Ivan Monich" userId="df37b809a6939972" providerId="LiveId" clId="{76105C0A-DD6F-47EB-89CB-16F0EA91FBD6}" dt="2020-03-02T15:48:19.436" v="308" actId="47"/>
        <pc:sldMkLst>
          <pc:docMk/>
          <pc:sldMk cId="4211518254" sldId="332"/>
        </pc:sldMkLst>
      </pc:sldChg>
      <pc:sldChg chg="add del">
        <pc:chgData name="Ivan Monich" userId="df37b809a6939972" providerId="LiveId" clId="{76105C0A-DD6F-47EB-89CB-16F0EA91FBD6}" dt="2020-03-02T15:48:19.436" v="308" actId="47"/>
        <pc:sldMkLst>
          <pc:docMk/>
          <pc:sldMk cId="3338334657" sldId="333"/>
        </pc:sldMkLst>
      </pc:sldChg>
      <pc:sldChg chg="add del">
        <pc:chgData name="Ivan Monich" userId="df37b809a6939972" providerId="LiveId" clId="{76105C0A-DD6F-47EB-89CB-16F0EA91FBD6}" dt="2020-03-02T15:48:19.436" v="308" actId="47"/>
        <pc:sldMkLst>
          <pc:docMk/>
          <pc:sldMk cId="2659197212" sldId="334"/>
        </pc:sldMkLst>
      </pc:sldChg>
      <pc:sldChg chg="add del">
        <pc:chgData name="Ivan Monich" userId="df37b809a6939972" providerId="LiveId" clId="{76105C0A-DD6F-47EB-89CB-16F0EA91FBD6}" dt="2020-03-02T15:48:19.436" v="308" actId="47"/>
        <pc:sldMkLst>
          <pc:docMk/>
          <pc:sldMk cId="1331625754" sldId="335"/>
        </pc:sldMkLst>
      </pc:sldChg>
      <pc:sldChg chg="add del">
        <pc:chgData name="Ivan Monich" userId="df37b809a6939972" providerId="LiveId" clId="{76105C0A-DD6F-47EB-89CB-16F0EA91FBD6}" dt="2020-03-02T15:48:19.436" v="308" actId="47"/>
        <pc:sldMkLst>
          <pc:docMk/>
          <pc:sldMk cId="976793440" sldId="336"/>
        </pc:sldMkLst>
      </pc:sldChg>
      <pc:sldChg chg="add del">
        <pc:chgData name="Ivan Monich" userId="df37b809a6939972" providerId="LiveId" clId="{76105C0A-DD6F-47EB-89CB-16F0EA91FBD6}" dt="2020-03-02T15:48:19.436" v="308" actId="47"/>
        <pc:sldMkLst>
          <pc:docMk/>
          <pc:sldMk cId="367716384" sldId="337"/>
        </pc:sldMkLst>
      </pc:sldChg>
      <pc:sldChg chg="add del">
        <pc:chgData name="Ivan Monich" userId="df37b809a6939972" providerId="LiveId" clId="{76105C0A-DD6F-47EB-89CB-16F0EA91FBD6}" dt="2020-03-02T15:48:19.436" v="308" actId="47"/>
        <pc:sldMkLst>
          <pc:docMk/>
          <pc:sldMk cId="2708141705" sldId="338"/>
        </pc:sldMkLst>
      </pc:sldChg>
      <pc:sldChg chg="add del">
        <pc:chgData name="Ivan Monich" userId="df37b809a6939972" providerId="LiveId" clId="{76105C0A-DD6F-47EB-89CB-16F0EA91FBD6}" dt="2020-03-02T15:48:19.436" v="308" actId="47"/>
        <pc:sldMkLst>
          <pc:docMk/>
          <pc:sldMk cId="1580376843" sldId="339"/>
        </pc:sldMkLst>
      </pc:sldChg>
      <pc:sldChg chg="add del">
        <pc:chgData name="Ivan Monich" userId="df37b809a6939972" providerId="LiveId" clId="{76105C0A-DD6F-47EB-89CB-16F0EA91FBD6}" dt="2020-03-02T15:48:19.436" v="308" actId="47"/>
        <pc:sldMkLst>
          <pc:docMk/>
          <pc:sldMk cId="3155620257" sldId="340"/>
        </pc:sldMkLst>
      </pc:sldChg>
      <pc:sldChg chg="add del">
        <pc:chgData name="Ivan Monich" userId="df37b809a6939972" providerId="LiveId" clId="{76105C0A-DD6F-47EB-89CB-16F0EA91FBD6}" dt="2020-03-02T15:48:19.436" v="308" actId="47"/>
        <pc:sldMkLst>
          <pc:docMk/>
          <pc:sldMk cId="681376547" sldId="341"/>
        </pc:sldMkLst>
      </pc:sldChg>
      <pc:sldChg chg="add del">
        <pc:chgData name="Ivan Monich" userId="df37b809a6939972" providerId="LiveId" clId="{76105C0A-DD6F-47EB-89CB-16F0EA91FBD6}" dt="2020-03-02T15:48:19.436" v="308" actId="47"/>
        <pc:sldMkLst>
          <pc:docMk/>
          <pc:sldMk cId="680560188" sldId="342"/>
        </pc:sldMkLst>
      </pc:sldChg>
      <pc:sldChg chg="add del">
        <pc:chgData name="Ivan Monich" userId="df37b809a6939972" providerId="LiveId" clId="{76105C0A-DD6F-47EB-89CB-16F0EA91FBD6}" dt="2020-03-02T15:48:19.436" v="308" actId="47"/>
        <pc:sldMkLst>
          <pc:docMk/>
          <pc:sldMk cId="2285274432" sldId="343"/>
        </pc:sldMkLst>
      </pc:sldChg>
      <pc:sldChg chg="add del">
        <pc:chgData name="Ivan Monich" userId="df37b809a6939972" providerId="LiveId" clId="{76105C0A-DD6F-47EB-89CB-16F0EA91FBD6}" dt="2020-03-02T15:48:19.436" v="308" actId="47"/>
        <pc:sldMkLst>
          <pc:docMk/>
          <pc:sldMk cId="493258116" sldId="344"/>
        </pc:sldMkLst>
      </pc:sldChg>
      <pc:sldChg chg="add del">
        <pc:chgData name="Ivan Monich" userId="df37b809a6939972" providerId="LiveId" clId="{76105C0A-DD6F-47EB-89CB-16F0EA91FBD6}" dt="2020-03-02T15:48:19.436" v="308" actId="47"/>
        <pc:sldMkLst>
          <pc:docMk/>
          <pc:sldMk cId="1247392076" sldId="345"/>
        </pc:sldMkLst>
      </pc:sldChg>
      <pc:sldChg chg="add del">
        <pc:chgData name="Ivan Monich" userId="df37b809a6939972" providerId="LiveId" clId="{76105C0A-DD6F-47EB-89CB-16F0EA91FBD6}" dt="2020-03-02T15:48:19.436" v="308" actId="47"/>
        <pc:sldMkLst>
          <pc:docMk/>
          <pc:sldMk cId="110591359" sldId="346"/>
        </pc:sldMkLst>
      </pc:sldChg>
      <pc:sldChg chg="add del">
        <pc:chgData name="Ivan Monich" userId="df37b809a6939972" providerId="LiveId" clId="{76105C0A-DD6F-47EB-89CB-16F0EA91FBD6}" dt="2020-03-02T15:48:19.436" v="308" actId="47"/>
        <pc:sldMkLst>
          <pc:docMk/>
          <pc:sldMk cId="4117597620" sldId="347"/>
        </pc:sldMkLst>
      </pc:sldChg>
      <pc:sldChg chg="add del">
        <pc:chgData name="Ivan Monich" userId="df37b809a6939972" providerId="LiveId" clId="{76105C0A-DD6F-47EB-89CB-16F0EA91FBD6}" dt="2020-03-02T15:48:19.436" v="308" actId="47"/>
        <pc:sldMkLst>
          <pc:docMk/>
          <pc:sldMk cId="4149245790" sldId="348"/>
        </pc:sldMkLst>
      </pc:sldChg>
      <pc:sldChg chg="add del">
        <pc:chgData name="Ivan Monich" userId="df37b809a6939972" providerId="LiveId" clId="{76105C0A-DD6F-47EB-89CB-16F0EA91FBD6}" dt="2020-03-02T15:48:19.436" v="308" actId="47"/>
        <pc:sldMkLst>
          <pc:docMk/>
          <pc:sldMk cId="1575497249" sldId="349"/>
        </pc:sldMkLst>
      </pc:sldChg>
      <pc:sldChg chg="add del">
        <pc:chgData name="Ivan Monich" userId="df37b809a6939972" providerId="LiveId" clId="{76105C0A-DD6F-47EB-89CB-16F0EA91FBD6}" dt="2020-03-02T15:48:19.436" v="308" actId="47"/>
        <pc:sldMkLst>
          <pc:docMk/>
          <pc:sldMk cId="2838284074" sldId="350"/>
        </pc:sldMkLst>
      </pc:sldChg>
      <pc:sldChg chg="add del">
        <pc:chgData name="Ivan Monich" userId="df37b809a6939972" providerId="LiveId" clId="{76105C0A-DD6F-47EB-89CB-16F0EA91FBD6}" dt="2020-03-02T15:48:19.436" v="308" actId="47"/>
        <pc:sldMkLst>
          <pc:docMk/>
          <pc:sldMk cId="1011015854" sldId="351"/>
        </pc:sldMkLst>
      </pc:sldChg>
      <pc:sldChg chg="add del">
        <pc:chgData name="Ivan Monich" userId="df37b809a6939972" providerId="LiveId" clId="{76105C0A-DD6F-47EB-89CB-16F0EA91FBD6}" dt="2020-03-02T15:48:19.436" v="308" actId="47"/>
        <pc:sldMkLst>
          <pc:docMk/>
          <pc:sldMk cId="1575625065" sldId="352"/>
        </pc:sldMkLst>
      </pc:sldChg>
      <pc:sldChg chg="add del">
        <pc:chgData name="Ivan Monich" userId="df37b809a6939972" providerId="LiveId" clId="{76105C0A-DD6F-47EB-89CB-16F0EA91FBD6}" dt="2020-03-02T15:48:19.436" v="308" actId="47"/>
        <pc:sldMkLst>
          <pc:docMk/>
          <pc:sldMk cId="3835971403" sldId="353"/>
        </pc:sldMkLst>
      </pc:sldChg>
      <pc:sldChg chg="add del">
        <pc:chgData name="Ivan Monich" userId="df37b809a6939972" providerId="LiveId" clId="{76105C0A-DD6F-47EB-89CB-16F0EA91FBD6}" dt="2020-03-02T15:48:19.436" v="308" actId="47"/>
        <pc:sldMkLst>
          <pc:docMk/>
          <pc:sldMk cId="1271882340" sldId="354"/>
        </pc:sldMkLst>
      </pc:sldChg>
      <pc:sldChg chg="add del">
        <pc:chgData name="Ivan Monich" userId="df37b809a6939972" providerId="LiveId" clId="{76105C0A-DD6F-47EB-89CB-16F0EA91FBD6}" dt="2020-03-02T15:48:19.436" v="308" actId="47"/>
        <pc:sldMkLst>
          <pc:docMk/>
          <pc:sldMk cId="1236032951" sldId="355"/>
        </pc:sldMkLst>
      </pc:sldChg>
      <pc:sldChg chg="add del">
        <pc:chgData name="Ivan Monich" userId="df37b809a6939972" providerId="LiveId" clId="{76105C0A-DD6F-47EB-89CB-16F0EA91FBD6}" dt="2020-03-02T15:48:19.436" v="308" actId="47"/>
        <pc:sldMkLst>
          <pc:docMk/>
          <pc:sldMk cId="3845445016" sldId="356"/>
        </pc:sldMkLst>
      </pc:sldChg>
      <pc:sldChg chg="add del">
        <pc:chgData name="Ivan Monich" userId="df37b809a6939972" providerId="LiveId" clId="{76105C0A-DD6F-47EB-89CB-16F0EA91FBD6}" dt="2020-03-02T15:48:19.436" v="308" actId="47"/>
        <pc:sldMkLst>
          <pc:docMk/>
          <pc:sldMk cId="3214362680" sldId="357"/>
        </pc:sldMkLst>
      </pc:sldChg>
      <pc:sldChg chg="add del">
        <pc:chgData name="Ivan Monich" userId="df37b809a6939972" providerId="LiveId" clId="{76105C0A-DD6F-47EB-89CB-16F0EA91FBD6}" dt="2020-03-02T15:48:19.436" v="308" actId="47"/>
        <pc:sldMkLst>
          <pc:docMk/>
          <pc:sldMk cId="1372677949" sldId="358"/>
        </pc:sldMkLst>
      </pc:sldChg>
      <pc:sldChg chg="add del">
        <pc:chgData name="Ivan Monich" userId="df37b809a6939972" providerId="LiveId" clId="{76105C0A-DD6F-47EB-89CB-16F0EA91FBD6}" dt="2020-03-02T15:48:19.436" v="308" actId="47"/>
        <pc:sldMkLst>
          <pc:docMk/>
          <pc:sldMk cId="1419806497" sldId="359"/>
        </pc:sldMkLst>
      </pc:sldChg>
      <pc:sldChg chg="add del">
        <pc:chgData name="Ivan Monich" userId="df37b809a6939972" providerId="LiveId" clId="{76105C0A-DD6F-47EB-89CB-16F0EA91FBD6}" dt="2020-03-02T15:48:19.436" v="308" actId="47"/>
        <pc:sldMkLst>
          <pc:docMk/>
          <pc:sldMk cId="1208083548" sldId="360"/>
        </pc:sldMkLst>
      </pc:sldChg>
      <pc:sldChg chg="add del">
        <pc:chgData name="Ivan Monich" userId="df37b809a6939972" providerId="LiveId" clId="{76105C0A-DD6F-47EB-89CB-16F0EA91FBD6}" dt="2020-03-02T15:48:19.436" v="308" actId="47"/>
        <pc:sldMkLst>
          <pc:docMk/>
          <pc:sldMk cId="4069619447" sldId="361"/>
        </pc:sldMkLst>
      </pc:sldChg>
      <pc:sldChg chg="add del">
        <pc:chgData name="Ivan Monich" userId="df37b809a6939972" providerId="LiveId" clId="{76105C0A-DD6F-47EB-89CB-16F0EA91FBD6}" dt="2020-03-02T15:48:19.436" v="308" actId="47"/>
        <pc:sldMkLst>
          <pc:docMk/>
          <pc:sldMk cId="3808064169" sldId="362"/>
        </pc:sldMkLst>
      </pc:sldChg>
      <pc:sldChg chg="add del">
        <pc:chgData name="Ivan Monich" userId="df37b809a6939972" providerId="LiveId" clId="{76105C0A-DD6F-47EB-89CB-16F0EA91FBD6}" dt="2020-03-02T15:48:19.436" v="308" actId="47"/>
        <pc:sldMkLst>
          <pc:docMk/>
          <pc:sldMk cId="4208160958" sldId="363"/>
        </pc:sldMkLst>
      </pc:sldChg>
      <pc:sldChg chg="add del">
        <pc:chgData name="Ivan Monich" userId="df37b809a6939972" providerId="LiveId" clId="{76105C0A-DD6F-47EB-89CB-16F0EA91FBD6}" dt="2020-03-02T15:48:19.436" v="308" actId="47"/>
        <pc:sldMkLst>
          <pc:docMk/>
          <pc:sldMk cId="2723396053" sldId="364"/>
        </pc:sldMkLst>
      </pc:sldChg>
      <pc:sldChg chg="add del">
        <pc:chgData name="Ivan Monich" userId="df37b809a6939972" providerId="LiveId" clId="{76105C0A-DD6F-47EB-89CB-16F0EA91FBD6}" dt="2020-03-02T15:48:19.436" v="308" actId="47"/>
        <pc:sldMkLst>
          <pc:docMk/>
          <pc:sldMk cId="1253850132" sldId="365"/>
        </pc:sldMkLst>
      </pc:sldChg>
      <pc:sldChg chg="modSp add ord">
        <pc:chgData name="Ivan Monich" userId="df37b809a6939972" providerId="LiveId" clId="{76105C0A-DD6F-47EB-89CB-16F0EA91FBD6}" dt="2020-03-02T15:54:24.039" v="423" actId="27636"/>
        <pc:sldMkLst>
          <pc:docMk/>
          <pc:sldMk cId="2171280752" sldId="366"/>
        </pc:sldMkLst>
        <pc:spChg chg="mod">
          <ac:chgData name="Ivan Monich" userId="df37b809a6939972" providerId="LiveId" clId="{76105C0A-DD6F-47EB-89CB-16F0EA91FBD6}" dt="2020-03-02T15:53:49.265" v="404" actId="20577"/>
          <ac:spMkLst>
            <pc:docMk/>
            <pc:sldMk cId="2171280752" sldId="366"/>
            <ac:spMk id="2" creationId="{FF92BE02-1FF7-4D1C-8069-6AAA27D37F87}"/>
          </ac:spMkLst>
        </pc:spChg>
        <pc:spChg chg="mod">
          <ac:chgData name="Ivan Monich" userId="df37b809a6939972" providerId="LiveId" clId="{76105C0A-DD6F-47EB-89CB-16F0EA91FBD6}" dt="2020-03-02T15:54:24.039" v="423" actId="27636"/>
          <ac:spMkLst>
            <pc:docMk/>
            <pc:sldMk cId="2171280752" sldId="366"/>
            <ac:spMk id="3" creationId="{6E8FF2D7-5F27-4E5E-B413-BB0441EF0138}"/>
          </ac:spMkLst>
        </pc:spChg>
      </pc:sldChg>
      <pc:sldChg chg="modSp add ord">
        <pc:chgData name="Ivan Monich" userId="df37b809a6939972" providerId="LiveId" clId="{76105C0A-DD6F-47EB-89CB-16F0EA91FBD6}" dt="2020-03-02T15:57:53.666" v="571" actId="20577"/>
        <pc:sldMkLst>
          <pc:docMk/>
          <pc:sldMk cId="2718500215" sldId="367"/>
        </pc:sldMkLst>
        <pc:spChg chg="mod">
          <ac:chgData name="Ivan Monich" userId="df37b809a6939972" providerId="LiveId" clId="{76105C0A-DD6F-47EB-89CB-16F0EA91FBD6}" dt="2020-03-02T15:57:53.666" v="571" actId="20577"/>
          <ac:spMkLst>
            <pc:docMk/>
            <pc:sldMk cId="2718500215" sldId="367"/>
            <ac:spMk id="2" creationId="{FF92BE02-1FF7-4D1C-8069-6AAA27D37F87}"/>
          </ac:spMkLst>
        </pc:spChg>
        <pc:spChg chg="mod">
          <ac:chgData name="Ivan Monich" userId="df37b809a6939972" providerId="LiveId" clId="{76105C0A-DD6F-47EB-89CB-16F0EA91FBD6}" dt="2020-03-02T15:57:43.944" v="550" actId="20577"/>
          <ac:spMkLst>
            <pc:docMk/>
            <pc:sldMk cId="2718500215" sldId="367"/>
            <ac:spMk id="3" creationId="{6E8FF2D7-5F27-4E5E-B413-BB0441EF0138}"/>
          </ac:spMkLst>
        </pc:spChg>
      </pc:sldChg>
      <pc:sldChg chg="modSp add ord">
        <pc:chgData name="Ivan Monich" userId="df37b809a6939972" providerId="LiveId" clId="{76105C0A-DD6F-47EB-89CB-16F0EA91FBD6}" dt="2020-03-02T15:55:12.104" v="432" actId="123"/>
        <pc:sldMkLst>
          <pc:docMk/>
          <pc:sldMk cId="1177833675" sldId="368"/>
        </pc:sldMkLst>
        <pc:spChg chg="mod">
          <ac:chgData name="Ivan Monich" userId="df37b809a6939972" providerId="LiveId" clId="{76105C0A-DD6F-47EB-89CB-16F0EA91FBD6}" dt="2020-03-02T15:55:12.104" v="432" actId="123"/>
          <ac:spMkLst>
            <pc:docMk/>
            <pc:sldMk cId="1177833675" sldId="368"/>
            <ac:spMk id="3" creationId="{6E8FF2D7-5F27-4E5E-B413-BB0441EF0138}"/>
          </ac:spMkLst>
        </pc:spChg>
      </pc:sldChg>
      <pc:sldChg chg="modSp add">
        <pc:chgData name="Ivan Monich" userId="df37b809a6939972" providerId="LiveId" clId="{76105C0A-DD6F-47EB-89CB-16F0EA91FBD6}" dt="2020-03-02T15:58:10.908" v="578" actId="207"/>
        <pc:sldMkLst>
          <pc:docMk/>
          <pc:sldMk cId="1752168949" sldId="369"/>
        </pc:sldMkLst>
        <pc:spChg chg="mod">
          <ac:chgData name="Ivan Monich" userId="df37b809a6939972" providerId="LiveId" clId="{76105C0A-DD6F-47EB-89CB-16F0EA91FBD6}" dt="2020-03-02T15:58:10.908" v="578" actId="207"/>
          <ac:spMkLst>
            <pc:docMk/>
            <pc:sldMk cId="1752168949" sldId="369"/>
            <ac:spMk id="2" creationId="{FF92BE02-1FF7-4D1C-8069-6AAA27D37F87}"/>
          </ac:spMkLst>
        </pc:spChg>
        <pc:spChg chg="mod">
          <ac:chgData name="Ivan Monich" userId="df37b809a6939972" providerId="LiveId" clId="{76105C0A-DD6F-47EB-89CB-16F0EA91FBD6}" dt="2020-03-02T15:58:04.873" v="576" actId="123"/>
          <ac:spMkLst>
            <pc:docMk/>
            <pc:sldMk cId="1752168949" sldId="369"/>
            <ac:spMk id="3" creationId="{6E8FF2D7-5F27-4E5E-B413-BB0441EF0138}"/>
          </ac:spMkLst>
        </pc:spChg>
      </pc:sldChg>
      <pc:sldChg chg="modSp add">
        <pc:chgData name="Ivan Monich" userId="df37b809a6939972" providerId="LiveId" clId="{76105C0A-DD6F-47EB-89CB-16F0EA91FBD6}" dt="2020-03-02T16:02:58.456" v="588" actId="27636"/>
        <pc:sldMkLst>
          <pc:docMk/>
          <pc:sldMk cId="1353344186" sldId="370"/>
        </pc:sldMkLst>
        <pc:spChg chg="mod">
          <ac:chgData name="Ivan Monich" userId="df37b809a6939972" providerId="LiveId" clId="{76105C0A-DD6F-47EB-89CB-16F0EA91FBD6}" dt="2020-03-02T15:58:33.593" v="580" actId="207"/>
          <ac:spMkLst>
            <pc:docMk/>
            <pc:sldMk cId="1353344186" sldId="370"/>
            <ac:spMk id="2" creationId="{FF92BE02-1FF7-4D1C-8069-6AAA27D37F87}"/>
          </ac:spMkLst>
        </pc:spChg>
        <pc:spChg chg="mod">
          <ac:chgData name="Ivan Monich" userId="df37b809a6939972" providerId="LiveId" clId="{76105C0A-DD6F-47EB-89CB-16F0EA91FBD6}" dt="2020-03-02T16:02:58.456" v="588" actId="27636"/>
          <ac:spMkLst>
            <pc:docMk/>
            <pc:sldMk cId="1353344186" sldId="370"/>
            <ac:spMk id="3" creationId="{6E8FF2D7-5F27-4E5E-B413-BB0441EF0138}"/>
          </ac:spMkLst>
        </pc:spChg>
      </pc:sldChg>
      <pc:sldChg chg="modSp add">
        <pc:chgData name="Ivan Monich" userId="df37b809a6939972" providerId="LiveId" clId="{76105C0A-DD6F-47EB-89CB-16F0EA91FBD6}" dt="2020-03-02T16:03:55.703" v="596" actId="123"/>
        <pc:sldMkLst>
          <pc:docMk/>
          <pc:sldMk cId="2299030903" sldId="371"/>
        </pc:sldMkLst>
        <pc:spChg chg="mod">
          <ac:chgData name="Ivan Monich" userId="df37b809a6939972" providerId="LiveId" clId="{76105C0A-DD6F-47EB-89CB-16F0EA91FBD6}" dt="2020-03-02T16:03:41.330" v="594"/>
          <ac:spMkLst>
            <pc:docMk/>
            <pc:sldMk cId="2299030903" sldId="371"/>
            <ac:spMk id="2" creationId="{FF92BE02-1FF7-4D1C-8069-6AAA27D37F87}"/>
          </ac:spMkLst>
        </pc:spChg>
        <pc:spChg chg="mod">
          <ac:chgData name="Ivan Monich" userId="df37b809a6939972" providerId="LiveId" clId="{76105C0A-DD6F-47EB-89CB-16F0EA91FBD6}" dt="2020-03-02T16:03:55.703" v="596" actId="123"/>
          <ac:spMkLst>
            <pc:docMk/>
            <pc:sldMk cId="2299030903" sldId="371"/>
            <ac:spMk id="3" creationId="{6E8FF2D7-5F27-4E5E-B413-BB0441EF0138}"/>
          </ac:spMkLst>
        </pc:spChg>
      </pc:sldChg>
      <pc:sldChg chg="modSp add">
        <pc:chgData name="Ivan Monich" userId="df37b809a6939972" providerId="LiveId" clId="{76105C0A-DD6F-47EB-89CB-16F0EA91FBD6}" dt="2020-03-02T16:04:33.571" v="608" actId="5793"/>
        <pc:sldMkLst>
          <pc:docMk/>
          <pc:sldMk cId="987801892" sldId="372"/>
        </pc:sldMkLst>
        <pc:spChg chg="mod">
          <ac:chgData name="Ivan Monich" userId="df37b809a6939972" providerId="LiveId" clId="{76105C0A-DD6F-47EB-89CB-16F0EA91FBD6}" dt="2020-03-02T16:04:28.860" v="605" actId="207"/>
          <ac:spMkLst>
            <pc:docMk/>
            <pc:sldMk cId="987801892" sldId="372"/>
            <ac:spMk id="2" creationId="{FF92BE02-1FF7-4D1C-8069-6AAA27D37F87}"/>
          </ac:spMkLst>
        </pc:spChg>
        <pc:spChg chg="mod">
          <ac:chgData name="Ivan Monich" userId="df37b809a6939972" providerId="LiveId" clId="{76105C0A-DD6F-47EB-89CB-16F0EA91FBD6}" dt="2020-03-02T16:04:33.571" v="608" actId="5793"/>
          <ac:spMkLst>
            <pc:docMk/>
            <pc:sldMk cId="987801892" sldId="372"/>
            <ac:spMk id="3" creationId="{6E8FF2D7-5F27-4E5E-B413-BB0441EF0138}"/>
          </ac:spMkLst>
        </pc:spChg>
      </pc:sldChg>
      <pc:sldChg chg="modSp add">
        <pc:chgData name="Ivan Monich" userId="df37b809a6939972" providerId="LiveId" clId="{76105C0A-DD6F-47EB-89CB-16F0EA91FBD6}" dt="2020-03-02T16:05:22.524" v="622" actId="123"/>
        <pc:sldMkLst>
          <pc:docMk/>
          <pc:sldMk cId="2933957186" sldId="373"/>
        </pc:sldMkLst>
        <pc:spChg chg="mod">
          <ac:chgData name="Ivan Monich" userId="df37b809a6939972" providerId="LiveId" clId="{76105C0A-DD6F-47EB-89CB-16F0EA91FBD6}" dt="2020-03-02T16:04:49.512" v="610" actId="207"/>
          <ac:spMkLst>
            <pc:docMk/>
            <pc:sldMk cId="2933957186" sldId="373"/>
            <ac:spMk id="2" creationId="{FF92BE02-1FF7-4D1C-8069-6AAA27D37F87}"/>
          </ac:spMkLst>
        </pc:spChg>
        <pc:spChg chg="mod">
          <ac:chgData name="Ivan Monich" userId="df37b809a6939972" providerId="LiveId" clId="{76105C0A-DD6F-47EB-89CB-16F0EA91FBD6}" dt="2020-03-02T16:05:22.524" v="622" actId="123"/>
          <ac:spMkLst>
            <pc:docMk/>
            <pc:sldMk cId="2933957186" sldId="373"/>
            <ac:spMk id="3" creationId="{6E8FF2D7-5F27-4E5E-B413-BB0441EF0138}"/>
          </ac:spMkLst>
        </pc:spChg>
      </pc:sldChg>
      <pc:sldChg chg="modSp add">
        <pc:chgData name="Ivan Monich" userId="df37b809a6939972" providerId="LiveId" clId="{76105C0A-DD6F-47EB-89CB-16F0EA91FBD6}" dt="2020-03-02T16:05:51.793" v="629" actId="123"/>
        <pc:sldMkLst>
          <pc:docMk/>
          <pc:sldMk cId="1943272547" sldId="374"/>
        </pc:sldMkLst>
        <pc:spChg chg="mod">
          <ac:chgData name="Ivan Monich" userId="df37b809a6939972" providerId="LiveId" clId="{76105C0A-DD6F-47EB-89CB-16F0EA91FBD6}" dt="2020-03-02T16:05:31.955" v="624" actId="207"/>
          <ac:spMkLst>
            <pc:docMk/>
            <pc:sldMk cId="1943272547" sldId="374"/>
            <ac:spMk id="2" creationId="{FF92BE02-1FF7-4D1C-8069-6AAA27D37F87}"/>
          </ac:spMkLst>
        </pc:spChg>
        <pc:spChg chg="mod">
          <ac:chgData name="Ivan Monich" userId="df37b809a6939972" providerId="LiveId" clId="{76105C0A-DD6F-47EB-89CB-16F0EA91FBD6}" dt="2020-03-02T16:05:51.793" v="629" actId="123"/>
          <ac:spMkLst>
            <pc:docMk/>
            <pc:sldMk cId="1943272547" sldId="374"/>
            <ac:spMk id="3" creationId="{6E8FF2D7-5F27-4E5E-B413-BB0441EF0138}"/>
          </ac:spMkLst>
        </pc:spChg>
      </pc:sldChg>
      <pc:sldChg chg="modSp add">
        <pc:chgData name="Ivan Monich" userId="df37b809a6939972" providerId="LiveId" clId="{76105C0A-DD6F-47EB-89CB-16F0EA91FBD6}" dt="2020-03-02T16:06:49.289" v="645" actId="20577"/>
        <pc:sldMkLst>
          <pc:docMk/>
          <pc:sldMk cId="2724068239" sldId="375"/>
        </pc:sldMkLst>
        <pc:spChg chg="mod">
          <ac:chgData name="Ivan Monich" userId="df37b809a6939972" providerId="LiveId" clId="{76105C0A-DD6F-47EB-89CB-16F0EA91FBD6}" dt="2020-03-02T16:06:49.289" v="645" actId="20577"/>
          <ac:spMkLst>
            <pc:docMk/>
            <pc:sldMk cId="2724068239" sldId="375"/>
            <ac:spMk id="2" creationId="{FF92BE02-1FF7-4D1C-8069-6AAA27D37F87}"/>
          </ac:spMkLst>
        </pc:spChg>
        <pc:spChg chg="mod">
          <ac:chgData name="Ivan Monich" userId="df37b809a6939972" providerId="LiveId" clId="{76105C0A-DD6F-47EB-89CB-16F0EA91FBD6}" dt="2020-03-02T16:06:16.220" v="636" actId="123"/>
          <ac:spMkLst>
            <pc:docMk/>
            <pc:sldMk cId="2724068239" sldId="375"/>
            <ac:spMk id="3" creationId="{6E8FF2D7-5F27-4E5E-B413-BB0441EF0138}"/>
          </ac:spMkLst>
        </pc:spChg>
      </pc:sldChg>
      <pc:sldChg chg="modSp add">
        <pc:chgData name="Ivan Monich" userId="df37b809a6939972" providerId="LiveId" clId="{76105C0A-DD6F-47EB-89CB-16F0EA91FBD6}" dt="2020-03-02T16:07:23.374" v="657" actId="12"/>
        <pc:sldMkLst>
          <pc:docMk/>
          <pc:sldMk cId="1310712328" sldId="376"/>
        </pc:sldMkLst>
        <pc:spChg chg="mod">
          <ac:chgData name="Ivan Monich" userId="df37b809a6939972" providerId="LiveId" clId="{76105C0A-DD6F-47EB-89CB-16F0EA91FBD6}" dt="2020-03-02T16:06:43.254" v="638" actId="207"/>
          <ac:spMkLst>
            <pc:docMk/>
            <pc:sldMk cId="1310712328" sldId="376"/>
            <ac:spMk id="2" creationId="{FF92BE02-1FF7-4D1C-8069-6AAA27D37F87}"/>
          </ac:spMkLst>
        </pc:spChg>
        <pc:spChg chg="mod">
          <ac:chgData name="Ivan Monich" userId="df37b809a6939972" providerId="LiveId" clId="{76105C0A-DD6F-47EB-89CB-16F0EA91FBD6}" dt="2020-03-02T16:07:23.374" v="657" actId="12"/>
          <ac:spMkLst>
            <pc:docMk/>
            <pc:sldMk cId="1310712328" sldId="376"/>
            <ac:spMk id="3" creationId="{6E8FF2D7-5F27-4E5E-B413-BB0441EF0138}"/>
          </ac:spMkLst>
        </pc:spChg>
      </pc:sldChg>
      <pc:sldChg chg="modSp add">
        <pc:chgData name="Ivan Monich" userId="df37b809a6939972" providerId="LiveId" clId="{76105C0A-DD6F-47EB-89CB-16F0EA91FBD6}" dt="2020-03-02T16:08:43.601" v="683" actId="12"/>
        <pc:sldMkLst>
          <pc:docMk/>
          <pc:sldMk cId="1925334429" sldId="377"/>
        </pc:sldMkLst>
        <pc:spChg chg="mod">
          <ac:chgData name="Ivan Monich" userId="df37b809a6939972" providerId="LiveId" clId="{76105C0A-DD6F-47EB-89CB-16F0EA91FBD6}" dt="2020-03-02T16:07:33.848" v="659" actId="207"/>
          <ac:spMkLst>
            <pc:docMk/>
            <pc:sldMk cId="1925334429" sldId="377"/>
            <ac:spMk id="2" creationId="{FF92BE02-1FF7-4D1C-8069-6AAA27D37F87}"/>
          </ac:spMkLst>
        </pc:spChg>
        <pc:spChg chg="mod">
          <ac:chgData name="Ivan Monich" userId="df37b809a6939972" providerId="LiveId" clId="{76105C0A-DD6F-47EB-89CB-16F0EA91FBD6}" dt="2020-03-02T16:08:43.601" v="683" actId="12"/>
          <ac:spMkLst>
            <pc:docMk/>
            <pc:sldMk cId="1925334429" sldId="377"/>
            <ac:spMk id="3" creationId="{6E8FF2D7-5F27-4E5E-B413-BB0441EF0138}"/>
          </ac:spMkLst>
        </pc:spChg>
      </pc:sldChg>
      <pc:sldChg chg="modSp add">
        <pc:chgData name="Ivan Monich" userId="df37b809a6939972" providerId="LiveId" clId="{76105C0A-DD6F-47EB-89CB-16F0EA91FBD6}" dt="2020-03-02T16:09:26.282" v="689" actId="5793"/>
        <pc:sldMkLst>
          <pc:docMk/>
          <pc:sldMk cId="3870307756" sldId="378"/>
        </pc:sldMkLst>
        <pc:spChg chg="mod">
          <ac:chgData name="Ivan Monich" userId="df37b809a6939972" providerId="LiveId" clId="{76105C0A-DD6F-47EB-89CB-16F0EA91FBD6}" dt="2020-03-02T16:08:59.567" v="685" actId="207"/>
          <ac:spMkLst>
            <pc:docMk/>
            <pc:sldMk cId="3870307756" sldId="378"/>
            <ac:spMk id="2" creationId="{FF92BE02-1FF7-4D1C-8069-6AAA27D37F87}"/>
          </ac:spMkLst>
        </pc:spChg>
        <pc:spChg chg="mod">
          <ac:chgData name="Ivan Monich" userId="df37b809a6939972" providerId="LiveId" clId="{76105C0A-DD6F-47EB-89CB-16F0EA91FBD6}" dt="2020-03-02T16:09:26.282" v="689" actId="5793"/>
          <ac:spMkLst>
            <pc:docMk/>
            <pc:sldMk cId="3870307756" sldId="378"/>
            <ac:spMk id="3" creationId="{6E8FF2D7-5F27-4E5E-B413-BB0441EF0138}"/>
          </ac:spMkLst>
        </pc:spChg>
      </pc:sldChg>
      <pc:sldChg chg="modSp add">
        <pc:chgData name="Ivan Monich" userId="df37b809a6939972" providerId="LiveId" clId="{76105C0A-DD6F-47EB-89CB-16F0EA91FBD6}" dt="2020-03-02T16:10:30.977" v="698"/>
        <pc:sldMkLst>
          <pc:docMk/>
          <pc:sldMk cId="1012016217" sldId="379"/>
        </pc:sldMkLst>
        <pc:spChg chg="mod">
          <ac:chgData name="Ivan Monich" userId="df37b809a6939972" providerId="LiveId" clId="{76105C0A-DD6F-47EB-89CB-16F0EA91FBD6}" dt="2020-03-02T16:09:48.612" v="691" actId="207"/>
          <ac:spMkLst>
            <pc:docMk/>
            <pc:sldMk cId="1012016217" sldId="379"/>
            <ac:spMk id="2" creationId="{FF92BE02-1FF7-4D1C-8069-6AAA27D37F87}"/>
          </ac:spMkLst>
        </pc:spChg>
        <pc:spChg chg="mod">
          <ac:chgData name="Ivan Monich" userId="df37b809a6939972" providerId="LiveId" clId="{76105C0A-DD6F-47EB-89CB-16F0EA91FBD6}" dt="2020-03-02T16:10:30.977" v="698"/>
          <ac:spMkLst>
            <pc:docMk/>
            <pc:sldMk cId="1012016217" sldId="379"/>
            <ac:spMk id="3" creationId="{6E8FF2D7-5F27-4E5E-B413-BB0441EF0138}"/>
          </ac:spMkLst>
        </pc:spChg>
      </pc:sldChg>
      <pc:sldChg chg="modSp add">
        <pc:chgData name="Ivan Monich" userId="df37b809a6939972" providerId="LiveId" clId="{76105C0A-DD6F-47EB-89CB-16F0EA91FBD6}" dt="2020-03-02T16:10:57.423" v="713" actId="21"/>
        <pc:sldMkLst>
          <pc:docMk/>
          <pc:sldMk cId="3627769867" sldId="380"/>
        </pc:sldMkLst>
        <pc:spChg chg="mod">
          <ac:chgData name="Ivan Monich" userId="df37b809a6939972" providerId="LiveId" clId="{76105C0A-DD6F-47EB-89CB-16F0EA91FBD6}" dt="2020-03-02T16:10:46.490" v="708" actId="20577"/>
          <ac:spMkLst>
            <pc:docMk/>
            <pc:sldMk cId="3627769867" sldId="380"/>
            <ac:spMk id="2" creationId="{FF92BE02-1FF7-4D1C-8069-6AAA27D37F87}"/>
          </ac:spMkLst>
        </pc:spChg>
        <pc:spChg chg="mod">
          <ac:chgData name="Ivan Monich" userId="df37b809a6939972" providerId="LiveId" clId="{76105C0A-DD6F-47EB-89CB-16F0EA91FBD6}" dt="2020-03-02T16:10:57.423" v="713" actId="21"/>
          <ac:spMkLst>
            <pc:docMk/>
            <pc:sldMk cId="3627769867" sldId="380"/>
            <ac:spMk id="3" creationId="{6E8FF2D7-5F27-4E5E-B413-BB0441EF0138}"/>
          </ac:spMkLst>
        </pc:spChg>
      </pc:sldChg>
      <pc:sldChg chg="modSp add">
        <pc:chgData name="Ivan Monich" userId="df37b809a6939972" providerId="LiveId" clId="{76105C0A-DD6F-47EB-89CB-16F0EA91FBD6}" dt="2020-03-02T16:11:39.305" v="734" actId="123"/>
        <pc:sldMkLst>
          <pc:docMk/>
          <pc:sldMk cId="3442657462" sldId="381"/>
        </pc:sldMkLst>
        <pc:spChg chg="mod">
          <ac:chgData name="Ivan Monich" userId="df37b809a6939972" providerId="LiveId" clId="{76105C0A-DD6F-47EB-89CB-16F0EA91FBD6}" dt="2020-03-02T16:11:01.770" v="715" actId="207"/>
          <ac:spMkLst>
            <pc:docMk/>
            <pc:sldMk cId="3442657462" sldId="381"/>
            <ac:spMk id="2" creationId="{FF92BE02-1FF7-4D1C-8069-6AAA27D37F87}"/>
          </ac:spMkLst>
        </pc:spChg>
        <pc:spChg chg="mod">
          <ac:chgData name="Ivan Monich" userId="df37b809a6939972" providerId="LiveId" clId="{76105C0A-DD6F-47EB-89CB-16F0EA91FBD6}" dt="2020-03-02T16:11:39.305" v="734" actId="123"/>
          <ac:spMkLst>
            <pc:docMk/>
            <pc:sldMk cId="3442657462" sldId="381"/>
            <ac:spMk id="3" creationId="{6E8FF2D7-5F27-4E5E-B413-BB0441EF0138}"/>
          </ac:spMkLst>
        </pc:spChg>
      </pc:sldChg>
      <pc:sldChg chg="modSp add">
        <pc:chgData name="Ivan Monich" userId="df37b809a6939972" providerId="LiveId" clId="{76105C0A-DD6F-47EB-89CB-16F0EA91FBD6}" dt="2020-03-02T16:12:24.300" v="745"/>
        <pc:sldMkLst>
          <pc:docMk/>
          <pc:sldMk cId="4077205888" sldId="382"/>
        </pc:sldMkLst>
        <pc:spChg chg="mod">
          <ac:chgData name="Ivan Monich" userId="df37b809a6939972" providerId="LiveId" clId="{76105C0A-DD6F-47EB-89CB-16F0EA91FBD6}" dt="2020-03-02T16:11:52.404" v="737" actId="207"/>
          <ac:spMkLst>
            <pc:docMk/>
            <pc:sldMk cId="4077205888" sldId="382"/>
            <ac:spMk id="2" creationId="{FF92BE02-1FF7-4D1C-8069-6AAA27D37F87}"/>
          </ac:spMkLst>
        </pc:spChg>
        <pc:spChg chg="mod">
          <ac:chgData name="Ivan Monich" userId="df37b809a6939972" providerId="LiveId" clId="{76105C0A-DD6F-47EB-89CB-16F0EA91FBD6}" dt="2020-03-02T16:12:24.300" v="745"/>
          <ac:spMkLst>
            <pc:docMk/>
            <pc:sldMk cId="4077205888" sldId="382"/>
            <ac:spMk id="3" creationId="{6E8FF2D7-5F27-4E5E-B413-BB0441EF0138}"/>
          </ac:spMkLst>
        </pc:spChg>
      </pc:sldChg>
      <pc:sldChg chg="modSp add">
        <pc:chgData name="Ivan Monich" userId="df37b809a6939972" providerId="LiveId" clId="{76105C0A-DD6F-47EB-89CB-16F0EA91FBD6}" dt="2020-03-02T16:13:09.993" v="774" actId="403"/>
        <pc:sldMkLst>
          <pc:docMk/>
          <pc:sldMk cId="3492679673" sldId="383"/>
        </pc:sldMkLst>
        <pc:spChg chg="mod">
          <ac:chgData name="Ivan Monich" userId="df37b809a6939972" providerId="LiveId" clId="{76105C0A-DD6F-47EB-89CB-16F0EA91FBD6}" dt="2020-03-02T16:12:32.585" v="747" actId="207"/>
          <ac:spMkLst>
            <pc:docMk/>
            <pc:sldMk cId="3492679673" sldId="383"/>
            <ac:spMk id="2" creationId="{FF92BE02-1FF7-4D1C-8069-6AAA27D37F87}"/>
          </ac:spMkLst>
        </pc:spChg>
        <pc:spChg chg="mod">
          <ac:chgData name="Ivan Monich" userId="df37b809a6939972" providerId="LiveId" clId="{76105C0A-DD6F-47EB-89CB-16F0EA91FBD6}" dt="2020-03-02T16:13:09.993" v="774" actId="403"/>
          <ac:spMkLst>
            <pc:docMk/>
            <pc:sldMk cId="3492679673" sldId="383"/>
            <ac:spMk id="3" creationId="{6E8FF2D7-5F27-4E5E-B413-BB0441EF0138}"/>
          </ac:spMkLst>
        </pc:spChg>
      </pc:sldChg>
      <pc:sldChg chg="modSp add">
        <pc:chgData name="Ivan Monich" userId="df37b809a6939972" providerId="LiveId" clId="{76105C0A-DD6F-47EB-89CB-16F0EA91FBD6}" dt="2020-03-02T16:14:09.274" v="797" actId="123"/>
        <pc:sldMkLst>
          <pc:docMk/>
          <pc:sldMk cId="3867998539" sldId="384"/>
        </pc:sldMkLst>
        <pc:spChg chg="mod">
          <ac:chgData name="Ivan Monich" userId="df37b809a6939972" providerId="LiveId" clId="{76105C0A-DD6F-47EB-89CB-16F0EA91FBD6}" dt="2020-03-02T16:13:27.879" v="776" actId="207"/>
          <ac:spMkLst>
            <pc:docMk/>
            <pc:sldMk cId="3867998539" sldId="384"/>
            <ac:spMk id="2" creationId="{FF92BE02-1FF7-4D1C-8069-6AAA27D37F87}"/>
          </ac:spMkLst>
        </pc:spChg>
        <pc:spChg chg="mod">
          <ac:chgData name="Ivan Monich" userId="df37b809a6939972" providerId="LiveId" clId="{76105C0A-DD6F-47EB-89CB-16F0EA91FBD6}" dt="2020-03-02T16:14:09.274" v="797" actId="123"/>
          <ac:spMkLst>
            <pc:docMk/>
            <pc:sldMk cId="3867998539" sldId="384"/>
            <ac:spMk id="3" creationId="{6E8FF2D7-5F27-4E5E-B413-BB0441EF0138}"/>
          </ac:spMkLst>
        </pc:spChg>
      </pc:sldChg>
      <pc:sldChg chg="addSp delSp modSp add">
        <pc:chgData name="Ivan Monich" userId="df37b809a6939972" providerId="LiveId" clId="{76105C0A-DD6F-47EB-89CB-16F0EA91FBD6}" dt="2020-03-02T16:15:51.360" v="831" actId="21"/>
        <pc:sldMkLst>
          <pc:docMk/>
          <pc:sldMk cId="3222396653" sldId="385"/>
        </pc:sldMkLst>
        <pc:spChg chg="mod">
          <ac:chgData name="Ivan Monich" userId="df37b809a6939972" providerId="LiveId" clId="{76105C0A-DD6F-47EB-89CB-16F0EA91FBD6}" dt="2020-03-02T16:14:31.103" v="799" actId="207"/>
          <ac:spMkLst>
            <pc:docMk/>
            <pc:sldMk cId="3222396653" sldId="385"/>
            <ac:spMk id="2" creationId="{FF92BE02-1FF7-4D1C-8069-6AAA27D37F87}"/>
          </ac:spMkLst>
        </pc:spChg>
        <pc:spChg chg="add del mod">
          <ac:chgData name="Ivan Monich" userId="df37b809a6939972" providerId="LiveId" clId="{76105C0A-DD6F-47EB-89CB-16F0EA91FBD6}" dt="2020-03-02T16:15:51.360" v="831" actId="21"/>
          <ac:spMkLst>
            <pc:docMk/>
            <pc:sldMk cId="3222396653" sldId="385"/>
            <ac:spMk id="3" creationId="{6E8FF2D7-5F27-4E5E-B413-BB0441EF0138}"/>
          </ac:spMkLst>
        </pc:spChg>
        <pc:spChg chg="add del mod">
          <ac:chgData name="Ivan Monich" userId="df37b809a6939972" providerId="LiveId" clId="{76105C0A-DD6F-47EB-89CB-16F0EA91FBD6}" dt="2020-03-02T16:15:29.928" v="823" actId="478"/>
          <ac:spMkLst>
            <pc:docMk/>
            <pc:sldMk cId="3222396653" sldId="385"/>
            <ac:spMk id="7" creationId="{64C5A653-13AB-4E71-A790-7F2B5DFB1EAF}"/>
          </ac:spMkLst>
        </pc:spChg>
        <pc:spChg chg="add mod">
          <ac:chgData name="Ivan Monich" userId="df37b809a6939972" providerId="LiveId" clId="{76105C0A-DD6F-47EB-89CB-16F0EA91FBD6}" dt="2020-03-02T16:15:51.360" v="831" actId="21"/>
          <ac:spMkLst>
            <pc:docMk/>
            <pc:sldMk cId="3222396653" sldId="385"/>
            <ac:spMk id="10" creationId="{397D4133-A91F-440C-8F7C-9CE458DFDF13}"/>
          </ac:spMkLst>
        </pc:spChg>
        <pc:picChg chg="add del">
          <ac:chgData name="Ivan Monich" userId="df37b809a6939972" providerId="LiveId" clId="{76105C0A-DD6F-47EB-89CB-16F0EA91FBD6}" dt="2020-03-02T16:15:30.585" v="824"/>
          <ac:picMkLst>
            <pc:docMk/>
            <pc:sldMk cId="3222396653" sldId="385"/>
            <ac:picMk id="5" creationId="{D0BDDE7C-1D99-43B5-9549-7165C7D07B60}"/>
          </ac:picMkLst>
        </pc:picChg>
        <pc:picChg chg="add mod ord">
          <ac:chgData name="Ivan Monich" userId="df37b809a6939972" providerId="LiveId" clId="{76105C0A-DD6F-47EB-89CB-16F0EA91FBD6}" dt="2020-03-02T16:15:46.653" v="830" actId="1076"/>
          <ac:picMkLst>
            <pc:docMk/>
            <pc:sldMk cId="3222396653" sldId="385"/>
            <ac:picMk id="8" creationId="{547EC7A4-0BC9-4DEF-A173-0922AD6D9975}"/>
          </ac:picMkLst>
        </pc:picChg>
      </pc:sldChg>
      <pc:sldChg chg="modSp add">
        <pc:chgData name="Ivan Monich" userId="df37b809a6939972" providerId="LiveId" clId="{76105C0A-DD6F-47EB-89CB-16F0EA91FBD6}" dt="2020-03-02T16:17:02.288" v="885" actId="6549"/>
        <pc:sldMkLst>
          <pc:docMk/>
          <pc:sldMk cId="1310785630" sldId="386"/>
        </pc:sldMkLst>
        <pc:spChg chg="mod">
          <ac:chgData name="Ivan Monich" userId="df37b809a6939972" providerId="LiveId" clId="{76105C0A-DD6F-47EB-89CB-16F0EA91FBD6}" dt="2020-03-02T16:16:05.894" v="833" actId="207"/>
          <ac:spMkLst>
            <pc:docMk/>
            <pc:sldMk cId="1310785630" sldId="386"/>
            <ac:spMk id="2" creationId="{FF92BE02-1FF7-4D1C-8069-6AAA27D37F87}"/>
          </ac:spMkLst>
        </pc:spChg>
        <pc:spChg chg="mod">
          <ac:chgData name="Ivan Monich" userId="df37b809a6939972" providerId="LiveId" clId="{76105C0A-DD6F-47EB-89CB-16F0EA91FBD6}" dt="2020-03-02T16:17:02.288" v="885" actId="6549"/>
          <ac:spMkLst>
            <pc:docMk/>
            <pc:sldMk cId="1310785630" sldId="386"/>
            <ac:spMk id="3" creationId="{6E8FF2D7-5F27-4E5E-B413-BB0441EF0138}"/>
          </ac:spMkLst>
        </pc:spChg>
      </pc:sldChg>
      <pc:sldChg chg="modSp add">
        <pc:chgData name="Ivan Monich" userId="df37b809a6939972" providerId="LiveId" clId="{76105C0A-DD6F-47EB-89CB-16F0EA91FBD6}" dt="2020-03-02T16:17:36.558" v="894" actId="5793"/>
        <pc:sldMkLst>
          <pc:docMk/>
          <pc:sldMk cId="78182732" sldId="387"/>
        </pc:sldMkLst>
        <pc:spChg chg="mod">
          <ac:chgData name="Ivan Monich" userId="df37b809a6939972" providerId="LiveId" clId="{76105C0A-DD6F-47EB-89CB-16F0EA91FBD6}" dt="2020-03-02T16:17:36.558" v="894" actId="5793"/>
          <ac:spMkLst>
            <pc:docMk/>
            <pc:sldMk cId="78182732" sldId="387"/>
            <ac:spMk id="3" creationId="{6E8FF2D7-5F27-4E5E-B413-BB0441EF0138}"/>
          </ac:spMkLst>
        </pc:spChg>
      </pc:sldChg>
      <pc:sldChg chg="modSp add">
        <pc:chgData name="Ivan Monich" userId="df37b809a6939972" providerId="LiveId" clId="{76105C0A-DD6F-47EB-89CB-16F0EA91FBD6}" dt="2020-03-02T16:18:32.067" v="900" actId="123"/>
        <pc:sldMkLst>
          <pc:docMk/>
          <pc:sldMk cId="1851654954" sldId="388"/>
        </pc:sldMkLst>
        <pc:spChg chg="mod">
          <ac:chgData name="Ivan Monich" userId="df37b809a6939972" providerId="LiveId" clId="{76105C0A-DD6F-47EB-89CB-16F0EA91FBD6}" dt="2020-03-02T16:18:13.121" v="896" actId="207"/>
          <ac:spMkLst>
            <pc:docMk/>
            <pc:sldMk cId="1851654954" sldId="388"/>
            <ac:spMk id="2" creationId="{FF92BE02-1FF7-4D1C-8069-6AAA27D37F87}"/>
          </ac:spMkLst>
        </pc:spChg>
        <pc:spChg chg="mod">
          <ac:chgData name="Ivan Monich" userId="df37b809a6939972" providerId="LiveId" clId="{76105C0A-DD6F-47EB-89CB-16F0EA91FBD6}" dt="2020-03-02T16:18:32.067" v="900" actId="123"/>
          <ac:spMkLst>
            <pc:docMk/>
            <pc:sldMk cId="1851654954" sldId="388"/>
            <ac:spMk id="3" creationId="{6E8FF2D7-5F27-4E5E-B413-BB0441EF0138}"/>
          </ac:spMkLst>
        </pc:spChg>
      </pc:sldChg>
      <pc:sldChg chg="modSp add">
        <pc:chgData name="Ivan Monich" userId="df37b809a6939972" providerId="LiveId" clId="{76105C0A-DD6F-47EB-89CB-16F0EA91FBD6}" dt="2020-03-02T16:19:36.882" v="923" actId="6549"/>
        <pc:sldMkLst>
          <pc:docMk/>
          <pc:sldMk cId="2025525401" sldId="389"/>
        </pc:sldMkLst>
        <pc:spChg chg="mod">
          <ac:chgData name="Ivan Monich" userId="df37b809a6939972" providerId="LiveId" clId="{76105C0A-DD6F-47EB-89CB-16F0EA91FBD6}" dt="2020-03-02T16:18:52.943" v="902" actId="207"/>
          <ac:spMkLst>
            <pc:docMk/>
            <pc:sldMk cId="2025525401" sldId="389"/>
            <ac:spMk id="2" creationId="{FF92BE02-1FF7-4D1C-8069-6AAA27D37F87}"/>
          </ac:spMkLst>
        </pc:spChg>
        <pc:spChg chg="mod">
          <ac:chgData name="Ivan Monich" userId="df37b809a6939972" providerId="LiveId" clId="{76105C0A-DD6F-47EB-89CB-16F0EA91FBD6}" dt="2020-03-02T16:19:36.882" v="923" actId="6549"/>
          <ac:spMkLst>
            <pc:docMk/>
            <pc:sldMk cId="2025525401" sldId="389"/>
            <ac:spMk id="3" creationId="{6E8FF2D7-5F27-4E5E-B413-BB0441EF0138}"/>
          </ac:spMkLst>
        </pc:spChg>
      </pc:sldChg>
      <pc:sldChg chg="modSp add">
        <pc:chgData name="Ivan Monich" userId="df37b809a6939972" providerId="LiveId" clId="{76105C0A-DD6F-47EB-89CB-16F0EA91FBD6}" dt="2020-03-02T16:19:52.816" v="932" actId="20577"/>
        <pc:sldMkLst>
          <pc:docMk/>
          <pc:sldMk cId="2932765756" sldId="390"/>
        </pc:sldMkLst>
        <pc:spChg chg="mod">
          <ac:chgData name="Ivan Monich" userId="df37b809a6939972" providerId="LiveId" clId="{76105C0A-DD6F-47EB-89CB-16F0EA91FBD6}" dt="2020-03-02T16:19:52.816" v="932" actId="20577"/>
          <ac:spMkLst>
            <pc:docMk/>
            <pc:sldMk cId="2932765756" sldId="390"/>
            <ac:spMk id="2" creationId="{FF92BE02-1FF7-4D1C-8069-6AAA27D37F87}"/>
          </ac:spMkLst>
        </pc:spChg>
      </pc:sldChg>
      <pc:sldChg chg="add del">
        <pc:chgData name="Ivan Monich" userId="df37b809a6939972" providerId="LiveId" clId="{76105C0A-DD6F-47EB-89CB-16F0EA91FBD6}" dt="2020-03-02T16:20:35.464" v="933" actId="47"/>
        <pc:sldMkLst>
          <pc:docMk/>
          <pc:sldMk cId="4291575617" sldId="391"/>
        </pc:sldMkLst>
      </pc:sldChg>
      <pc:sldChg chg="add del">
        <pc:chgData name="Ivan Monich" userId="df37b809a6939972" providerId="LiveId" clId="{76105C0A-DD6F-47EB-89CB-16F0EA91FBD6}" dt="2020-03-02T16:20:35.893" v="934" actId="47"/>
        <pc:sldMkLst>
          <pc:docMk/>
          <pc:sldMk cId="1165005120" sldId="392"/>
        </pc:sldMkLst>
      </pc:sldChg>
      <pc:sldChg chg="modSp add">
        <pc:chgData name="Ivan Monich" userId="df37b809a6939972" providerId="LiveId" clId="{76105C0A-DD6F-47EB-89CB-16F0EA91FBD6}" dt="2020-03-02T15:51:14.771" v="362" actId="20577"/>
        <pc:sldMkLst>
          <pc:docMk/>
          <pc:sldMk cId="2771515610" sldId="393"/>
        </pc:sldMkLst>
        <pc:spChg chg="mod">
          <ac:chgData name="Ivan Monich" userId="df37b809a6939972" providerId="LiveId" clId="{76105C0A-DD6F-47EB-89CB-16F0EA91FBD6}" dt="2020-03-02T15:51:14.771" v="362" actId="20577"/>
          <ac:spMkLst>
            <pc:docMk/>
            <pc:sldMk cId="2771515610" sldId="393"/>
            <ac:spMk id="2" creationId="{FF92BE02-1FF7-4D1C-8069-6AAA27D37F87}"/>
          </ac:spMkLst>
        </pc:spChg>
        <pc:spChg chg="mod">
          <ac:chgData name="Ivan Monich" userId="df37b809a6939972" providerId="LiveId" clId="{76105C0A-DD6F-47EB-89CB-16F0EA91FBD6}" dt="2020-03-02T15:50:57.800" v="348" actId="5793"/>
          <ac:spMkLst>
            <pc:docMk/>
            <pc:sldMk cId="2771515610" sldId="393"/>
            <ac:spMk id="3" creationId="{6E8FF2D7-5F27-4E5E-B413-BB0441EF0138}"/>
          </ac:spMkLst>
        </pc:spChg>
      </pc:sldChg>
      <pc:sldChg chg="modSp add">
        <pc:chgData name="Ivan Monich" userId="df37b809a6939972" providerId="LiveId" clId="{76105C0A-DD6F-47EB-89CB-16F0EA91FBD6}" dt="2020-03-02T15:52:05.276" v="375" actId="20577"/>
        <pc:sldMkLst>
          <pc:docMk/>
          <pc:sldMk cId="880043870" sldId="394"/>
        </pc:sldMkLst>
        <pc:spChg chg="mod">
          <ac:chgData name="Ivan Monich" userId="df37b809a6939972" providerId="LiveId" clId="{76105C0A-DD6F-47EB-89CB-16F0EA91FBD6}" dt="2020-03-02T15:51:49.995" v="371" actId="207"/>
          <ac:spMkLst>
            <pc:docMk/>
            <pc:sldMk cId="880043870" sldId="394"/>
            <ac:spMk id="2" creationId="{FF92BE02-1FF7-4D1C-8069-6AAA27D37F87}"/>
          </ac:spMkLst>
        </pc:spChg>
        <pc:spChg chg="mod">
          <ac:chgData name="Ivan Monich" userId="df37b809a6939972" providerId="LiveId" clId="{76105C0A-DD6F-47EB-89CB-16F0EA91FBD6}" dt="2020-03-02T15:52:05.276" v="375" actId="20577"/>
          <ac:spMkLst>
            <pc:docMk/>
            <pc:sldMk cId="880043870" sldId="394"/>
            <ac:spMk id="3" creationId="{6E8FF2D7-5F27-4E5E-B413-BB0441EF0138}"/>
          </ac:spMkLst>
        </pc:spChg>
      </pc:sldChg>
      <pc:sldChg chg="modSp add">
        <pc:chgData name="Ivan Monich" userId="df37b809a6939972" providerId="LiveId" clId="{76105C0A-DD6F-47EB-89CB-16F0EA91FBD6}" dt="2020-03-02T15:52:29.733" v="384" actId="27636"/>
        <pc:sldMkLst>
          <pc:docMk/>
          <pc:sldMk cId="1971058154" sldId="395"/>
        </pc:sldMkLst>
        <pc:spChg chg="mod">
          <ac:chgData name="Ivan Monich" userId="df37b809a6939972" providerId="LiveId" clId="{76105C0A-DD6F-47EB-89CB-16F0EA91FBD6}" dt="2020-03-02T15:52:16.435" v="378" actId="207"/>
          <ac:spMkLst>
            <pc:docMk/>
            <pc:sldMk cId="1971058154" sldId="395"/>
            <ac:spMk id="2" creationId="{FF92BE02-1FF7-4D1C-8069-6AAA27D37F87}"/>
          </ac:spMkLst>
        </pc:spChg>
        <pc:spChg chg="mod">
          <ac:chgData name="Ivan Monich" userId="df37b809a6939972" providerId="LiveId" clId="{76105C0A-DD6F-47EB-89CB-16F0EA91FBD6}" dt="2020-03-02T15:52:29.733" v="384" actId="27636"/>
          <ac:spMkLst>
            <pc:docMk/>
            <pc:sldMk cId="1971058154" sldId="395"/>
            <ac:spMk id="3" creationId="{6E8FF2D7-5F27-4E5E-B413-BB0441EF0138}"/>
          </ac:spMkLst>
        </pc:spChg>
      </pc:sldChg>
      <pc:sldChg chg="modSp add">
        <pc:chgData name="Ivan Monich" userId="df37b809a6939972" providerId="LiveId" clId="{76105C0A-DD6F-47EB-89CB-16F0EA91FBD6}" dt="2020-03-02T15:52:49.755" v="390" actId="5793"/>
        <pc:sldMkLst>
          <pc:docMk/>
          <pc:sldMk cId="228978846" sldId="396"/>
        </pc:sldMkLst>
        <pc:spChg chg="mod">
          <ac:chgData name="Ivan Monich" userId="df37b809a6939972" providerId="LiveId" clId="{76105C0A-DD6F-47EB-89CB-16F0EA91FBD6}" dt="2020-03-02T15:52:40.573" v="387" actId="207"/>
          <ac:spMkLst>
            <pc:docMk/>
            <pc:sldMk cId="228978846" sldId="396"/>
            <ac:spMk id="2" creationId="{FF92BE02-1FF7-4D1C-8069-6AAA27D37F87}"/>
          </ac:spMkLst>
        </pc:spChg>
        <pc:spChg chg="mod">
          <ac:chgData name="Ivan Monich" userId="df37b809a6939972" providerId="LiveId" clId="{76105C0A-DD6F-47EB-89CB-16F0EA91FBD6}" dt="2020-03-02T15:52:49.755" v="390" actId="5793"/>
          <ac:spMkLst>
            <pc:docMk/>
            <pc:sldMk cId="228978846" sldId="396"/>
            <ac:spMk id="3" creationId="{6E8FF2D7-5F27-4E5E-B413-BB0441EF0138}"/>
          </ac:spMkLst>
        </pc:spChg>
      </pc:sldChg>
      <pc:sldChg chg="modSp add">
        <pc:chgData name="Ivan Monich" userId="df37b809a6939972" providerId="LiveId" clId="{76105C0A-DD6F-47EB-89CB-16F0EA91FBD6}" dt="2020-03-02T16:03:15.345" v="590" actId="207"/>
        <pc:sldMkLst>
          <pc:docMk/>
          <pc:sldMk cId="988866865" sldId="397"/>
        </pc:sldMkLst>
        <pc:spChg chg="mod">
          <ac:chgData name="Ivan Monich" userId="df37b809a6939972" providerId="LiveId" clId="{76105C0A-DD6F-47EB-89CB-16F0EA91FBD6}" dt="2020-03-02T16:03:15.345" v="590" actId="207"/>
          <ac:spMkLst>
            <pc:docMk/>
            <pc:sldMk cId="988866865" sldId="397"/>
            <ac:spMk id="2" creationId="{FF92BE02-1FF7-4D1C-8069-6AAA27D37F87}"/>
          </ac:spMkLst>
        </pc:spChg>
      </pc:sldChg>
    </pc:docChg>
  </pc:docChgLst>
  <pc:docChgLst>
    <pc:chgData name="Ivan Monich" userId="df37b809a6939972" providerId="LiveId" clId="{6DE5001C-DBA4-49A1-9A88-2C73FDD19B95}"/>
    <pc:docChg chg="custSel modSld">
      <pc:chgData name="Ivan Monich" userId="df37b809a6939972" providerId="LiveId" clId="{6DE5001C-DBA4-49A1-9A88-2C73FDD19B95}" dt="2020-03-02T14:51:18.750" v="45"/>
      <pc:docMkLst>
        <pc:docMk/>
      </pc:docMkLst>
      <pc:sldChg chg="modSp">
        <pc:chgData name="Ivan Monich" userId="df37b809a6939972" providerId="LiveId" clId="{6DE5001C-DBA4-49A1-9A88-2C73FDD19B95}" dt="2020-03-02T14:48:30.483" v="1" actId="403"/>
        <pc:sldMkLst>
          <pc:docMk/>
          <pc:sldMk cId="1669905132" sldId="304"/>
        </pc:sldMkLst>
        <pc:spChg chg="mod">
          <ac:chgData name="Ivan Monich" userId="df37b809a6939972" providerId="LiveId" clId="{6DE5001C-DBA4-49A1-9A88-2C73FDD19B95}" dt="2020-03-02T14:48:30.483" v="1" actId="403"/>
          <ac:spMkLst>
            <pc:docMk/>
            <pc:sldMk cId="1669905132" sldId="304"/>
            <ac:spMk id="3" creationId="{0E369AEF-95EE-45D0-BB89-5B9DB7ABE8C8}"/>
          </ac:spMkLst>
        </pc:spChg>
      </pc:sldChg>
      <pc:sldChg chg="modSp">
        <pc:chgData name="Ivan Monich" userId="df37b809a6939972" providerId="LiveId" clId="{6DE5001C-DBA4-49A1-9A88-2C73FDD19B95}" dt="2020-03-02T14:48:53.041" v="7" actId="20577"/>
        <pc:sldMkLst>
          <pc:docMk/>
          <pc:sldMk cId="1264538274" sldId="306"/>
        </pc:sldMkLst>
        <pc:spChg chg="mod">
          <ac:chgData name="Ivan Monich" userId="df37b809a6939972" providerId="LiveId" clId="{6DE5001C-DBA4-49A1-9A88-2C73FDD19B95}" dt="2020-03-02T14:48:53.041" v="7" actId="20577"/>
          <ac:spMkLst>
            <pc:docMk/>
            <pc:sldMk cId="1264538274" sldId="306"/>
            <ac:spMk id="3" creationId="{3AFA7F96-3B4B-467F-8B88-EBCFBAD2DF7E}"/>
          </ac:spMkLst>
        </pc:spChg>
      </pc:sldChg>
      <pc:sldChg chg="modSp">
        <pc:chgData name="Ivan Monich" userId="df37b809a6939972" providerId="LiveId" clId="{6DE5001C-DBA4-49A1-9A88-2C73FDD19B95}" dt="2020-03-02T14:49:03.622" v="11" actId="403"/>
        <pc:sldMkLst>
          <pc:docMk/>
          <pc:sldMk cId="1774317052" sldId="307"/>
        </pc:sldMkLst>
        <pc:spChg chg="mod">
          <ac:chgData name="Ivan Monich" userId="df37b809a6939972" providerId="LiveId" clId="{6DE5001C-DBA4-49A1-9A88-2C73FDD19B95}" dt="2020-03-02T14:49:03.622" v="11" actId="403"/>
          <ac:spMkLst>
            <pc:docMk/>
            <pc:sldMk cId="1774317052" sldId="307"/>
            <ac:spMk id="3" creationId="{3AFA7F96-3B4B-467F-8B88-EBCFBAD2DF7E}"/>
          </ac:spMkLst>
        </pc:spChg>
      </pc:sldChg>
      <pc:sldChg chg="modSp">
        <pc:chgData name="Ivan Monich" userId="df37b809a6939972" providerId="LiveId" clId="{6DE5001C-DBA4-49A1-9A88-2C73FDD19B95}" dt="2020-03-02T14:49:35.883" v="31" actId="27636"/>
        <pc:sldMkLst>
          <pc:docMk/>
          <pc:sldMk cId="3673411000" sldId="308"/>
        </pc:sldMkLst>
        <pc:spChg chg="mod">
          <ac:chgData name="Ivan Monich" userId="df37b809a6939972" providerId="LiveId" clId="{6DE5001C-DBA4-49A1-9A88-2C73FDD19B95}" dt="2020-03-02T14:49:35.883" v="31" actId="27636"/>
          <ac:spMkLst>
            <pc:docMk/>
            <pc:sldMk cId="3673411000" sldId="308"/>
            <ac:spMk id="3" creationId="{3AFA7F96-3B4B-467F-8B88-EBCFBAD2DF7E}"/>
          </ac:spMkLst>
        </pc:spChg>
      </pc:sldChg>
      <pc:sldChg chg="modSp">
        <pc:chgData name="Ivan Monich" userId="df37b809a6939972" providerId="LiveId" clId="{6DE5001C-DBA4-49A1-9A88-2C73FDD19B95}" dt="2020-03-02T14:50:03.347" v="34" actId="5793"/>
        <pc:sldMkLst>
          <pc:docMk/>
          <pc:sldMk cId="3147240799" sldId="313"/>
        </pc:sldMkLst>
        <pc:spChg chg="mod">
          <ac:chgData name="Ivan Monich" userId="df37b809a6939972" providerId="LiveId" clId="{6DE5001C-DBA4-49A1-9A88-2C73FDD19B95}" dt="2020-03-02T14:50:03.347" v="34" actId="5793"/>
          <ac:spMkLst>
            <pc:docMk/>
            <pc:sldMk cId="3147240799" sldId="313"/>
            <ac:spMk id="3" creationId="{B927866D-4651-4B5D-B160-C8F876ADD4AA}"/>
          </ac:spMkLst>
        </pc:spChg>
      </pc:sldChg>
      <pc:sldChg chg="modSp">
        <pc:chgData name="Ivan Monich" userId="df37b809a6939972" providerId="LiveId" clId="{6DE5001C-DBA4-49A1-9A88-2C73FDD19B95}" dt="2020-03-02T14:48:59.028" v="9" actId="403"/>
        <pc:sldMkLst>
          <pc:docMk/>
          <pc:sldMk cId="985880550" sldId="316"/>
        </pc:sldMkLst>
        <pc:spChg chg="mod">
          <ac:chgData name="Ivan Monich" userId="df37b809a6939972" providerId="LiveId" clId="{6DE5001C-DBA4-49A1-9A88-2C73FDD19B95}" dt="2020-03-02T14:48:59.028" v="9" actId="403"/>
          <ac:spMkLst>
            <pc:docMk/>
            <pc:sldMk cId="985880550" sldId="316"/>
            <ac:spMk id="3" creationId="{0645ED6F-D92D-4C35-9CA7-A5F523BCB075}"/>
          </ac:spMkLst>
        </pc:spChg>
      </pc:sldChg>
      <pc:sldChg chg="modSp">
        <pc:chgData name="Ivan Monich" userId="df37b809a6939972" providerId="LiveId" clId="{6DE5001C-DBA4-49A1-9A88-2C73FDD19B95}" dt="2020-03-02T14:49:21.586" v="26" actId="20577"/>
        <pc:sldMkLst>
          <pc:docMk/>
          <pc:sldMk cId="845091107" sldId="317"/>
        </pc:sldMkLst>
        <pc:spChg chg="mod">
          <ac:chgData name="Ivan Monich" userId="df37b809a6939972" providerId="LiveId" clId="{6DE5001C-DBA4-49A1-9A88-2C73FDD19B95}" dt="2020-03-02T14:49:21.586" v="26" actId="20577"/>
          <ac:spMkLst>
            <pc:docMk/>
            <pc:sldMk cId="845091107" sldId="317"/>
            <ac:spMk id="3" creationId="{8137540D-25A1-4CAE-8CD7-3870875D2952}"/>
          </ac:spMkLst>
        </pc:spChg>
      </pc:sldChg>
      <pc:sldChg chg="delSp modSp">
        <pc:chgData name="Ivan Monich" userId="df37b809a6939972" providerId="LiveId" clId="{6DE5001C-DBA4-49A1-9A88-2C73FDD19B95}" dt="2020-03-02T14:49:42.766" v="33" actId="478"/>
        <pc:sldMkLst>
          <pc:docMk/>
          <pc:sldMk cId="1325368324" sldId="320"/>
        </pc:sldMkLst>
        <pc:spChg chg="del mod">
          <ac:chgData name="Ivan Monich" userId="df37b809a6939972" providerId="LiveId" clId="{6DE5001C-DBA4-49A1-9A88-2C73FDD19B95}" dt="2020-03-02T14:49:42.766" v="33" actId="478"/>
          <ac:spMkLst>
            <pc:docMk/>
            <pc:sldMk cId="1325368324" sldId="320"/>
            <ac:spMk id="3" creationId="{ECECEFE8-CE3C-4953-91D1-B7CDB644D89C}"/>
          </ac:spMkLst>
        </pc:spChg>
      </pc:sldChg>
      <pc:sldChg chg="addSp modSp">
        <pc:chgData name="Ivan Monich" userId="df37b809a6939972" providerId="LiveId" clId="{6DE5001C-DBA4-49A1-9A88-2C73FDD19B95}" dt="2020-03-02T14:51:18.750" v="45"/>
        <pc:sldMkLst>
          <pc:docMk/>
          <pc:sldMk cId="45715705" sldId="324"/>
        </pc:sldMkLst>
        <pc:spChg chg="mod">
          <ac:chgData name="Ivan Monich" userId="df37b809a6939972" providerId="LiveId" clId="{6DE5001C-DBA4-49A1-9A88-2C73FDD19B95}" dt="2020-03-02T14:50:34.885" v="44" actId="20577"/>
          <ac:spMkLst>
            <pc:docMk/>
            <pc:sldMk cId="45715705" sldId="324"/>
            <ac:spMk id="3" creationId="{EE470CD2-23E8-4777-8E2C-5B966DD1F3B5}"/>
          </ac:spMkLst>
        </pc:spChg>
        <pc:picChg chg="add">
          <ac:chgData name="Ivan Monich" userId="df37b809a6939972" providerId="LiveId" clId="{6DE5001C-DBA4-49A1-9A88-2C73FDD19B95}" dt="2020-03-02T14:51:18.750" v="45"/>
          <ac:picMkLst>
            <pc:docMk/>
            <pc:sldMk cId="45715705" sldId="324"/>
            <ac:picMk id="4" creationId="{0B80DAC9-9D30-46F4-B3E3-548C0093473E}"/>
          </ac:picMkLst>
        </pc:picChg>
      </pc:sldChg>
    </pc:docChg>
  </pc:docChgLst>
  <pc:docChgLst>
    <pc:chgData name="Ivan Monich" userId="df37b809a6939972" providerId="LiveId" clId="{0F7E81C4-EC94-486E-A3A5-196532AAEF4B}"/>
    <pc:docChg chg="undo custSel addSld delSld modSld">
      <pc:chgData name="Ivan Monich" userId="df37b809a6939972" providerId="LiveId" clId="{0F7E81C4-EC94-486E-A3A5-196532AAEF4B}" dt="2020-03-09T13:49:00.882" v="546" actId="47"/>
      <pc:docMkLst>
        <pc:docMk/>
      </pc:docMkLst>
      <pc:sldChg chg="modSp del">
        <pc:chgData name="Ivan Monich" userId="df37b809a6939972" providerId="LiveId" clId="{0F7E81C4-EC94-486E-A3A5-196532AAEF4B}" dt="2020-03-09T13:03:54.343" v="55" actId="47"/>
        <pc:sldMkLst>
          <pc:docMk/>
          <pc:sldMk cId="1713748006" sldId="325"/>
        </pc:sldMkLst>
        <pc:spChg chg="mod">
          <ac:chgData name="Ivan Monich" userId="df37b809a6939972" providerId="LiveId" clId="{0F7E81C4-EC94-486E-A3A5-196532AAEF4B}" dt="2020-03-09T13:02:06.865" v="36" actId="20577"/>
          <ac:spMkLst>
            <pc:docMk/>
            <pc:sldMk cId="1713748006" sldId="325"/>
            <ac:spMk id="2" creationId="{FF92BE02-1FF7-4D1C-8069-6AAA27D37F87}"/>
          </ac:spMkLst>
        </pc:spChg>
        <pc:spChg chg="mod">
          <ac:chgData name="Ivan Monich" userId="df37b809a6939972" providerId="LiveId" clId="{0F7E81C4-EC94-486E-A3A5-196532AAEF4B}" dt="2020-03-09T13:03:05.589" v="37"/>
          <ac:spMkLst>
            <pc:docMk/>
            <pc:sldMk cId="1713748006" sldId="325"/>
            <ac:spMk id="3" creationId="{6E8FF2D7-5F27-4E5E-B413-BB0441EF0138}"/>
          </ac:spMkLst>
        </pc:spChg>
      </pc:sldChg>
      <pc:sldChg chg="del">
        <pc:chgData name="Ivan Monich" userId="df37b809a6939972" providerId="LiveId" clId="{0F7E81C4-EC94-486E-A3A5-196532AAEF4B}" dt="2020-03-09T13:01:01.550" v="2" actId="47"/>
        <pc:sldMkLst>
          <pc:docMk/>
          <pc:sldMk cId="2624215336" sldId="391"/>
        </pc:sldMkLst>
      </pc:sldChg>
      <pc:sldChg chg="del">
        <pc:chgData name="Ivan Monich" userId="df37b809a6939972" providerId="LiveId" clId="{0F7E81C4-EC94-486E-A3A5-196532AAEF4B}" dt="2020-03-09T13:00:56.356" v="0" actId="47"/>
        <pc:sldMkLst>
          <pc:docMk/>
          <pc:sldMk cId="2703646831" sldId="392"/>
        </pc:sldMkLst>
      </pc:sldChg>
      <pc:sldChg chg="modSp add">
        <pc:chgData name="Ivan Monich" userId="df37b809a6939972" providerId="LiveId" clId="{0F7E81C4-EC94-486E-A3A5-196532AAEF4B}" dt="2020-03-09T13:03:58.950" v="56" actId="20577"/>
        <pc:sldMkLst>
          <pc:docMk/>
          <pc:sldMk cId="3984329381" sldId="392"/>
        </pc:sldMkLst>
        <pc:spChg chg="mod">
          <ac:chgData name="Ivan Monich" userId="df37b809a6939972" providerId="LiveId" clId="{0F7E81C4-EC94-486E-A3A5-196532AAEF4B}" dt="2020-03-09T13:03:40.486" v="54" actId="20577"/>
          <ac:spMkLst>
            <pc:docMk/>
            <pc:sldMk cId="3984329381" sldId="392"/>
            <ac:spMk id="2" creationId="{FF92BE02-1FF7-4D1C-8069-6AAA27D37F87}"/>
          </ac:spMkLst>
        </pc:spChg>
        <pc:spChg chg="mod">
          <ac:chgData name="Ivan Monich" userId="df37b809a6939972" providerId="LiveId" clId="{0F7E81C4-EC94-486E-A3A5-196532AAEF4B}" dt="2020-03-09T13:03:58.950" v="56" actId="20577"/>
          <ac:spMkLst>
            <pc:docMk/>
            <pc:sldMk cId="3984329381" sldId="392"/>
            <ac:spMk id="3" creationId="{6E8FF2D7-5F27-4E5E-B413-BB0441EF0138}"/>
          </ac:spMkLst>
        </pc:spChg>
        <pc:picChg chg="mod">
          <ac:chgData name="Ivan Monich" userId="df37b809a6939972" providerId="LiveId" clId="{0F7E81C4-EC94-486E-A3A5-196532AAEF4B}" dt="2020-03-09T13:01:07.719" v="5" actId="167"/>
          <ac:picMkLst>
            <pc:docMk/>
            <pc:sldMk cId="3984329381" sldId="392"/>
            <ac:picMk id="4" creationId="{A911199E-5BD1-4F4D-9D7E-EADF424C2EC2}"/>
          </ac:picMkLst>
        </pc:picChg>
      </pc:sldChg>
      <pc:sldChg chg="modSp add">
        <pc:chgData name="Ivan Monich" userId="df37b809a6939972" providerId="LiveId" clId="{0F7E81C4-EC94-486E-A3A5-196532AAEF4B}" dt="2020-03-09T13:05:30.441" v="61" actId="207"/>
        <pc:sldMkLst>
          <pc:docMk/>
          <pc:sldMk cId="1439405722" sldId="393"/>
        </pc:sldMkLst>
        <pc:spChg chg="mod">
          <ac:chgData name="Ivan Monich" userId="df37b809a6939972" providerId="LiveId" clId="{0F7E81C4-EC94-486E-A3A5-196532AAEF4B}" dt="2020-03-09T13:04:36.123" v="58" actId="207"/>
          <ac:spMkLst>
            <pc:docMk/>
            <pc:sldMk cId="1439405722" sldId="393"/>
            <ac:spMk id="2" creationId="{FF92BE02-1FF7-4D1C-8069-6AAA27D37F87}"/>
          </ac:spMkLst>
        </pc:spChg>
        <pc:spChg chg="mod">
          <ac:chgData name="Ivan Monich" userId="df37b809a6939972" providerId="LiveId" clId="{0F7E81C4-EC94-486E-A3A5-196532AAEF4B}" dt="2020-03-09T13:05:30.441" v="61" actId="207"/>
          <ac:spMkLst>
            <pc:docMk/>
            <pc:sldMk cId="1439405722" sldId="393"/>
            <ac:spMk id="3" creationId="{6E8FF2D7-5F27-4E5E-B413-BB0441EF0138}"/>
          </ac:spMkLst>
        </pc:spChg>
      </pc:sldChg>
      <pc:sldChg chg="del">
        <pc:chgData name="Ivan Monich" userId="df37b809a6939972" providerId="LiveId" clId="{0F7E81C4-EC94-486E-A3A5-196532AAEF4B}" dt="2020-03-09T13:00:56.356" v="0" actId="47"/>
        <pc:sldMkLst>
          <pc:docMk/>
          <pc:sldMk cId="4056120706" sldId="393"/>
        </pc:sldMkLst>
      </pc:sldChg>
      <pc:sldChg chg="modSp add">
        <pc:chgData name="Ivan Monich" userId="df37b809a6939972" providerId="LiveId" clId="{0F7E81C4-EC94-486E-A3A5-196532AAEF4B}" dt="2020-03-09T13:10:03.158" v="89" actId="20577"/>
        <pc:sldMkLst>
          <pc:docMk/>
          <pc:sldMk cId="3476346911" sldId="394"/>
        </pc:sldMkLst>
        <pc:spChg chg="mod">
          <ac:chgData name="Ivan Monich" userId="df37b809a6939972" providerId="LiveId" clId="{0F7E81C4-EC94-486E-A3A5-196532AAEF4B}" dt="2020-03-09T13:06:39.942" v="68"/>
          <ac:spMkLst>
            <pc:docMk/>
            <pc:sldMk cId="3476346911" sldId="394"/>
            <ac:spMk id="2" creationId="{FF92BE02-1FF7-4D1C-8069-6AAA27D37F87}"/>
          </ac:spMkLst>
        </pc:spChg>
        <pc:spChg chg="mod">
          <ac:chgData name="Ivan Monich" userId="df37b809a6939972" providerId="LiveId" clId="{0F7E81C4-EC94-486E-A3A5-196532AAEF4B}" dt="2020-03-09T13:10:03.158" v="89" actId="20577"/>
          <ac:spMkLst>
            <pc:docMk/>
            <pc:sldMk cId="3476346911" sldId="394"/>
            <ac:spMk id="3" creationId="{6E8FF2D7-5F27-4E5E-B413-BB0441EF0138}"/>
          </ac:spMkLst>
        </pc:spChg>
      </pc:sldChg>
      <pc:sldChg chg="del">
        <pc:chgData name="Ivan Monich" userId="df37b809a6939972" providerId="LiveId" clId="{0F7E81C4-EC94-486E-A3A5-196532AAEF4B}" dt="2020-03-09T13:00:56.356" v="0" actId="47"/>
        <pc:sldMkLst>
          <pc:docMk/>
          <pc:sldMk cId="3722829361" sldId="394"/>
        </pc:sldMkLst>
      </pc:sldChg>
      <pc:sldChg chg="modSp add">
        <pc:chgData name="Ivan Monich" userId="df37b809a6939972" providerId="LiveId" clId="{0F7E81C4-EC94-486E-A3A5-196532AAEF4B}" dt="2020-03-09T13:10:12.207" v="91" actId="27636"/>
        <pc:sldMkLst>
          <pc:docMk/>
          <pc:sldMk cId="2457031802" sldId="395"/>
        </pc:sldMkLst>
        <pc:spChg chg="mod">
          <ac:chgData name="Ivan Monich" userId="df37b809a6939972" providerId="LiveId" clId="{0F7E81C4-EC94-486E-A3A5-196532AAEF4B}" dt="2020-03-09T13:10:12.207" v="91" actId="27636"/>
          <ac:spMkLst>
            <pc:docMk/>
            <pc:sldMk cId="2457031802" sldId="395"/>
            <ac:spMk id="3" creationId="{6E8FF2D7-5F27-4E5E-B413-BB0441EF0138}"/>
          </ac:spMkLst>
        </pc:spChg>
      </pc:sldChg>
      <pc:sldChg chg="del">
        <pc:chgData name="Ivan Monich" userId="df37b809a6939972" providerId="LiveId" clId="{0F7E81C4-EC94-486E-A3A5-196532AAEF4B}" dt="2020-03-09T13:00:56.356" v="0" actId="47"/>
        <pc:sldMkLst>
          <pc:docMk/>
          <pc:sldMk cId="2520598123" sldId="395"/>
        </pc:sldMkLst>
      </pc:sldChg>
      <pc:sldChg chg="del">
        <pc:chgData name="Ivan Monich" userId="df37b809a6939972" providerId="LiveId" clId="{0F7E81C4-EC94-486E-A3A5-196532AAEF4B}" dt="2020-03-09T13:00:56.356" v="0" actId="47"/>
        <pc:sldMkLst>
          <pc:docMk/>
          <pc:sldMk cId="816678869" sldId="396"/>
        </pc:sldMkLst>
      </pc:sldChg>
      <pc:sldChg chg="modSp add">
        <pc:chgData name="Ivan Monich" userId="df37b809a6939972" providerId="LiveId" clId="{0F7E81C4-EC94-486E-A3A5-196532AAEF4B}" dt="2020-03-09T13:10:37.053" v="94" actId="27636"/>
        <pc:sldMkLst>
          <pc:docMk/>
          <pc:sldMk cId="2819795946" sldId="396"/>
        </pc:sldMkLst>
        <pc:spChg chg="mod">
          <ac:chgData name="Ivan Monich" userId="df37b809a6939972" providerId="LiveId" clId="{0F7E81C4-EC94-486E-A3A5-196532AAEF4B}" dt="2020-03-09T13:09:53.843" v="88" actId="207"/>
          <ac:spMkLst>
            <pc:docMk/>
            <pc:sldMk cId="2819795946" sldId="396"/>
            <ac:spMk id="2" creationId="{FF92BE02-1FF7-4D1C-8069-6AAA27D37F87}"/>
          </ac:spMkLst>
        </pc:spChg>
        <pc:spChg chg="mod">
          <ac:chgData name="Ivan Monich" userId="df37b809a6939972" providerId="LiveId" clId="{0F7E81C4-EC94-486E-A3A5-196532AAEF4B}" dt="2020-03-09T13:10:37.053" v="94" actId="27636"/>
          <ac:spMkLst>
            <pc:docMk/>
            <pc:sldMk cId="2819795946" sldId="396"/>
            <ac:spMk id="3" creationId="{6E8FF2D7-5F27-4E5E-B413-BB0441EF0138}"/>
          </ac:spMkLst>
        </pc:spChg>
      </pc:sldChg>
      <pc:sldChg chg="del">
        <pc:chgData name="Ivan Monich" userId="df37b809a6939972" providerId="LiveId" clId="{0F7E81C4-EC94-486E-A3A5-196532AAEF4B}" dt="2020-03-09T13:00:56.356" v="0" actId="47"/>
        <pc:sldMkLst>
          <pc:docMk/>
          <pc:sldMk cId="1885988829" sldId="397"/>
        </pc:sldMkLst>
      </pc:sldChg>
      <pc:sldChg chg="modSp add">
        <pc:chgData name="Ivan Monich" userId="df37b809a6939972" providerId="LiveId" clId="{0F7E81C4-EC94-486E-A3A5-196532AAEF4B}" dt="2020-03-09T13:10:42.690" v="96"/>
        <pc:sldMkLst>
          <pc:docMk/>
          <pc:sldMk cId="3055073399" sldId="397"/>
        </pc:sldMkLst>
        <pc:spChg chg="mod">
          <ac:chgData name="Ivan Monich" userId="df37b809a6939972" providerId="LiveId" clId="{0F7E81C4-EC94-486E-A3A5-196532AAEF4B}" dt="2020-03-09T13:10:42.690" v="96"/>
          <ac:spMkLst>
            <pc:docMk/>
            <pc:sldMk cId="3055073399" sldId="397"/>
            <ac:spMk id="2" creationId="{FF92BE02-1FF7-4D1C-8069-6AAA27D37F87}"/>
          </ac:spMkLst>
        </pc:spChg>
        <pc:spChg chg="mod">
          <ac:chgData name="Ivan Monich" userId="df37b809a6939972" providerId="LiveId" clId="{0F7E81C4-EC94-486E-A3A5-196532AAEF4B}" dt="2020-03-09T13:10:38.827" v="95"/>
          <ac:spMkLst>
            <pc:docMk/>
            <pc:sldMk cId="3055073399" sldId="397"/>
            <ac:spMk id="3" creationId="{6E8FF2D7-5F27-4E5E-B413-BB0441EF0138}"/>
          </ac:spMkLst>
        </pc:spChg>
      </pc:sldChg>
      <pc:sldChg chg="modSp add">
        <pc:chgData name="Ivan Monich" userId="df37b809a6939972" providerId="LiveId" clId="{0F7E81C4-EC94-486E-A3A5-196532AAEF4B}" dt="2020-03-09T13:11:19.299" v="98"/>
        <pc:sldMkLst>
          <pc:docMk/>
          <pc:sldMk cId="1559833672" sldId="398"/>
        </pc:sldMkLst>
        <pc:spChg chg="mod">
          <ac:chgData name="Ivan Monich" userId="df37b809a6939972" providerId="LiveId" clId="{0F7E81C4-EC94-486E-A3A5-196532AAEF4B}" dt="2020-03-09T13:11:19.299" v="98"/>
          <ac:spMkLst>
            <pc:docMk/>
            <pc:sldMk cId="1559833672" sldId="398"/>
            <ac:spMk id="2" creationId="{FF92BE02-1FF7-4D1C-8069-6AAA27D37F87}"/>
          </ac:spMkLst>
        </pc:spChg>
        <pc:spChg chg="mod">
          <ac:chgData name="Ivan Monich" userId="df37b809a6939972" providerId="LiveId" clId="{0F7E81C4-EC94-486E-A3A5-196532AAEF4B}" dt="2020-03-09T13:11:14.797" v="97"/>
          <ac:spMkLst>
            <pc:docMk/>
            <pc:sldMk cId="1559833672" sldId="398"/>
            <ac:spMk id="3" creationId="{6E8FF2D7-5F27-4E5E-B413-BB0441EF0138}"/>
          </ac:spMkLst>
        </pc:spChg>
      </pc:sldChg>
      <pc:sldChg chg="del">
        <pc:chgData name="Ivan Monich" userId="df37b809a6939972" providerId="LiveId" clId="{0F7E81C4-EC94-486E-A3A5-196532AAEF4B}" dt="2020-03-09T13:00:56.356" v="0" actId="47"/>
        <pc:sldMkLst>
          <pc:docMk/>
          <pc:sldMk cId="3608830423" sldId="398"/>
        </pc:sldMkLst>
      </pc:sldChg>
      <pc:sldChg chg="modSp add">
        <pc:chgData name="Ivan Monich" userId="df37b809a6939972" providerId="LiveId" clId="{0F7E81C4-EC94-486E-A3A5-196532AAEF4B}" dt="2020-03-09T13:12:15.021" v="135" actId="27636"/>
        <pc:sldMkLst>
          <pc:docMk/>
          <pc:sldMk cId="554077455" sldId="399"/>
        </pc:sldMkLst>
        <pc:spChg chg="mod">
          <ac:chgData name="Ivan Monich" userId="df37b809a6939972" providerId="LiveId" clId="{0F7E81C4-EC94-486E-A3A5-196532AAEF4B}" dt="2020-03-09T13:11:48.709" v="111" actId="207"/>
          <ac:spMkLst>
            <pc:docMk/>
            <pc:sldMk cId="554077455" sldId="399"/>
            <ac:spMk id="2" creationId="{FF92BE02-1FF7-4D1C-8069-6AAA27D37F87}"/>
          </ac:spMkLst>
        </pc:spChg>
        <pc:spChg chg="mod">
          <ac:chgData name="Ivan Monich" userId="df37b809a6939972" providerId="LiveId" clId="{0F7E81C4-EC94-486E-A3A5-196532AAEF4B}" dt="2020-03-09T13:12:15.021" v="135" actId="27636"/>
          <ac:spMkLst>
            <pc:docMk/>
            <pc:sldMk cId="554077455" sldId="399"/>
            <ac:spMk id="3" creationId="{6E8FF2D7-5F27-4E5E-B413-BB0441EF0138}"/>
          </ac:spMkLst>
        </pc:spChg>
      </pc:sldChg>
      <pc:sldChg chg="del">
        <pc:chgData name="Ivan Monich" userId="df37b809a6939972" providerId="LiveId" clId="{0F7E81C4-EC94-486E-A3A5-196532AAEF4B}" dt="2020-03-09T13:00:56.356" v="0" actId="47"/>
        <pc:sldMkLst>
          <pc:docMk/>
          <pc:sldMk cId="1462404415" sldId="399"/>
        </pc:sldMkLst>
      </pc:sldChg>
      <pc:sldChg chg="del">
        <pc:chgData name="Ivan Monich" userId="df37b809a6939972" providerId="LiveId" clId="{0F7E81C4-EC94-486E-A3A5-196532AAEF4B}" dt="2020-03-09T13:00:56.356" v="0" actId="47"/>
        <pc:sldMkLst>
          <pc:docMk/>
          <pc:sldMk cId="45050885" sldId="400"/>
        </pc:sldMkLst>
      </pc:sldChg>
      <pc:sldChg chg="modSp add">
        <pc:chgData name="Ivan Monich" userId="df37b809a6939972" providerId="LiveId" clId="{0F7E81C4-EC94-486E-A3A5-196532AAEF4B}" dt="2020-03-09T13:13:08.636" v="139"/>
        <pc:sldMkLst>
          <pc:docMk/>
          <pc:sldMk cId="2057231439" sldId="400"/>
        </pc:sldMkLst>
        <pc:spChg chg="mod">
          <ac:chgData name="Ivan Monich" userId="df37b809a6939972" providerId="LiveId" clId="{0F7E81C4-EC94-486E-A3A5-196532AAEF4B}" dt="2020-03-09T13:13:08.636" v="139"/>
          <ac:spMkLst>
            <pc:docMk/>
            <pc:sldMk cId="2057231439" sldId="400"/>
            <ac:spMk id="3" creationId="{6E8FF2D7-5F27-4E5E-B413-BB0441EF0138}"/>
          </ac:spMkLst>
        </pc:spChg>
      </pc:sldChg>
      <pc:sldChg chg="modSp add">
        <pc:chgData name="Ivan Monich" userId="df37b809a6939972" providerId="LiveId" clId="{0F7E81C4-EC94-486E-A3A5-196532AAEF4B}" dt="2020-03-09T13:13:39.757" v="140"/>
        <pc:sldMkLst>
          <pc:docMk/>
          <pc:sldMk cId="1772824135" sldId="401"/>
        </pc:sldMkLst>
        <pc:spChg chg="mod">
          <ac:chgData name="Ivan Monich" userId="df37b809a6939972" providerId="LiveId" clId="{0F7E81C4-EC94-486E-A3A5-196532AAEF4B}" dt="2020-03-09T13:13:39.757" v="140"/>
          <ac:spMkLst>
            <pc:docMk/>
            <pc:sldMk cId="1772824135" sldId="401"/>
            <ac:spMk id="3" creationId="{6E8FF2D7-5F27-4E5E-B413-BB0441EF0138}"/>
          </ac:spMkLst>
        </pc:spChg>
      </pc:sldChg>
      <pc:sldChg chg="del">
        <pc:chgData name="Ivan Monich" userId="df37b809a6939972" providerId="LiveId" clId="{0F7E81C4-EC94-486E-A3A5-196532AAEF4B}" dt="2020-03-09T13:00:56.356" v="0" actId="47"/>
        <pc:sldMkLst>
          <pc:docMk/>
          <pc:sldMk cId="2702526673" sldId="401"/>
        </pc:sldMkLst>
      </pc:sldChg>
      <pc:sldChg chg="modSp add">
        <pc:chgData name="Ivan Monich" userId="df37b809a6939972" providerId="LiveId" clId="{0F7E81C4-EC94-486E-A3A5-196532AAEF4B}" dt="2020-03-09T13:15:35.183" v="143"/>
        <pc:sldMkLst>
          <pc:docMk/>
          <pc:sldMk cId="534475770" sldId="402"/>
        </pc:sldMkLst>
        <pc:spChg chg="mod">
          <ac:chgData name="Ivan Monich" userId="df37b809a6939972" providerId="LiveId" clId="{0F7E81C4-EC94-486E-A3A5-196532AAEF4B}" dt="2020-03-09T13:14:41.600" v="142" actId="207"/>
          <ac:spMkLst>
            <pc:docMk/>
            <pc:sldMk cId="534475770" sldId="402"/>
            <ac:spMk id="2" creationId="{FF92BE02-1FF7-4D1C-8069-6AAA27D37F87}"/>
          </ac:spMkLst>
        </pc:spChg>
        <pc:spChg chg="mod">
          <ac:chgData name="Ivan Monich" userId="df37b809a6939972" providerId="LiveId" clId="{0F7E81C4-EC94-486E-A3A5-196532AAEF4B}" dt="2020-03-09T13:15:35.183" v="143"/>
          <ac:spMkLst>
            <pc:docMk/>
            <pc:sldMk cId="534475770" sldId="402"/>
            <ac:spMk id="3" creationId="{6E8FF2D7-5F27-4E5E-B413-BB0441EF0138}"/>
          </ac:spMkLst>
        </pc:spChg>
      </pc:sldChg>
      <pc:sldChg chg="del">
        <pc:chgData name="Ivan Monich" userId="df37b809a6939972" providerId="LiveId" clId="{0F7E81C4-EC94-486E-A3A5-196532AAEF4B}" dt="2020-03-09T13:00:56.356" v="0" actId="47"/>
        <pc:sldMkLst>
          <pc:docMk/>
          <pc:sldMk cId="3370725091" sldId="402"/>
        </pc:sldMkLst>
      </pc:sldChg>
      <pc:sldChg chg="del">
        <pc:chgData name="Ivan Monich" userId="df37b809a6939972" providerId="LiveId" clId="{0F7E81C4-EC94-486E-A3A5-196532AAEF4B}" dt="2020-03-09T13:00:56.356" v="0" actId="47"/>
        <pc:sldMkLst>
          <pc:docMk/>
          <pc:sldMk cId="3141675895" sldId="403"/>
        </pc:sldMkLst>
      </pc:sldChg>
      <pc:sldChg chg="modSp add">
        <pc:chgData name="Ivan Monich" userId="df37b809a6939972" providerId="LiveId" clId="{0F7E81C4-EC94-486E-A3A5-196532AAEF4B}" dt="2020-03-09T13:16:48.026" v="151" actId="27636"/>
        <pc:sldMkLst>
          <pc:docMk/>
          <pc:sldMk cId="3282069512" sldId="403"/>
        </pc:sldMkLst>
        <pc:spChg chg="mod">
          <ac:chgData name="Ivan Monich" userId="df37b809a6939972" providerId="LiveId" clId="{0F7E81C4-EC94-486E-A3A5-196532AAEF4B}" dt="2020-03-09T13:16:11.058" v="147" actId="207"/>
          <ac:spMkLst>
            <pc:docMk/>
            <pc:sldMk cId="3282069512" sldId="403"/>
            <ac:spMk id="2" creationId="{FF92BE02-1FF7-4D1C-8069-6AAA27D37F87}"/>
          </ac:spMkLst>
        </pc:spChg>
        <pc:spChg chg="mod">
          <ac:chgData name="Ivan Monich" userId="df37b809a6939972" providerId="LiveId" clId="{0F7E81C4-EC94-486E-A3A5-196532AAEF4B}" dt="2020-03-09T13:16:48.026" v="151" actId="27636"/>
          <ac:spMkLst>
            <pc:docMk/>
            <pc:sldMk cId="3282069512" sldId="403"/>
            <ac:spMk id="3" creationId="{6E8FF2D7-5F27-4E5E-B413-BB0441EF0138}"/>
          </ac:spMkLst>
        </pc:spChg>
      </pc:sldChg>
      <pc:sldChg chg="del">
        <pc:chgData name="Ivan Monich" userId="df37b809a6939972" providerId="LiveId" clId="{0F7E81C4-EC94-486E-A3A5-196532AAEF4B}" dt="2020-03-09T13:00:56.356" v="0" actId="47"/>
        <pc:sldMkLst>
          <pc:docMk/>
          <pc:sldMk cId="2536277193" sldId="404"/>
        </pc:sldMkLst>
      </pc:sldChg>
      <pc:sldChg chg="modSp add">
        <pc:chgData name="Ivan Monich" userId="df37b809a6939972" providerId="LiveId" clId="{0F7E81C4-EC94-486E-A3A5-196532AAEF4B}" dt="2020-03-09T13:18:31.128" v="156"/>
        <pc:sldMkLst>
          <pc:docMk/>
          <pc:sldMk cId="2608475754" sldId="404"/>
        </pc:sldMkLst>
        <pc:spChg chg="mod">
          <ac:chgData name="Ivan Monich" userId="df37b809a6939972" providerId="LiveId" clId="{0F7E81C4-EC94-486E-A3A5-196532AAEF4B}" dt="2020-03-09T13:18:31.128" v="156"/>
          <ac:spMkLst>
            <pc:docMk/>
            <pc:sldMk cId="2608475754" sldId="404"/>
            <ac:spMk id="2" creationId="{FF92BE02-1FF7-4D1C-8069-6AAA27D37F87}"/>
          </ac:spMkLst>
        </pc:spChg>
        <pc:spChg chg="mod">
          <ac:chgData name="Ivan Monich" userId="df37b809a6939972" providerId="LiveId" clId="{0F7E81C4-EC94-486E-A3A5-196532AAEF4B}" dt="2020-03-09T13:17:39.872" v="153" actId="27636"/>
          <ac:spMkLst>
            <pc:docMk/>
            <pc:sldMk cId="2608475754" sldId="404"/>
            <ac:spMk id="3" creationId="{6E8FF2D7-5F27-4E5E-B413-BB0441EF0138}"/>
          </ac:spMkLst>
        </pc:spChg>
      </pc:sldChg>
      <pc:sldChg chg="modSp add">
        <pc:chgData name="Ivan Monich" userId="df37b809a6939972" providerId="LiveId" clId="{0F7E81C4-EC94-486E-A3A5-196532AAEF4B}" dt="2020-03-09T13:18:28.179" v="155"/>
        <pc:sldMkLst>
          <pc:docMk/>
          <pc:sldMk cId="1813997909" sldId="405"/>
        </pc:sldMkLst>
        <pc:spChg chg="mod">
          <ac:chgData name="Ivan Monich" userId="df37b809a6939972" providerId="LiveId" clId="{0F7E81C4-EC94-486E-A3A5-196532AAEF4B}" dt="2020-03-09T13:18:28.179" v="155"/>
          <ac:spMkLst>
            <pc:docMk/>
            <pc:sldMk cId="1813997909" sldId="405"/>
            <ac:spMk id="2" creationId="{FF92BE02-1FF7-4D1C-8069-6AAA27D37F87}"/>
          </ac:spMkLst>
        </pc:spChg>
        <pc:spChg chg="mod">
          <ac:chgData name="Ivan Monich" userId="df37b809a6939972" providerId="LiveId" clId="{0F7E81C4-EC94-486E-A3A5-196532AAEF4B}" dt="2020-03-09T13:18:22.165" v="154"/>
          <ac:spMkLst>
            <pc:docMk/>
            <pc:sldMk cId="1813997909" sldId="405"/>
            <ac:spMk id="3" creationId="{6E8FF2D7-5F27-4E5E-B413-BB0441EF0138}"/>
          </ac:spMkLst>
        </pc:spChg>
      </pc:sldChg>
      <pc:sldChg chg="del">
        <pc:chgData name="Ivan Monich" userId="df37b809a6939972" providerId="LiveId" clId="{0F7E81C4-EC94-486E-A3A5-196532AAEF4B}" dt="2020-03-09T13:00:56.356" v="0" actId="47"/>
        <pc:sldMkLst>
          <pc:docMk/>
          <pc:sldMk cId="2009936287" sldId="405"/>
        </pc:sldMkLst>
      </pc:sldChg>
      <pc:sldChg chg="del">
        <pc:chgData name="Ivan Monich" userId="df37b809a6939972" providerId="LiveId" clId="{0F7E81C4-EC94-486E-A3A5-196532AAEF4B}" dt="2020-03-09T13:00:56.356" v="0" actId="47"/>
        <pc:sldMkLst>
          <pc:docMk/>
          <pc:sldMk cId="1359399572" sldId="406"/>
        </pc:sldMkLst>
      </pc:sldChg>
      <pc:sldChg chg="modSp add">
        <pc:chgData name="Ivan Monich" userId="df37b809a6939972" providerId="LiveId" clId="{0F7E81C4-EC94-486E-A3A5-196532AAEF4B}" dt="2020-03-09T13:19:23.047" v="163" actId="27636"/>
        <pc:sldMkLst>
          <pc:docMk/>
          <pc:sldMk cId="1361004224" sldId="406"/>
        </pc:sldMkLst>
        <pc:spChg chg="mod">
          <ac:chgData name="Ivan Monich" userId="df37b809a6939972" providerId="LiveId" clId="{0F7E81C4-EC94-486E-A3A5-196532AAEF4B}" dt="2020-03-09T13:18:46.801" v="158" actId="207"/>
          <ac:spMkLst>
            <pc:docMk/>
            <pc:sldMk cId="1361004224" sldId="406"/>
            <ac:spMk id="2" creationId="{FF92BE02-1FF7-4D1C-8069-6AAA27D37F87}"/>
          </ac:spMkLst>
        </pc:spChg>
        <pc:spChg chg="mod">
          <ac:chgData name="Ivan Monich" userId="df37b809a6939972" providerId="LiveId" clId="{0F7E81C4-EC94-486E-A3A5-196532AAEF4B}" dt="2020-03-09T13:19:23.047" v="163" actId="27636"/>
          <ac:spMkLst>
            <pc:docMk/>
            <pc:sldMk cId="1361004224" sldId="406"/>
            <ac:spMk id="3" creationId="{6E8FF2D7-5F27-4E5E-B413-BB0441EF0138}"/>
          </ac:spMkLst>
        </pc:spChg>
      </pc:sldChg>
      <pc:sldChg chg="modSp add">
        <pc:chgData name="Ivan Monich" userId="df37b809a6939972" providerId="LiveId" clId="{0F7E81C4-EC94-486E-A3A5-196532AAEF4B}" dt="2020-03-09T13:19:49.671" v="166"/>
        <pc:sldMkLst>
          <pc:docMk/>
          <pc:sldMk cId="2741642920" sldId="407"/>
        </pc:sldMkLst>
        <pc:spChg chg="mod">
          <ac:chgData name="Ivan Monich" userId="df37b809a6939972" providerId="LiveId" clId="{0F7E81C4-EC94-486E-A3A5-196532AAEF4B}" dt="2020-03-09T13:19:49.671" v="166"/>
          <ac:spMkLst>
            <pc:docMk/>
            <pc:sldMk cId="2741642920" sldId="407"/>
            <ac:spMk id="3" creationId="{6E8FF2D7-5F27-4E5E-B413-BB0441EF0138}"/>
          </ac:spMkLst>
        </pc:spChg>
      </pc:sldChg>
      <pc:sldChg chg="del">
        <pc:chgData name="Ivan Monich" userId="df37b809a6939972" providerId="LiveId" clId="{0F7E81C4-EC94-486E-A3A5-196532AAEF4B}" dt="2020-03-09T13:00:56.356" v="0" actId="47"/>
        <pc:sldMkLst>
          <pc:docMk/>
          <pc:sldMk cId="3754086532" sldId="407"/>
        </pc:sldMkLst>
      </pc:sldChg>
      <pc:sldChg chg="modSp add">
        <pc:chgData name="Ivan Monich" userId="df37b809a6939972" providerId="LiveId" clId="{0F7E81C4-EC94-486E-A3A5-196532AAEF4B}" dt="2020-03-09T13:25:29.832" v="392" actId="20577"/>
        <pc:sldMkLst>
          <pc:docMk/>
          <pc:sldMk cId="2236392487" sldId="408"/>
        </pc:sldMkLst>
        <pc:spChg chg="mod">
          <ac:chgData name="Ivan Monich" userId="df37b809a6939972" providerId="LiveId" clId="{0F7E81C4-EC94-486E-A3A5-196532AAEF4B}" dt="2020-03-09T13:20:07.807" v="185" actId="313"/>
          <ac:spMkLst>
            <pc:docMk/>
            <pc:sldMk cId="2236392487" sldId="408"/>
            <ac:spMk id="2" creationId="{FF92BE02-1FF7-4D1C-8069-6AAA27D37F87}"/>
          </ac:spMkLst>
        </pc:spChg>
        <pc:spChg chg="mod">
          <ac:chgData name="Ivan Monich" userId="df37b809a6939972" providerId="LiveId" clId="{0F7E81C4-EC94-486E-A3A5-196532AAEF4B}" dt="2020-03-09T13:25:29.832" v="392" actId="20577"/>
          <ac:spMkLst>
            <pc:docMk/>
            <pc:sldMk cId="2236392487" sldId="408"/>
            <ac:spMk id="3" creationId="{6E8FF2D7-5F27-4E5E-B413-BB0441EF0138}"/>
          </ac:spMkLst>
        </pc:spChg>
      </pc:sldChg>
      <pc:sldChg chg="modSp add">
        <pc:chgData name="Ivan Monich" userId="df37b809a6939972" providerId="LiveId" clId="{0F7E81C4-EC94-486E-A3A5-196532AAEF4B}" dt="2020-03-09T13:22:11.176" v="245" actId="403"/>
        <pc:sldMkLst>
          <pc:docMk/>
          <pc:sldMk cId="1968337726" sldId="409"/>
        </pc:sldMkLst>
        <pc:spChg chg="mod">
          <ac:chgData name="Ivan Monich" userId="df37b809a6939972" providerId="LiveId" clId="{0F7E81C4-EC94-486E-A3A5-196532AAEF4B}" dt="2020-03-09T13:20:29.814" v="187" actId="207"/>
          <ac:spMkLst>
            <pc:docMk/>
            <pc:sldMk cId="1968337726" sldId="409"/>
            <ac:spMk id="2" creationId="{FF92BE02-1FF7-4D1C-8069-6AAA27D37F87}"/>
          </ac:spMkLst>
        </pc:spChg>
        <pc:spChg chg="mod">
          <ac:chgData name="Ivan Monich" userId="df37b809a6939972" providerId="LiveId" clId="{0F7E81C4-EC94-486E-A3A5-196532AAEF4B}" dt="2020-03-09T13:22:11.176" v="245" actId="403"/>
          <ac:spMkLst>
            <pc:docMk/>
            <pc:sldMk cId="1968337726" sldId="409"/>
            <ac:spMk id="3" creationId="{6E8FF2D7-5F27-4E5E-B413-BB0441EF0138}"/>
          </ac:spMkLst>
        </pc:spChg>
      </pc:sldChg>
      <pc:sldChg chg="modSp add">
        <pc:chgData name="Ivan Monich" userId="df37b809a6939972" providerId="LiveId" clId="{0F7E81C4-EC94-486E-A3A5-196532AAEF4B}" dt="2020-03-09T13:26:02.063" v="393"/>
        <pc:sldMkLst>
          <pc:docMk/>
          <pc:sldMk cId="407052660" sldId="410"/>
        </pc:sldMkLst>
        <pc:spChg chg="mod">
          <ac:chgData name="Ivan Monich" userId="df37b809a6939972" providerId="LiveId" clId="{0F7E81C4-EC94-486E-A3A5-196532AAEF4B}" dt="2020-03-09T13:24:54.313" v="372" actId="207"/>
          <ac:spMkLst>
            <pc:docMk/>
            <pc:sldMk cId="407052660" sldId="410"/>
            <ac:spMk id="2" creationId="{FF92BE02-1FF7-4D1C-8069-6AAA27D37F87}"/>
          </ac:spMkLst>
        </pc:spChg>
        <pc:spChg chg="mod">
          <ac:chgData name="Ivan Monich" userId="df37b809a6939972" providerId="LiveId" clId="{0F7E81C4-EC94-486E-A3A5-196532AAEF4B}" dt="2020-03-09T13:26:02.063" v="393"/>
          <ac:spMkLst>
            <pc:docMk/>
            <pc:sldMk cId="407052660" sldId="410"/>
            <ac:spMk id="3" creationId="{6E8FF2D7-5F27-4E5E-B413-BB0441EF0138}"/>
          </ac:spMkLst>
        </pc:spChg>
      </pc:sldChg>
      <pc:sldChg chg="modSp add">
        <pc:chgData name="Ivan Monich" userId="df37b809a6939972" providerId="LiveId" clId="{0F7E81C4-EC94-486E-A3A5-196532AAEF4B}" dt="2020-03-09T13:29:38.457" v="400"/>
        <pc:sldMkLst>
          <pc:docMk/>
          <pc:sldMk cId="4067382134" sldId="411"/>
        </pc:sldMkLst>
        <pc:spChg chg="mod">
          <ac:chgData name="Ivan Monich" userId="df37b809a6939972" providerId="LiveId" clId="{0F7E81C4-EC94-486E-A3A5-196532AAEF4B}" dt="2020-03-09T13:27:29.110" v="399" actId="207"/>
          <ac:spMkLst>
            <pc:docMk/>
            <pc:sldMk cId="4067382134" sldId="411"/>
            <ac:spMk id="2" creationId="{FF92BE02-1FF7-4D1C-8069-6AAA27D37F87}"/>
          </ac:spMkLst>
        </pc:spChg>
        <pc:spChg chg="mod">
          <ac:chgData name="Ivan Monich" userId="df37b809a6939972" providerId="LiveId" clId="{0F7E81C4-EC94-486E-A3A5-196532AAEF4B}" dt="2020-03-09T13:29:38.457" v="400"/>
          <ac:spMkLst>
            <pc:docMk/>
            <pc:sldMk cId="4067382134" sldId="411"/>
            <ac:spMk id="3" creationId="{6E8FF2D7-5F27-4E5E-B413-BB0441EF0138}"/>
          </ac:spMkLst>
        </pc:spChg>
      </pc:sldChg>
      <pc:sldChg chg="modSp add">
        <pc:chgData name="Ivan Monich" userId="df37b809a6939972" providerId="LiveId" clId="{0F7E81C4-EC94-486E-A3A5-196532AAEF4B}" dt="2020-03-09T13:29:56.796" v="402"/>
        <pc:sldMkLst>
          <pc:docMk/>
          <pc:sldMk cId="3899629049" sldId="412"/>
        </pc:sldMkLst>
        <pc:spChg chg="mod">
          <ac:chgData name="Ivan Monich" userId="df37b809a6939972" providerId="LiveId" clId="{0F7E81C4-EC94-486E-A3A5-196532AAEF4B}" dt="2020-03-09T13:29:56.796" v="402"/>
          <ac:spMkLst>
            <pc:docMk/>
            <pc:sldMk cId="3899629049" sldId="412"/>
            <ac:spMk id="2" creationId="{FF92BE02-1FF7-4D1C-8069-6AAA27D37F87}"/>
          </ac:spMkLst>
        </pc:spChg>
        <pc:spChg chg="mod">
          <ac:chgData name="Ivan Monich" userId="df37b809a6939972" providerId="LiveId" clId="{0F7E81C4-EC94-486E-A3A5-196532AAEF4B}" dt="2020-03-09T13:29:52.894" v="401"/>
          <ac:spMkLst>
            <pc:docMk/>
            <pc:sldMk cId="3899629049" sldId="412"/>
            <ac:spMk id="3" creationId="{6E8FF2D7-5F27-4E5E-B413-BB0441EF0138}"/>
          </ac:spMkLst>
        </pc:spChg>
      </pc:sldChg>
      <pc:sldChg chg="modSp add">
        <pc:chgData name="Ivan Monich" userId="df37b809a6939972" providerId="LiveId" clId="{0F7E81C4-EC94-486E-A3A5-196532AAEF4B}" dt="2020-03-09T13:30:23.496" v="405"/>
        <pc:sldMkLst>
          <pc:docMk/>
          <pc:sldMk cId="3815480883" sldId="413"/>
        </pc:sldMkLst>
        <pc:spChg chg="mod">
          <ac:chgData name="Ivan Monich" userId="df37b809a6939972" providerId="LiveId" clId="{0F7E81C4-EC94-486E-A3A5-196532AAEF4B}" dt="2020-03-09T13:30:06.954" v="404" actId="207"/>
          <ac:spMkLst>
            <pc:docMk/>
            <pc:sldMk cId="3815480883" sldId="413"/>
            <ac:spMk id="2" creationId="{FF92BE02-1FF7-4D1C-8069-6AAA27D37F87}"/>
          </ac:spMkLst>
        </pc:spChg>
        <pc:spChg chg="mod">
          <ac:chgData name="Ivan Monich" userId="df37b809a6939972" providerId="LiveId" clId="{0F7E81C4-EC94-486E-A3A5-196532AAEF4B}" dt="2020-03-09T13:30:23.496" v="405"/>
          <ac:spMkLst>
            <pc:docMk/>
            <pc:sldMk cId="3815480883" sldId="413"/>
            <ac:spMk id="3" creationId="{6E8FF2D7-5F27-4E5E-B413-BB0441EF0138}"/>
          </ac:spMkLst>
        </pc:spChg>
      </pc:sldChg>
      <pc:sldChg chg="addSp modSp add">
        <pc:chgData name="Ivan Monich" userId="df37b809a6939972" providerId="LiveId" clId="{0F7E81C4-EC94-486E-A3A5-196532AAEF4B}" dt="2020-03-09T13:31:54.190" v="416" actId="404"/>
        <pc:sldMkLst>
          <pc:docMk/>
          <pc:sldMk cId="3432883658" sldId="414"/>
        </pc:sldMkLst>
        <pc:spChg chg="mod">
          <ac:chgData name="Ivan Monich" userId="df37b809a6939972" providerId="LiveId" clId="{0F7E81C4-EC94-486E-A3A5-196532AAEF4B}" dt="2020-03-09T13:31:54.190" v="416" actId="404"/>
          <ac:spMkLst>
            <pc:docMk/>
            <pc:sldMk cId="3432883658" sldId="414"/>
            <ac:spMk id="2" creationId="{FF92BE02-1FF7-4D1C-8069-6AAA27D37F87}"/>
          </ac:spMkLst>
        </pc:spChg>
        <pc:picChg chg="add mod ord">
          <ac:chgData name="Ivan Monich" userId="df37b809a6939972" providerId="LiveId" clId="{0F7E81C4-EC94-486E-A3A5-196532AAEF4B}" dt="2020-03-09T13:31:48.744" v="410" actId="167"/>
          <ac:picMkLst>
            <pc:docMk/>
            <pc:sldMk cId="3432883658" sldId="414"/>
            <ac:picMk id="5" creationId="{AD48B23B-F5BD-4292-BE08-8D93D41FD3D2}"/>
          </ac:picMkLst>
        </pc:picChg>
      </pc:sldChg>
      <pc:sldChg chg="modSp add">
        <pc:chgData name="Ivan Monich" userId="df37b809a6939972" providerId="LiveId" clId="{0F7E81C4-EC94-486E-A3A5-196532AAEF4B}" dt="2020-03-09T13:32:16.385" v="421"/>
        <pc:sldMkLst>
          <pc:docMk/>
          <pc:sldMk cId="3308629757" sldId="415"/>
        </pc:sldMkLst>
        <pc:spChg chg="mod">
          <ac:chgData name="Ivan Monich" userId="df37b809a6939972" providerId="LiveId" clId="{0F7E81C4-EC94-486E-A3A5-196532AAEF4B}" dt="2020-03-09T13:32:15.205" v="420"/>
          <ac:spMkLst>
            <pc:docMk/>
            <pc:sldMk cId="3308629757" sldId="415"/>
            <ac:spMk id="2" creationId="{FF92BE02-1FF7-4D1C-8069-6AAA27D37F87}"/>
          </ac:spMkLst>
        </pc:spChg>
        <pc:spChg chg="mod">
          <ac:chgData name="Ivan Monich" userId="df37b809a6939972" providerId="LiveId" clId="{0F7E81C4-EC94-486E-A3A5-196532AAEF4B}" dt="2020-03-09T13:32:16.385" v="421"/>
          <ac:spMkLst>
            <pc:docMk/>
            <pc:sldMk cId="3308629757" sldId="415"/>
            <ac:spMk id="3" creationId="{6E8FF2D7-5F27-4E5E-B413-BB0441EF0138}"/>
          </ac:spMkLst>
        </pc:spChg>
      </pc:sldChg>
      <pc:sldChg chg="addSp add">
        <pc:chgData name="Ivan Monich" userId="df37b809a6939972" providerId="LiveId" clId="{0F7E81C4-EC94-486E-A3A5-196532AAEF4B}" dt="2020-03-09T13:32:31.634" v="422"/>
        <pc:sldMkLst>
          <pc:docMk/>
          <pc:sldMk cId="1219196822" sldId="416"/>
        </pc:sldMkLst>
        <pc:picChg chg="add">
          <ac:chgData name="Ivan Monich" userId="df37b809a6939972" providerId="LiveId" clId="{0F7E81C4-EC94-486E-A3A5-196532AAEF4B}" dt="2020-03-09T13:32:31.634" v="422"/>
          <ac:picMkLst>
            <pc:docMk/>
            <pc:sldMk cId="1219196822" sldId="416"/>
            <ac:picMk id="5" creationId="{DEEB4361-F8AE-4E83-9FCC-23069A06ECFD}"/>
          </ac:picMkLst>
        </pc:picChg>
      </pc:sldChg>
      <pc:sldChg chg="modSp add">
        <pc:chgData name="Ivan Monich" userId="df37b809a6939972" providerId="LiveId" clId="{0F7E81C4-EC94-486E-A3A5-196532AAEF4B}" dt="2020-03-09T13:33:42.254" v="436" actId="27636"/>
        <pc:sldMkLst>
          <pc:docMk/>
          <pc:sldMk cId="1069061341" sldId="417"/>
        </pc:sldMkLst>
        <pc:spChg chg="mod">
          <ac:chgData name="Ivan Monich" userId="df37b809a6939972" providerId="LiveId" clId="{0F7E81C4-EC94-486E-A3A5-196532AAEF4B}" dt="2020-03-09T13:32:47.861" v="427" actId="207"/>
          <ac:spMkLst>
            <pc:docMk/>
            <pc:sldMk cId="1069061341" sldId="417"/>
            <ac:spMk id="2" creationId="{FF92BE02-1FF7-4D1C-8069-6AAA27D37F87}"/>
          </ac:spMkLst>
        </pc:spChg>
        <pc:spChg chg="mod">
          <ac:chgData name="Ivan Monich" userId="df37b809a6939972" providerId="LiveId" clId="{0F7E81C4-EC94-486E-A3A5-196532AAEF4B}" dt="2020-03-09T13:33:42.254" v="436" actId="27636"/>
          <ac:spMkLst>
            <pc:docMk/>
            <pc:sldMk cId="1069061341" sldId="417"/>
            <ac:spMk id="3" creationId="{6E8FF2D7-5F27-4E5E-B413-BB0441EF0138}"/>
          </ac:spMkLst>
        </pc:spChg>
      </pc:sldChg>
      <pc:sldChg chg="modSp add">
        <pc:chgData name="Ivan Monich" userId="df37b809a6939972" providerId="LiveId" clId="{0F7E81C4-EC94-486E-A3A5-196532AAEF4B}" dt="2020-03-09T13:34:58.640" v="454" actId="20577"/>
        <pc:sldMkLst>
          <pc:docMk/>
          <pc:sldMk cId="1236003747" sldId="418"/>
        </pc:sldMkLst>
        <pc:spChg chg="mod">
          <ac:chgData name="Ivan Monich" userId="df37b809a6939972" providerId="LiveId" clId="{0F7E81C4-EC94-486E-A3A5-196532AAEF4B}" dt="2020-03-09T13:33:51.514" v="438" actId="207"/>
          <ac:spMkLst>
            <pc:docMk/>
            <pc:sldMk cId="1236003747" sldId="418"/>
            <ac:spMk id="2" creationId="{FF92BE02-1FF7-4D1C-8069-6AAA27D37F87}"/>
          </ac:spMkLst>
        </pc:spChg>
        <pc:spChg chg="mod">
          <ac:chgData name="Ivan Monich" userId="df37b809a6939972" providerId="LiveId" clId="{0F7E81C4-EC94-486E-A3A5-196532AAEF4B}" dt="2020-03-09T13:34:58.640" v="454" actId="20577"/>
          <ac:spMkLst>
            <pc:docMk/>
            <pc:sldMk cId="1236003747" sldId="418"/>
            <ac:spMk id="3" creationId="{6E8FF2D7-5F27-4E5E-B413-BB0441EF0138}"/>
          </ac:spMkLst>
        </pc:spChg>
      </pc:sldChg>
      <pc:sldChg chg="modSp add">
        <pc:chgData name="Ivan Monich" userId="df37b809a6939972" providerId="LiveId" clId="{0F7E81C4-EC94-486E-A3A5-196532AAEF4B}" dt="2020-03-09T13:43:17.856" v="457"/>
        <pc:sldMkLst>
          <pc:docMk/>
          <pc:sldMk cId="3026024293" sldId="419"/>
        </pc:sldMkLst>
        <pc:spChg chg="mod">
          <ac:chgData name="Ivan Monich" userId="df37b809a6939972" providerId="LiveId" clId="{0F7E81C4-EC94-486E-A3A5-196532AAEF4B}" dt="2020-03-09T13:35:11.706" v="456" actId="207"/>
          <ac:spMkLst>
            <pc:docMk/>
            <pc:sldMk cId="3026024293" sldId="419"/>
            <ac:spMk id="2" creationId="{FF92BE02-1FF7-4D1C-8069-6AAA27D37F87}"/>
          </ac:spMkLst>
        </pc:spChg>
        <pc:spChg chg="mod">
          <ac:chgData name="Ivan Monich" userId="df37b809a6939972" providerId="LiveId" clId="{0F7E81C4-EC94-486E-A3A5-196532AAEF4B}" dt="2020-03-09T13:43:17.856" v="457"/>
          <ac:spMkLst>
            <pc:docMk/>
            <pc:sldMk cId="3026024293" sldId="419"/>
            <ac:spMk id="3" creationId="{6E8FF2D7-5F27-4E5E-B413-BB0441EF0138}"/>
          </ac:spMkLst>
        </pc:spChg>
      </pc:sldChg>
      <pc:sldChg chg="modSp add">
        <pc:chgData name="Ivan Monich" userId="df37b809a6939972" providerId="LiveId" clId="{0F7E81C4-EC94-486E-A3A5-196532AAEF4B}" dt="2020-03-09T13:44:03.447" v="475" actId="6549"/>
        <pc:sldMkLst>
          <pc:docMk/>
          <pc:sldMk cId="625572983" sldId="420"/>
        </pc:sldMkLst>
        <pc:spChg chg="mod">
          <ac:chgData name="Ivan Monich" userId="df37b809a6939972" providerId="LiveId" clId="{0F7E81C4-EC94-486E-A3A5-196532AAEF4B}" dt="2020-03-09T13:43:44.992" v="460" actId="207"/>
          <ac:spMkLst>
            <pc:docMk/>
            <pc:sldMk cId="625572983" sldId="420"/>
            <ac:spMk id="2" creationId="{FF92BE02-1FF7-4D1C-8069-6AAA27D37F87}"/>
          </ac:spMkLst>
        </pc:spChg>
        <pc:spChg chg="mod">
          <ac:chgData name="Ivan Monich" userId="df37b809a6939972" providerId="LiveId" clId="{0F7E81C4-EC94-486E-A3A5-196532AAEF4B}" dt="2020-03-09T13:44:03.447" v="475" actId="6549"/>
          <ac:spMkLst>
            <pc:docMk/>
            <pc:sldMk cId="625572983" sldId="420"/>
            <ac:spMk id="3" creationId="{6E8FF2D7-5F27-4E5E-B413-BB0441EF0138}"/>
          </ac:spMkLst>
        </pc:spChg>
      </pc:sldChg>
      <pc:sldChg chg="modSp add">
        <pc:chgData name="Ivan Monich" userId="df37b809a6939972" providerId="LiveId" clId="{0F7E81C4-EC94-486E-A3A5-196532AAEF4B}" dt="2020-03-09T13:47:08.214" v="510" actId="20577"/>
        <pc:sldMkLst>
          <pc:docMk/>
          <pc:sldMk cId="3369951181" sldId="421"/>
        </pc:sldMkLst>
        <pc:spChg chg="mod">
          <ac:chgData name="Ivan Monich" userId="df37b809a6939972" providerId="LiveId" clId="{0F7E81C4-EC94-486E-A3A5-196532AAEF4B}" dt="2020-03-09T13:45:37.184" v="477" actId="207"/>
          <ac:spMkLst>
            <pc:docMk/>
            <pc:sldMk cId="3369951181" sldId="421"/>
            <ac:spMk id="2" creationId="{FF92BE02-1FF7-4D1C-8069-6AAA27D37F87}"/>
          </ac:spMkLst>
        </pc:spChg>
        <pc:spChg chg="mod">
          <ac:chgData name="Ivan Monich" userId="df37b809a6939972" providerId="LiveId" clId="{0F7E81C4-EC94-486E-A3A5-196532AAEF4B}" dt="2020-03-09T13:47:08.214" v="510" actId="20577"/>
          <ac:spMkLst>
            <pc:docMk/>
            <pc:sldMk cId="3369951181" sldId="421"/>
            <ac:spMk id="3" creationId="{6E8FF2D7-5F27-4E5E-B413-BB0441EF0138}"/>
          </ac:spMkLst>
        </pc:spChg>
      </pc:sldChg>
      <pc:sldChg chg="modSp add">
        <pc:chgData name="Ivan Monich" userId="df37b809a6939972" providerId="LiveId" clId="{0F7E81C4-EC94-486E-A3A5-196532AAEF4B}" dt="2020-03-09T13:12:20.004" v="138" actId="27636"/>
        <pc:sldMkLst>
          <pc:docMk/>
          <pc:sldMk cId="415013009" sldId="422"/>
        </pc:sldMkLst>
        <pc:spChg chg="mod">
          <ac:chgData name="Ivan Monich" userId="df37b809a6939972" providerId="LiveId" clId="{0F7E81C4-EC94-486E-A3A5-196532AAEF4B}" dt="2020-03-09T13:12:20.004" v="138" actId="27636"/>
          <ac:spMkLst>
            <pc:docMk/>
            <pc:sldMk cId="415013009" sldId="422"/>
            <ac:spMk id="3" creationId="{6E8FF2D7-5F27-4E5E-B413-BB0441EF0138}"/>
          </ac:spMkLst>
        </pc:spChg>
      </pc:sldChg>
      <pc:sldChg chg="modSp add">
        <pc:chgData name="Ivan Monich" userId="df37b809a6939972" providerId="LiveId" clId="{0F7E81C4-EC94-486E-A3A5-196532AAEF4B}" dt="2020-03-09T13:16:02.455" v="145"/>
        <pc:sldMkLst>
          <pc:docMk/>
          <pc:sldMk cId="1175248043" sldId="423"/>
        </pc:sldMkLst>
        <pc:spChg chg="mod">
          <ac:chgData name="Ivan Monich" userId="df37b809a6939972" providerId="LiveId" clId="{0F7E81C4-EC94-486E-A3A5-196532AAEF4B}" dt="2020-03-09T13:16:02.455" v="145"/>
          <ac:spMkLst>
            <pc:docMk/>
            <pc:sldMk cId="1175248043" sldId="423"/>
            <ac:spMk id="3" creationId="{6E8FF2D7-5F27-4E5E-B413-BB0441EF0138}"/>
          </ac:spMkLst>
        </pc:spChg>
      </pc:sldChg>
      <pc:sldChg chg="modSp add">
        <pc:chgData name="Ivan Monich" userId="df37b809a6939972" providerId="LiveId" clId="{0F7E81C4-EC94-486E-A3A5-196532AAEF4B}" dt="2020-03-09T13:19:28.447" v="165"/>
        <pc:sldMkLst>
          <pc:docMk/>
          <pc:sldMk cId="4166238583" sldId="424"/>
        </pc:sldMkLst>
        <pc:spChg chg="mod">
          <ac:chgData name="Ivan Monich" userId="df37b809a6939972" providerId="LiveId" clId="{0F7E81C4-EC94-486E-A3A5-196532AAEF4B}" dt="2020-03-09T13:19:28.447" v="165"/>
          <ac:spMkLst>
            <pc:docMk/>
            <pc:sldMk cId="4166238583" sldId="424"/>
            <ac:spMk id="3" creationId="{6E8FF2D7-5F27-4E5E-B413-BB0441EF0138}"/>
          </ac:spMkLst>
        </pc:spChg>
      </pc:sldChg>
      <pc:sldChg chg="modSp add">
        <pc:chgData name="Ivan Monich" userId="df37b809a6939972" providerId="LiveId" clId="{0F7E81C4-EC94-486E-A3A5-196532AAEF4B}" dt="2020-03-09T13:23:14.099" v="298" actId="6549"/>
        <pc:sldMkLst>
          <pc:docMk/>
          <pc:sldMk cId="4016415108" sldId="425"/>
        </pc:sldMkLst>
        <pc:spChg chg="mod">
          <ac:chgData name="Ivan Monich" userId="df37b809a6939972" providerId="LiveId" clId="{0F7E81C4-EC94-486E-A3A5-196532AAEF4B}" dt="2020-03-09T13:22:24.833" v="248" actId="207"/>
          <ac:spMkLst>
            <pc:docMk/>
            <pc:sldMk cId="4016415108" sldId="425"/>
            <ac:spMk id="2" creationId="{FF92BE02-1FF7-4D1C-8069-6AAA27D37F87}"/>
          </ac:spMkLst>
        </pc:spChg>
        <pc:spChg chg="mod">
          <ac:chgData name="Ivan Monich" userId="df37b809a6939972" providerId="LiveId" clId="{0F7E81C4-EC94-486E-A3A5-196532AAEF4B}" dt="2020-03-09T13:23:14.099" v="298" actId="6549"/>
          <ac:spMkLst>
            <pc:docMk/>
            <pc:sldMk cId="4016415108" sldId="425"/>
            <ac:spMk id="3" creationId="{6E8FF2D7-5F27-4E5E-B413-BB0441EF0138}"/>
          </ac:spMkLst>
        </pc:spChg>
      </pc:sldChg>
      <pc:sldChg chg="modSp add">
        <pc:chgData name="Ivan Monich" userId="df37b809a6939972" providerId="LiveId" clId="{0F7E81C4-EC94-486E-A3A5-196532AAEF4B}" dt="2020-03-09T13:24:44.162" v="370" actId="403"/>
        <pc:sldMkLst>
          <pc:docMk/>
          <pc:sldMk cId="199389862" sldId="426"/>
        </pc:sldMkLst>
        <pc:spChg chg="mod">
          <ac:chgData name="Ivan Monich" userId="df37b809a6939972" providerId="LiveId" clId="{0F7E81C4-EC94-486E-A3A5-196532AAEF4B}" dt="2020-03-09T13:23:26.648" v="301" actId="207"/>
          <ac:spMkLst>
            <pc:docMk/>
            <pc:sldMk cId="199389862" sldId="426"/>
            <ac:spMk id="2" creationId="{FF92BE02-1FF7-4D1C-8069-6AAA27D37F87}"/>
          </ac:spMkLst>
        </pc:spChg>
        <pc:spChg chg="mod">
          <ac:chgData name="Ivan Monich" userId="df37b809a6939972" providerId="LiveId" clId="{0F7E81C4-EC94-486E-A3A5-196532AAEF4B}" dt="2020-03-09T13:24:44.162" v="370" actId="403"/>
          <ac:spMkLst>
            <pc:docMk/>
            <pc:sldMk cId="199389862" sldId="426"/>
            <ac:spMk id="3" creationId="{6E8FF2D7-5F27-4E5E-B413-BB0441EF0138}"/>
          </ac:spMkLst>
        </pc:spChg>
      </pc:sldChg>
      <pc:sldChg chg="del">
        <pc:chgData name="Ivan Monich" userId="df37b809a6939972" providerId="LiveId" clId="{0F7E81C4-EC94-486E-A3A5-196532AAEF4B}" dt="2020-03-09T13:00:56.356" v="0" actId="47"/>
        <pc:sldMkLst>
          <pc:docMk/>
          <pc:sldMk cId="662651240" sldId="427"/>
        </pc:sldMkLst>
      </pc:sldChg>
      <pc:sldChg chg="modSp add">
        <pc:chgData name="Ivan Monich" userId="df37b809a6939972" providerId="LiveId" clId="{0F7E81C4-EC94-486E-A3A5-196532AAEF4B}" dt="2020-03-09T13:26:15.851" v="395"/>
        <pc:sldMkLst>
          <pc:docMk/>
          <pc:sldMk cId="1562615605" sldId="427"/>
        </pc:sldMkLst>
        <pc:spChg chg="mod">
          <ac:chgData name="Ivan Monich" userId="df37b809a6939972" providerId="LiveId" clId="{0F7E81C4-EC94-486E-A3A5-196532AAEF4B}" dt="2020-03-09T13:26:15.851" v="395"/>
          <ac:spMkLst>
            <pc:docMk/>
            <pc:sldMk cId="1562615605" sldId="427"/>
            <ac:spMk id="3" creationId="{6E8FF2D7-5F27-4E5E-B413-BB0441EF0138}"/>
          </ac:spMkLst>
        </pc:spChg>
      </pc:sldChg>
      <pc:sldChg chg="del">
        <pc:chgData name="Ivan Monich" userId="df37b809a6939972" providerId="LiveId" clId="{0F7E81C4-EC94-486E-A3A5-196532AAEF4B}" dt="2020-03-09T13:00:56.356" v="0" actId="47"/>
        <pc:sldMkLst>
          <pc:docMk/>
          <pc:sldMk cId="3023713327" sldId="428"/>
        </pc:sldMkLst>
      </pc:sldChg>
      <pc:sldChg chg="modSp add">
        <pc:chgData name="Ivan Monich" userId="df37b809a6939972" providerId="LiveId" clId="{0F7E81C4-EC94-486E-A3A5-196532AAEF4B}" dt="2020-03-09T13:26:49.606" v="397"/>
        <pc:sldMkLst>
          <pc:docMk/>
          <pc:sldMk cId="3167595281" sldId="428"/>
        </pc:sldMkLst>
        <pc:spChg chg="mod">
          <ac:chgData name="Ivan Monich" userId="df37b809a6939972" providerId="LiveId" clId="{0F7E81C4-EC94-486E-A3A5-196532AAEF4B}" dt="2020-03-09T13:26:49.606" v="397"/>
          <ac:spMkLst>
            <pc:docMk/>
            <pc:sldMk cId="3167595281" sldId="428"/>
            <ac:spMk id="3" creationId="{6E8FF2D7-5F27-4E5E-B413-BB0441EF0138}"/>
          </ac:spMkLst>
        </pc:spChg>
      </pc:sldChg>
      <pc:sldChg chg="del">
        <pc:chgData name="Ivan Monich" userId="df37b809a6939972" providerId="LiveId" clId="{0F7E81C4-EC94-486E-A3A5-196532AAEF4B}" dt="2020-03-09T13:00:56.356" v="0" actId="47"/>
        <pc:sldMkLst>
          <pc:docMk/>
          <pc:sldMk cId="2415379730" sldId="429"/>
        </pc:sldMkLst>
      </pc:sldChg>
      <pc:sldChg chg="modSp add">
        <pc:chgData name="Ivan Monich" userId="df37b809a6939972" providerId="LiveId" clId="{0F7E81C4-EC94-486E-A3A5-196532AAEF4B}" dt="2020-03-09T13:48:26.157" v="526"/>
        <pc:sldMkLst>
          <pc:docMk/>
          <pc:sldMk cId="3427967968" sldId="429"/>
        </pc:sldMkLst>
        <pc:spChg chg="mod">
          <ac:chgData name="Ivan Monich" userId="df37b809a6939972" providerId="LiveId" clId="{0F7E81C4-EC94-486E-A3A5-196532AAEF4B}" dt="2020-03-09T13:47:55.517" v="525" actId="207"/>
          <ac:spMkLst>
            <pc:docMk/>
            <pc:sldMk cId="3427967968" sldId="429"/>
            <ac:spMk id="2" creationId="{FF92BE02-1FF7-4D1C-8069-6AAA27D37F87}"/>
          </ac:spMkLst>
        </pc:spChg>
        <pc:spChg chg="mod">
          <ac:chgData name="Ivan Monich" userId="df37b809a6939972" providerId="LiveId" clId="{0F7E81C4-EC94-486E-A3A5-196532AAEF4B}" dt="2020-03-09T13:48:26.157" v="526"/>
          <ac:spMkLst>
            <pc:docMk/>
            <pc:sldMk cId="3427967968" sldId="429"/>
            <ac:spMk id="3" creationId="{6E8FF2D7-5F27-4E5E-B413-BB0441EF0138}"/>
          </ac:spMkLst>
        </pc:spChg>
      </pc:sldChg>
      <pc:sldChg chg="add del">
        <pc:chgData name="Ivan Monich" userId="df37b809a6939972" providerId="LiveId" clId="{0F7E81C4-EC94-486E-A3A5-196532AAEF4B}" dt="2020-03-09T13:48:58.054" v="537" actId="47"/>
        <pc:sldMkLst>
          <pc:docMk/>
          <pc:sldMk cId="780861089" sldId="430"/>
        </pc:sldMkLst>
      </pc:sldChg>
      <pc:sldChg chg="del">
        <pc:chgData name="Ivan Monich" userId="df37b809a6939972" providerId="LiveId" clId="{0F7E81C4-EC94-486E-A3A5-196532AAEF4B}" dt="2020-03-09T13:00:56.356" v="0" actId="47"/>
        <pc:sldMkLst>
          <pc:docMk/>
          <pc:sldMk cId="2825890857" sldId="430"/>
        </pc:sldMkLst>
      </pc:sldChg>
      <pc:sldChg chg="del">
        <pc:chgData name="Ivan Monich" userId="df37b809a6939972" providerId="LiveId" clId="{0F7E81C4-EC94-486E-A3A5-196532AAEF4B}" dt="2020-03-09T13:00:56.356" v="0" actId="47"/>
        <pc:sldMkLst>
          <pc:docMk/>
          <pc:sldMk cId="611072990" sldId="431"/>
        </pc:sldMkLst>
      </pc:sldChg>
      <pc:sldChg chg="add del">
        <pc:chgData name="Ivan Monich" userId="df37b809a6939972" providerId="LiveId" clId="{0F7E81C4-EC94-486E-A3A5-196532AAEF4B}" dt="2020-03-09T13:48:58.264" v="538" actId="47"/>
        <pc:sldMkLst>
          <pc:docMk/>
          <pc:sldMk cId="2272284902" sldId="431"/>
        </pc:sldMkLst>
      </pc:sldChg>
      <pc:sldChg chg="del">
        <pc:chgData name="Ivan Monich" userId="df37b809a6939972" providerId="LiveId" clId="{0F7E81C4-EC94-486E-A3A5-196532AAEF4B}" dt="2020-03-09T13:00:56.356" v="0" actId="47"/>
        <pc:sldMkLst>
          <pc:docMk/>
          <pc:sldMk cId="2499546788" sldId="432"/>
        </pc:sldMkLst>
      </pc:sldChg>
      <pc:sldChg chg="add del">
        <pc:chgData name="Ivan Monich" userId="df37b809a6939972" providerId="LiveId" clId="{0F7E81C4-EC94-486E-A3A5-196532AAEF4B}" dt="2020-03-09T13:48:58.472" v="539" actId="47"/>
        <pc:sldMkLst>
          <pc:docMk/>
          <pc:sldMk cId="3616377475" sldId="432"/>
        </pc:sldMkLst>
      </pc:sldChg>
      <pc:sldChg chg="add del">
        <pc:chgData name="Ivan Monich" userId="df37b809a6939972" providerId="LiveId" clId="{0F7E81C4-EC94-486E-A3A5-196532AAEF4B}" dt="2020-03-09T13:48:58.670" v="540" actId="47"/>
        <pc:sldMkLst>
          <pc:docMk/>
          <pc:sldMk cId="2812321288" sldId="433"/>
        </pc:sldMkLst>
      </pc:sldChg>
      <pc:sldChg chg="del">
        <pc:chgData name="Ivan Monich" userId="df37b809a6939972" providerId="LiveId" clId="{0F7E81C4-EC94-486E-A3A5-196532AAEF4B}" dt="2020-03-09T13:00:56.356" v="0" actId="47"/>
        <pc:sldMkLst>
          <pc:docMk/>
          <pc:sldMk cId="3100958539" sldId="433"/>
        </pc:sldMkLst>
      </pc:sldChg>
      <pc:sldChg chg="add del">
        <pc:chgData name="Ivan Monich" userId="df37b809a6939972" providerId="LiveId" clId="{0F7E81C4-EC94-486E-A3A5-196532AAEF4B}" dt="2020-03-09T13:48:58.856" v="541" actId="47"/>
        <pc:sldMkLst>
          <pc:docMk/>
          <pc:sldMk cId="4099664769" sldId="434"/>
        </pc:sldMkLst>
      </pc:sldChg>
      <pc:sldChg chg="del">
        <pc:chgData name="Ivan Monich" userId="df37b809a6939972" providerId="LiveId" clId="{0F7E81C4-EC94-486E-A3A5-196532AAEF4B}" dt="2020-03-09T13:00:56.356" v="0" actId="47"/>
        <pc:sldMkLst>
          <pc:docMk/>
          <pc:sldMk cId="4132386579" sldId="434"/>
        </pc:sldMkLst>
      </pc:sldChg>
      <pc:sldChg chg="add del">
        <pc:chgData name="Ivan Monich" userId="df37b809a6939972" providerId="LiveId" clId="{0F7E81C4-EC94-486E-A3A5-196532AAEF4B}" dt="2020-03-09T13:48:59.096" v="542" actId="47"/>
        <pc:sldMkLst>
          <pc:docMk/>
          <pc:sldMk cId="216149415" sldId="435"/>
        </pc:sldMkLst>
      </pc:sldChg>
      <pc:sldChg chg="del">
        <pc:chgData name="Ivan Monich" userId="df37b809a6939972" providerId="LiveId" clId="{0F7E81C4-EC94-486E-A3A5-196532AAEF4B}" dt="2020-03-09T13:00:56.356" v="0" actId="47"/>
        <pc:sldMkLst>
          <pc:docMk/>
          <pc:sldMk cId="963329332" sldId="435"/>
        </pc:sldMkLst>
      </pc:sldChg>
      <pc:sldChg chg="add del">
        <pc:chgData name="Ivan Monich" userId="df37b809a6939972" providerId="LiveId" clId="{0F7E81C4-EC94-486E-A3A5-196532AAEF4B}" dt="2020-03-09T13:48:59.956" v="543" actId="47"/>
        <pc:sldMkLst>
          <pc:docMk/>
          <pc:sldMk cId="3772695922" sldId="436"/>
        </pc:sldMkLst>
      </pc:sldChg>
      <pc:sldChg chg="del">
        <pc:chgData name="Ivan Monich" userId="df37b809a6939972" providerId="LiveId" clId="{0F7E81C4-EC94-486E-A3A5-196532AAEF4B}" dt="2020-03-09T13:00:56.356" v="0" actId="47"/>
        <pc:sldMkLst>
          <pc:docMk/>
          <pc:sldMk cId="4128216328" sldId="436"/>
        </pc:sldMkLst>
      </pc:sldChg>
      <pc:sldChg chg="del">
        <pc:chgData name="Ivan Monich" userId="df37b809a6939972" providerId="LiveId" clId="{0F7E81C4-EC94-486E-A3A5-196532AAEF4B}" dt="2020-03-09T13:00:56.356" v="0" actId="47"/>
        <pc:sldMkLst>
          <pc:docMk/>
          <pc:sldMk cId="295277563" sldId="437"/>
        </pc:sldMkLst>
      </pc:sldChg>
      <pc:sldChg chg="add del">
        <pc:chgData name="Ivan Monich" userId="df37b809a6939972" providerId="LiveId" clId="{0F7E81C4-EC94-486E-A3A5-196532AAEF4B}" dt="2020-03-09T13:49:00.187" v="544" actId="47"/>
        <pc:sldMkLst>
          <pc:docMk/>
          <pc:sldMk cId="4217719728" sldId="437"/>
        </pc:sldMkLst>
      </pc:sldChg>
      <pc:sldChg chg="del">
        <pc:chgData name="Ivan Monich" userId="df37b809a6939972" providerId="LiveId" clId="{0F7E81C4-EC94-486E-A3A5-196532AAEF4B}" dt="2020-03-09T13:00:56.356" v="0" actId="47"/>
        <pc:sldMkLst>
          <pc:docMk/>
          <pc:sldMk cId="2168034080" sldId="438"/>
        </pc:sldMkLst>
      </pc:sldChg>
      <pc:sldChg chg="add del">
        <pc:chgData name="Ivan Monich" userId="df37b809a6939972" providerId="LiveId" clId="{0F7E81C4-EC94-486E-A3A5-196532AAEF4B}" dt="2020-03-09T13:49:00.384" v="545" actId="47"/>
        <pc:sldMkLst>
          <pc:docMk/>
          <pc:sldMk cId="3559283631" sldId="438"/>
        </pc:sldMkLst>
      </pc:sldChg>
      <pc:sldChg chg="add del">
        <pc:chgData name="Ivan Monich" userId="df37b809a6939972" providerId="LiveId" clId="{0F7E81C4-EC94-486E-A3A5-196532AAEF4B}" dt="2020-03-09T13:49:00.882" v="546" actId="47"/>
        <pc:sldMkLst>
          <pc:docMk/>
          <pc:sldMk cId="3683483479" sldId="439"/>
        </pc:sldMkLst>
      </pc:sldChg>
      <pc:sldChg chg="modSp add">
        <pc:chgData name="Ivan Monich" userId="df37b809a6939972" providerId="LiveId" clId="{0F7E81C4-EC94-486E-A3A5-196532AAEF4B}" dt="2020-03-09T13:48:35.983" v="528"/>
        <pc:sldMkLst>
          <pc:docMk/>
          <pc:sldMk cId="3331655281" sldId="440"/>
        </pc:sldMkLst>
        <pc:spChg chg="mod">
          <ac:chgData name="Ivan Monich" userId="df37b809a6939972" providerId="LiveId" clId="{0F7E81C4-EC94-486E-A3A5-196532AAEF4B}" dt="2020-03-09T13:48:35.983" v="528"/>
          <ac:spMkLst>
            <pc:docMk/>
            <pc:sldMk cId="3331655281" sldId="440"/>
            <ac:spMk id="3" creationId="{6E8FF2D7-5F27-4E5E-B413-BB0441EF0138}"/>
          </ac:spMkLst>
        </pc:spChg>
      </pc:sldChg>
      <pc:sldChg chg="modSp add">
        <pc:chgData name="Ivan Monich" userId="df37b809a6939972" providerId="LiveId" clId="{0F7E81C4-EC94-486E-A3A5-196532AAEF4B}" dt="2020-03-09T13:48:53.857" v="536" actId="20577"/>
        <pc:sldMkLst>
          <pc:docMk/>
          <pc:sldMk cId="3504285107" sldId="441"/>
        </pc:sldMkLst>
        <pc:spChg chg="mod">
          <ac:chgData name="Ivan Monich" userId="df37b809a6939972" providerId="LiveId" clId="{0F7E81C4-EC94-486E-A3A5-196532AAEF4B}" dt="2020-03-09T13:48:53.857" v="536" actId="20577"/>
          <ac:spMkLst>
            <pc:docMk/>
            <pc:sldMk cId="3504285107" sldId="441"/>
            <ac:spMk id="3" creationId="{6E8FF2D7-5F27-4E5E-B413-BB0441EF0138}"/>
          </ac:spMkLst>
        </pc:spChg>
      </pc:sldChg>
    </pc:docChg>
  </pc:docChgLst>
  <pc:docChgLst>
    <pc:chgData name="Ivan Monich" userId="df37b809a6939972" providerId="LiveId" clId="{2504C3AD-60DA-4B9C-ACB4-7AF44B0ED10F}"/>
    <pc:docChg chg="undo custSel addSld delSld modSld">
      <pc:chgData name="Ivan Monich" userId="df37b809a6939972" providerId="LiveId" clId="{2504C3AD-60DA-4B9C-ACB4-7AF44B0ED10F}" dt="2020-03-09T12:59:36.568" v="833" actId="20577"/>
      <pc:docMkLst>
        <pc:docMk/>
      </pc:docMkLst>
      <pc:sldChg chg="modSp">
        <pc:chgData name="Ivan Monich" userId="df37b809a6939972" providerId="LiveId" clId="{2504C3AD-60DA-4B9C-ACB4-7AF44B0ED10F}" dt="2020-03-09T12:59:36.568" v="833" actId="20577"/>
        <pc:sldMkLst>
          <pc:docMk/>
          <pc:sldMk cId="1713748006" sldId="325"/>
        </pc:sldMkLst>
        <pc:spChg chg="mod">
          <ac:chgData name="Ivan Monich" userId="df37b809a6939972" providerId="LiveId" clId="{2504C3AD-60DA-4B9C-ACB4-7AF44B0ED10F}" dt="2020-03-09T12:59:36.568" v="833" actId="20577"/>
          <ac:spMkLst>
            <pc:docMk/>
            <pc:sldMk cId="1713748006" sldId="325"/>
            <ac:spMk id="2" creationId="{FF92BE02-1FF7-4D1C-8069-6AAA27D37F87}"/>
          </ac:spMkLst>
        </pc:spChg>
        <pc:spChg chg="mod">
          <ac:chgData name="Ivan Monich" userId="df37b809a6939972" providerId="LiveId" clId="{2504C3AD-60DA-4B9C-ACB4-7AF44B0ED10F}" dt="2020-03-09T12:17:32.299" v="8" actId="20577"/>
          <ac:spMkLst>
            <pc:docMk/>
            <pc:sldMk cId="1713748006" sldId="325"/>
            <ac:spMk id="3" creationId="{6E8FF2D7-5F27-4E5E-B413-BB0441EF0138}"/>
          </ac:spMkLst>
        </pc:spChg>
      </pc:sldChg>
      <pc:sldChg chg="del">
        <pc:chgData name="Ivan Monich" userId="df37b809a6939972" providerId="LiveId" clId="{2504C3AD-60DA-4B9C-ACB4-7AF44B0ED10F}" dt="2020-03-09T12:45:23.177" v="823" actId="47"/>
        <pc:sldMkLst>
          <pc:docMk/>
          <pc:sldMk cId="272722919" sldId="326"/>
        </pc:sldMkLst>
      </pc:sldChg>
      <pc:sldChg chg="del">
        <pc:chgData name="Ivan Monich" userId="df37b809a6939972" providerId="LiveId" clId="{2504C3AD-60DA-4B9C-ACB4-7AF44B0ED10F}" dt="2020-03-09T12:17:41.087" v="9" actId="47"/>
        <pc:sldMkLst>
          <pc:docMk/>
          <pc:sldMk cId="3330093466" sldId="330"/>
        </pc:sldMkLst>
      </pc:sldChg>
      <pc:sldChg chg="del">
        <pc:chgData name="Ivan Monich" userId="df37b809a6939972" providerId="LiveId" clId="{2504C3AD-60DA-4B9C-ACB4-7AF44B0ED10F}" dt="2020-03-09T12:17:01.895" v="0" actId="47"/>
        <pc:sldMkLst>
          <pc:docMk/>
          <pc:sldMk cId="3152148024" sldId="331"/>
        </pc:sldMkLst>
      </pc:sldChg>
      <pc:sldChg chg="del">
        <pc:chgData name="Ivan Monich" userId="df37b809a6939972" providerId="LiveId" clId="{2504C3AD-60DA-4B9C-ACB4-7AF44B0ED10F}" dt="2020-03-09T12:17:01.895" v="0" actId="47"/>
        <pc:sldMkLst>
          <pc:docMk/>
          <pc:sldMk cId="2171280752" sldId="366"/>
        </pc:sldMkLst>
      </pc:sldChg>
      <pc:sldChg chg="del">
        <pc:chgData name="Ivan Monich" userId="df37b809a6939972" providerId="LiveId" clId="{2504C3AD-60DA-4B9C-ACB4-7AF44B0ED10F}" dt="2020-03-09T12:17:41.087" v="9" actId="47"/>
        <pc:sldMkLst>
          <pc:docMk/>
          <pc:sldMk cId="2718500215" sldId="367"/>
        </pc:sldMkLst>
      </pc:sldChg>
      <pc:sldChg chg="del">
        <pc:chgData name="Ivan Monich" userId="df37b809a6939972" providerId="LiveId" clId="{2504C3AD-60DA-4B9C-ACB4-7AF44B0ED10F}" dt="2020-03-09T12:17:01.895" v="0" actId="47"/>
        <pc:sldMkLst>
          <pc:docMk/>
          <pc:sldMk cId="1177833675" sldId="368"/>
        </pc:sldMkLst>
      </pc:sldChg>
      <pc:sldChg chg="del">
        <pc:chgData name="Ivan Monich" userId="df37b809a6939972" providerId="LiveId" clId="{2504C3AD-60DA-4B9C-ACB4-7AF44B0ED10F}" dt="2020-03-09T12:17:41.087" v="9" actId="47"/>
        <pc:sldMkLst>
          <pc:docMk/>
          <pc:sldMk cId="1752168949" sldId="369"/>
        </pc:sldMkLst>
      </pc:sldChg>
      <pc:sldChg chg="del">
        <pc:chgData name="Ivan Monich" userId="df37b809a6939972" providerId="LiveId" clId="{2504C3AD-60DA-4B9C-ACB4-7AF44B0ED10F}" dt="2020-03-09T12:17:41.087" v="9" actId="47"/>
        <pc:sldMkLst>
          <pc:docMk/>
          <pc:sldMk cId="1353344186" sldId="370"/>
        </pc:sldMkLst>
      </pc:sldChg>
      <pc:sldChg chg="del">
        <pc:chgData name="Ivan Monich" userId="df37b809a6939972" providerId="LiveId" clId="{2504C3AD-60DA-4B9C-ACB4-7AF44B0ED10F}" dt="2020-03-09T12:17:41.087" v="9" actId="47"/>
        <pc:sldMkLst>
          <pc:docMk/>
          <pc:sldMk cId="2299030903" sldId="371"/>
        </pc:sldMkLst>
      </pc:sldChg>
      <pc:sldChg chg="del">
        <pc:chgData name="Ivan Monich" userId="df37b809a6939972" providerId="LiveId" clId="{2504C3AD-60DA-4B9C-ACB4-7AF44B0ED10F}" dt="2020-03-09T12:17:41.087" v="9" actId="47"/>
        <pc:sldMkLst>
          <pc:docMk/>
          <pc:sldMk cId="987801892" sldId="372"/>
        </pc:sldMkLst>
      </pc:sldChg>
      <pc:sldChg chg="del">
        <pc:chgData name="Ivan Monich" userId="df37b809a6939972" providerId="LiveId" clId="{2504C3AD-60DA-4B9C-ACB4-7AF44B0ED10F}" dt="2020-03-09T12:17:41.087" v="9" actId="47"/>
        <pc:sldMkLst>
          <pc:docMk/>
          <pc:sldMk cId="2933957186" sldId="373"/>
        </pc:sldMkLst>
      </pc:sldChg>
      <pc:sldChg chg="del">
        <pc:chgData name="Ivan Monich" userId="df37b809a6939972" providerId="LiveId" clId="{2504C3AD-60DA-4B9C-ACB4-7AF44B0ED10F}" dt="2020-03-09T12:17:41.087" v="9" actId="47"/>
        <pc:sldMkLst>
          <pc:docMk/>
          <pc:sldMk cId="1943272547" sldId="374"/>
        </pc:sldMkLst>
      </pc:sldChg>
      <pc:sldChg chg="del">
        <pc:chgData name="Ivan Monich" userId="df37b809a6939972" providerId="LiveId" clId="{2504C3AD-60DA-4B9C-ACB4-7AF44B0ED10F}" dt="2020-03-09T12:17:41.087" v="9" actId="47"/>
        <pc:sldMkLst>
          <pc:docMk/>
          <pc:sldMk cId="2724068239" sldId="375"/>
        </pc:sldMkLst>
      </pc:sldChg>
      <pc:sldChg chg="del">
        <pc:chgData name="Ivan Monich" userId="df37b809a6939972" providerId="LiveId" clId="{2504C3AD-60DA-4B9C-ACB4-7AF44B0ED10F}" dt="2020-03-09T12:17:41.087" v="9" actId="47"/>
        <pc:sldMkLst>
          <pc:docMk/>
          <pc:sldMk cId="1310712328" sldId="376"/>
        </pc:sldMkLst>
      </pc:sldChg>
      <pc:sldChg chg="del">
        <pc:chgData name="Ivan Monich" userId="df37b809a6939972" providerId="LiveId" clId="{2504C3AD-60DA-4B9C-ACB4-7AF44B0ED10F}" dt="2020-03-09T12:17:41.087" v="9" actId="47"/>
        <pc:sldMkLst>
          <pc:docMk/>
          <pc:sldMk cId="1925334429" sldId="377"/>
        </pc:sldMkLst>
      </pc:sldChg>
      <pc:sldChg chg="del">
        <pc:chgData name="Ivan Monich" userId="df37b809a6939972" providerId="LiveId" clId="{2504C3AD-60DA-4B9C-ACB4-7AF44B0ED10F}" dt="2020-03-09T12:17:41.087" v="9" actId="47"/>
        <pc:sldMkLst>
          <pc:docMk/>
          <pc:sldMk cId="3870307756" sldId="378"/>
        </pc:sldMkLst>
      </pc:sldChg>
      <pc:sldChg chg="del">
        <pc:chgData name="Ivan Monich" userId="df37b809a6939972" providerId="LiveId" clId="{2504C3AD-60DA-4B9C-ACB4-7AF44B0ED10F}" dt="2020-03-09T12:17:41.087" v="9" actId="47"/>
        <pc:sldMkLst>
          <pc:docMk/>
          <pc:sldMk cId="1012016217" sldId="379"/>
        </pc:sldMkLst>
      </pc:sldChg>
      <pc:sldChg chg="del">
        <pc:chgData name="Ivan Monich" userId="df37b809a6939972" providerId="LiveId" clId="{2504C3AD-60DA-4B9C-ACB4-7AF44B0ED10F}" dt="2020-03-09T12:17:41.087" v="9" actId="47"/>
        <pc:sldMkLst>
          <pc:docMk/>
          <pc:sldMk cId="3627769867" sldId="380"/>
        </pc:sldMkLst>
      </pc:sldChg>
      <pc:sldChg chg="del">
        <pc:chgData name="Ivan Monich" userId="df37b809a6939972" providerId="LiveId" clId="{2504C3AD-60DA-4B9C-ACB4-7AF44B0ED10F}" dt="2020-03-09T12:17:41.087" v="9" actId="47"/>
        <pc:sldMkLst>
          <pc:docMk/>
          <pc:sldMk cId="3442657462" sldId="381"/>
        </pc:sldMkLst>
      </pc:sldChg>
      <pc:sldChg chg="del">
        <pc:chgData name="Ivan Monich" userId="df37b809a6939972" providerId="LiveId" clId="{2504C3AD-60DA-4B9C-ACB4-7AF44B0ED10F}" dt="2020-03-09T12:17:41.087" v="9" actId="47"/>
        <pc:sldMkLst>
          <pc:docMk/>
          <pc:sldMk cId="4077205888" sldId="382"/>
        </pc:sldMkLst>
      </pc:sldChg>
      <pc:sldChg chg="del">
        <pc:chgData name="Ivan Monich" userId="df37b809a6939972" providerId="LiveId" clId="{2504C3AD-60DA-4B9C-ACB4-7AF44B0ED10F}" dt="2020-03-09T12:17:41.087" v="9" actId="47"/>
        <pc:sldMkLst>
          <pc:docMk/>
          <pc:sldMk cId="3492679673" sldId="383"/>
        </pc:sldMkLst>
      </pc:sldChg>
      <pc:sldChg chg="del">
        <pc:chgData name="Ivan Monich" userId="df37b809a6939972" providerId="LiveId" clId="{2504C3AD-60DA-4B9C-ACB4-7AF44B0ED10F}" dt="2020-03-09T12:17:41.087" v="9" actId="47"/>
        <pc:sldMkLst>
          <pc:docMk/>
          <pc:sldMk cId="3867998539" sldId="384"/>
        </pc:sldMkLst>
      </pc:sldChg>
      <pc:sldChg chg="del">
        <pc:chgData name="Ivan Monich" userId="df37b809a6939972" providerId="LiveId" clId="{2504C3AD-60DA-4B9C-ACB4-7AF44B0ED10F}" dt="2020-03-09T12:17:41.087" v="9" actId="47"/>
        <pc:sldMkLst>
          <pc:docMk/>
          <pc:sldMk cId="3222396653" sldId="385"/>
        </pc:sldMkLst>
      </pc:sldChg>
      <pc:sldChg chg="del">
        <pc:chgData name="Ivan Monich" userId="df37b809a6939972" providerId="LiveId" clId="{2504C3AD-60DA-4B9C-ACB4-7AF44B0ED10F}" dt="2020-03-09T12:17:41.087" v="9" actId="47"/>
        <pc:sldMkLst>
          <pc:docMk/>
          <pc:sldMk cId="1310785630" sldId="386"/>
        </pc:sldMkLst>
      </pc:sldChg>
      <pc:sldChg chg="del">
        <pc:chgData name="Ivan Monich" userId="df37b809a6939972" providerId="LiveId" clId="{2504C3AD-60DA-4B9C-ACB4-7AF44B0ED10F}" dt="2020-03-09T12:17:41.087" v="9" actId="47"/>
        <pc:sldMkLst>
          <pc:docMk/>
          <pc:sldMk cId="78182732" sldId="387"/>
        </pc:sldMkLst>
      </pc:sldChg>
      <pc:sldChg chg="del">
        <pc:chgData name="Ivan Monich" userId="df37b809a6939972" providerId="LiveId" clId="{2504C3AD-60DA-4B9C-ACB4-7AF44B0ED10F}" dt="2020-03-09T12:17:41.087" v="9" actId="47"/>
        <pc:sldMkLst>
          <pc:docMk/>
          <pc:sldMk cId="1851654954" sldId="388"/>
        </pc:sldMkLst>
      </pc:sldChg>
      <pc:sldChg chg="del">
        <pc:chgData name="Ivan Monich" userId="df37b809a6939972" providerId="LiveId" clId="{2504C3AD-60DA-4B9C-ACB4-7AF44B0ED10F}" dt="2020-03-09T12:17:41.087" v="9" actId="47"/>
        <pc:sldMkLst>
          <pc:docMk/>
          <pc:sldMk cId="2025525401" sldId="389"/>
        </pc:sldMkLst>
      </pc:sldChg>
      <pc:sldChg chg="modSp add">
        <pc:chgData name="Ivan Monich" userId="df37b809a6939972" providerId="LiveId" clId="{2504C3AD-60DA-4B9C-ACB4-7AF44B0ED10F}" dt="2020-03-09T12:18:14.337" v="52" actId="123"/>
        <pc:sldMkLst>
          <pc:docMk/>
          <pc:sldMk cId="2624215336" sldId="391"/>
        </pc:sldMkLst>
        <pc:spChg chg="mod">
          <ac:chgData name="Ivan Monich" userId="df37b809a6939972" providerId="LiveId" clId="{2504C3AD-60DA-4B9C-ACB4-7AF44B0ED10F}" dt="2020-03-09T12:18:03.303" v="50" actId="207"/>
          <ac:spMkLst>
            <pc:docMk/>
            <pc:sldMk cId="2624215336" sldId="391"/>
            <ac:spMk id="2" creationId="{FF92BE02-1FF7-4D1C-8069-6AAA27D37F87}"/>
          </ac:spMkLst>
        </pc:spChg>
        <pc:spChg chg="mod">
          <ac:chgData name="Ivan Monich" userId="df37b809a6939972" providerId="LiveId" clId="{2504C3AD-60DA-4B9C-ACB4-7AF44B0ED10F}" dt="2020-03-09T12:18:14.337" v="52" actId="123"/>
          <ac:spMkLst>
            <pc:docMk/>
            <pc:sldMk cId="2624215336" sldId="391"/>
            <ac:spMk id="3" creationId="{6E8FF2D7-5F27-4E5E-B413-BB0441EF0138}"/>
          </ac:spMkLst>
        </pc:spChg>
        <pc:picChg chg="mod">
          <ac:chgData name="Ivan Monich" userId="df37b809a6939972" providerId="LiveId" clId="{2504C3AD-60DA-4B9C-ACB4-7AF44B0ED10F}" dt="2020-03-09T12:17:50.181" v="13" actId="167"/>
          <ac:picMkLst>
            <pc:docMk/>
            <pc:sldMk cId="2624215336" sldId="391"/>
            <ac:picMk id="4" creationId="{A911199E-5BD1-4F4D-9D7E-EADF424C2EC2}"/>
          </ac:picMkLst>
        </pc:picChg>
      </pc:sldChg>
      <pc:sldChg chg="modSp add">
        <pc:chgData name="Ivan Monich" userId="df37b809a6939972" providerId="LiveId" clId="{2504C3AD-60DA-4B9C-ACB4-7AF44B0ED10F}" dt="2020-03-09T12:19:39.213" v="89" actId="123"/>
        <pc:sldMkLst>
          <pc:docMk/>
          <pc:sldMk cId="2703646831" sldId="392"/>
        </pc:sldMkLst>
        <pc:spChg chg="mod">
          <ac:chgData name="Ivan Monich" userId="df37b809a6939972" providerId="LiveId" clId="{2504C3AD-60DA-4B9C-ACB4-7AF44B0ED10F}" dt="2020-03-09T12:18:43.705" v="59" actId="6549"/>
          <ac:spMkLst>
            <pc:docMk/>
            <pc:sldMk cId="2703646831" sldId="392"/>
            <ac:spMk id="2" creationId="{FF92BE02-1FF7-4D1C-8069-6AAA27D37F87}"/>
          </ac:spMkLst>
        </pc:spChg>
        <pc:spChg chg="mod">
          <ac:chgData name="Ivan Monich" userId="df37b809a6939972" providerId="LiveId" clId="{2504C3AD-60DA-4B9C-ACB4-7AF44B0ED10F}" dt="2020-03-09T12:19:39.213" v="89" actId="123"/>
          <ac:spMkLst>
            <pc:docMk/>
            <pc:sldMk cId="2703646831" sldId="392"/>
            <ac:spMk id="3" creationId="{6E8FF2D7-5F27-4E5E-B413-BB0441EF0138}"/>
          </ac:spMkLst>
        </pc:spChg>
      </pc:sldChg>
      <pc:sldChg chg="del">
        <pc:chgData name="Ivan Monich" userId="df37b809a6939972" providerId="LiveId" clId="{2504C3AD-60DA-4B9C-ACB4-7AF44B0ED10F}" dt="2020-03-09T12:17:01.895" v="0" actId="47"/>
        <pc:sldMkLst>
          <pc:docMk/>
          <pc:sldMk cId="2771515610" sldId="393"/>
        </pc:sldMkLst>
      </pc:sldChg>
      <pc:sldChg chg="modSp add">
        <pc:chgData name="Ivan Monich" userId="df37b809a6939972" providerId="LiveId" clId="{2504C3AD-60DA-4B9C-ACB4-7AF44B0ED10F}" dt="2020-03-09T12:20:26.777" v="117"/>
        <pc:sldMkLst>
          <pc:docMk/>
          <pc:sldMk cId="4056120706" sldId="393"/>
        </pc:sldMkLst>
        <pc:spChg chg="mod">
          <ac:chgData name="Ivan Monich" userId="df37b809a6939972" providerId="LiveId" clId="{2504C3AD-60DA-4B9C-ACB4-7AF44B0ED10F}" dt="2020-03-09T12:20:26.777" v="117"/>
          <ac:spMkLst>
            <pc:docMk/>
            <pc:sldMk cId="4056120706" sldId="393"/>
            <ac:spMk id="2" creationId="{FF92BE02-1FF7-4D1C-8069-6AAA27D37F87}"/>
          </ac:spMkLst>
        </pc:spChg>
        <pc:spChg chg="mod">
          <ac:chgData name="Ivan Monich" userId="df37b809a6939972" providerId="LiveId" clId="{2504C3AD-60DA-4B9C-ACB4-7AF44B0ED10F}" dt="2020-03-09T12:20:00.071" v="111" actId="6549"/>
          <ac:spMkLst>
            <pc:docMk/>
            <pc:sldMk cId="4056120706" sldId="393"/>
            <ac:spMk id="3" creationId="{6E8FF2D7-5F27-4E5E-B413-BB0441EF0138}"/>
          </ac:spMkLst>
        </pc:spChg>
      </pc:sldChg>
      <pc:sldChg chg="del">
        <pc:chgData name="Ivan Monich" userId="df37b809a6939972" providerId="LiveId" clId="{2504C3AD-60DA-4B9C-ACB4-7AF44B0ED10F}" dt="2020-03-09T12:17:01.895" v="0" actId="47"/>
        <pc:sldMkLst>
          <pc:docMk/>
          <pc:sldMk cId="880043870" sldId="394"/>
        </pc:sldMkLst>
      </pc:sldChg>
      <pc:sldChg chg="modSp add">
        <pc:chgData name="Ivan Monich" userId="df37b809a6939972" providerId="LiveId" clId="{2504C3AD-60DA-4B9C-ACB4-7AF44B0ED10F}" dt="2020-03-09T12:20:56.778" v="146" actId="403"/>
        <pc:sldMkLst>
          <pc:docMk/>
          <pc:sldMk cId="3722829361" sldId="394"/>
        </pc:sldMkLst>
        <pc:spChg chg="mod">
          <ac:chgData name="Ivan Monich" userId="df37b809a6939972" providerId="LiveId" clId="{2504C3AD-60DA-4B9C-ACB4-7AF44B0ED10F}" dt="2020-03-09T12:20:29.101" v="118"/>
          <ac:spMkLst>
            <pc:docMk/>
            <pc:sldMk cId="3722829361" sldId="394"/>
            <ac:spMk id="2" creationId="{FF92BE02-1FF7-4D1C-8069-6AAA27D37F87}"/>
          </ac:spMkLst>
        </pc:spChg>
        <pc:spChg chg="mod">
          <ac:chgData name="Ivan Monich" userId="df37b809a6939972" providerId="LiveId" clId="{2504C3AD-60DA-4B9C-ACB4-7AF44B0ED10F}" dt="2020-03-09T12:20:56.778" v="146" actId="403"/>
          <ac:spMkLst>
            <pc:docMk/>
            <pc:sldMk cId="3722829361" sldId="394"/>
            <ac:spMk id="3" creationId="{6E8FF2D7-5F27-4E5E-B413-BB0441EF0138}"/>
          </ac:spMkLst>
        </pc:spChg>
      </pc:sldChg>
      <pc:sldChg chg="del">
        <pc:chgData name="Ivan Monich" userId="df37b809a6939972" providerId="LiveId" clId="{2504C3AD-60DA-4B9C-ACB4-7AF44B0ED10F}" dt="2020-03-09T12:17:01.895" v="0" actId="47"/>
        <pc:sldMkLst>
          <pc:docMk/>
          <pc:sldMk cId="1971058154" sldId="395"/>
        </pc:sldMkLst>
      </pc:sldChg>
      <pc:sldChg chg="modSp add">
        <pc:chgData name="Ivan Monich" userId="df37b809a6939972" providerId="LiveId" clId="{2504C3AD-60DA-4B9C-ACB4-7AF44B0ED10F}" dt="2020-03-09T12:21:42.003" v="149"/>
        <pc:sldMkLst>
          <pc:docMk/>
          <pc:sldMk cId="2520598123" sldId="395"/>
        </pc:sldMkLst>
        <pc:spChg chg="mod">
          <ac:chgData name="Ivan Monich" userId="df37b809a6939972" providerId="LiveId" clId="{2504C3AD-60DA-4B9C-ACB4-7AF44B0ED10F}" dt="2020-03-09T12:21:42.003" v="149"/>
          <ac:spMkLst>
            <pc:docMk/>
            <pc:sldMk cId="2520598123" sldId="395"/>
            <ac:spMk id="2" creationId="{FF92BE02-1FF7-4D1C-8069-6AAA27D37F87}"/>
          </ac:spMkLst>
        </pc:spChg>
        <pc:spChg chg="mod">
          <ac:chgData name="Ivan Monich" userId="df37b809a6939972" providerId="LiveId" clId="{2504C3AD-60DA-4B9C-ACB4-7AF44B0ED10F}" dt="2020-03-09T12:21:38.054" v="148" actId="123"/>
          <ac:spMkLst>
            <pc:docMk/>
            <pc:sldMk cId="2520598123" sldId="395"/>
            <ac:spMk id="3" creationId="{6E8FF2D7-5F27-4E5E-B413-BB0441EF0138}"/>
          </ac:spMkLst>
        </pc:spChg>
      </pc:sldChg>
      <pc:sldChg chg="del">
        <pc:chgData name="Ivan Monich" userId="df37b809a6939972" providerId="LiveId" clId="{2504C3AD-60DA-4B9C-ACB4-7AF44B0ED10F}" dt="2020-03-09T12:17:01.895" v="0" actId="47"/>
        <pc:sldMkLst>
          <pc:docMk/>
          <pc:sldMk cId="228978846" sldId="396"/>
        </pc:sldMkLst>
      </pc:sldChg>
      <pc:sldChg chg="modSp add">
        <pc:chgData name="Ivan Monich" userId="df37b809a6939972" providerId="LiveId" clId="{2504C3AD-60DA-4B9C-ACB4-7AF44B0ED10F}" dt="2020-03-09T12:22:10.919" v="152"/>
        <pc:sldMkLst>
          <pc:docMk/>
          <pc:sldMk cId="816678869" sldId="396"/>
        </pc:sldMkLst>
        <pc:spChg chg="mod">
          <ac:chgData name="Ivan Monich" userId="df37b809a6939972" providerId="LiveId" clId="{2504C3AD-60DA-4B9C-ACB4-7AF44B0ED10F}" dt="2020-03-09T12:22:10.919" v="152"/>
          <ac:spMkLst>
            <pc:docMk/>
            <pc:sldMk cId="816678869" sldId="396"/>
            <ac:spMk id="2" creationId="{FF92BE02-1FF7-4D1C-8069-6AAA27D37F87}"/>
          </ac:spMkLst>
        </pc:spChg>
        <pc:spChg chg="mod">
          <ac:chgData name="Ivan Monich" userId="df37b809a6939972" providerId="LiveId" clId="{2504C3AD-60DA-4B9C-ACB4-7AF44B0ED10F}" dt="2020-03-09T12:22:03.455" v="151" actId="123"/>
          <ac:spMkLst>
            <pc:docMk/>
            <pc:sldMk cId="816678869" sldId="396"/>
            <ac:spMk id="3" creationId="{6E8FF2D7-5F27-4E5E-B413-BB0441EF0138}"/>
          </ac:spMkLst>
        </pc:spChg>
      </pc:sldChg>
      <pc:sldChg chg="del">
        <pc:chgData name="Ivan Monich" userId="df37b809a6939972" providerId="LiveId" clId="{2504C3AD-60DA-4B9C-ACB4-7AF44B0ED10F}" dt="2020-03-09T12:17:41.087" v="9" actId="47"/>
        <pc:sldMkLst>
          <pc:docMk/>
          <pc:sldMk cId="988866865" sldId="397"/>
        </pc:sldMkLst>
      </pc:sldChg>
      <pc:sldChg chg="modSp add">
        <pc:chgData name="Ivan Monich" userId="df37b809a6939972" providerId="LiveId" clId="{2504C3AD-60DA-4B9C-ACB4-7AF44B0ED10F}" dt="2020-03-09T12:23:02.441" v="175" actId="123"/>
        <pc:sldMkLst>
          <pc:docMk/>
          <pc:sldMk cId="1885988829" sldId="397"/>
        </pc:sldMkLst>
        <pc:spChg chg="mod">
          <ac:chgData name="Ivan Monich" userId="df37b809a6939972" providerId="LiveId" clId="{2504C3AD-60DA-4B9C-ACB4-7AF44B0ED10F}" dt="2020-03-09T12:22:36.643" v="170" actId="20577"/>
          <ac:spMkLst>
            <pc:docMk/>
            <pc:sldMk cId="1885988829" sldId="397"/>
            <ac:spMk id="2" creationId="{FF92BE02-1FF7-4D1C-8069-6AAA27D37F87}"/>
          </ac:spMkLst>
        </pc:spChg>
        <pc:spChg chg="mod">
          <ac:chgData name="Ivan Monich" userId="df37b809a6939972" providerId="LiveId" clId="{2504C3AD-60DA-4B9C-ACB4-7AF44B0ED10F}" dt="2020-03-09T12:23:02.441" v="175" actId="123"/>
          <ac:spMkLst>
            <pc:docMk/>
            <pc:sldMk cId="1885988829" sldId="397"/>
            <ac:spMk id="3" creationId="{6E8FF2D7-5F27-4E5E-B413-BB0441EF0138}"/>
          </ac:spMkLst>
        </pc:spChg>
      </pc:sldChg>
      <pc:sldChg chg="modSp add">
        <pc:chgData name="Ivan Monich" userId="df37b809a6939972" providerId="LiveId" clId="{2504C3AD-60DA-4B9C-ACB4-7AF44B0ED10F}" dt="2020-03-09T12:24:53.581" v="181" actId="207"/>
        <pc:sldMkLst>
          <pc:docMk/>
          <pc:sldMk cId="3608830423" sldId="398"/>
        </pc:sldMkLst>
        <pc:spChg chg="mod">
          <ac:chgData name="Ivan Monich" userId="df37b809a6939972" providerId="LiveId" clId="{2504C3AD-60DA-4B9C-ACB4-7AF44B0ED10F}" dt="2020-03-09T12:24:53.581" v="181" actId="207"/>
          <ac:spMkLst>
            <pc:docMk/>
            <pc:sldMk cId="3608830423" sldId="398"/>
            <ac:spMk id="2" creationId="{FF92BE02-1FF7-4D1C-8069-6AAA27D37F87}"/>
          </ac:spMkLst>
        </pc:spChg>
        <pc:spChg chg="mod">
          <ac:chgData name="Ivan Monich" userId="df37b809a6939972" providerId="LiveId" clId="{2504C3AD-60DA-4B9C-ACB4-7AF44B0ED10F}" dt="2020-03-09T12:24:43.740" v="177" actId="123"/>
          <ac:spMkLst>
            <pc:docMk/>
            <pc:sldMk cId="3608830423" sldId="398"/>
            <ac:spMk id="3" creationId="{6E8FF2D7-5F27-4E5E-B413-BB0441EF0138}"/>
          </ac:spMkLst>
        </pc:spChg>
      </pc:sldChg>
      <pc:sldChg chg="modSp add">
        <pc:chgData name="Ivan Monich" userId="df37b809a6939972" providerId="LiveId" clId="{2504C3AD-60DA-4B9C-ACB4-7AF44B0ED10F}" dt="2020-03-09T12:25:20.744" v="187" actId="20577"/>
        <pc:sldMkLst>
          <pc:docMk/>
          <pc:sldMk cId="1462404415" sldId="399"/>
        </pc:sldMkLst>
        <pc:spChg chg="mod">
          <ac:chgData name="Ivan Monich" userId="df37b809a6939972" providerId="LiveId" clId="{2504C3AD-60DA-4B9C-ACB4-7AF44B0ED10F}" dt="2020-03-09T12:25:20.744" v="187" actId="20577"/>
          <ac:spMkLst>
            <pc:docMk/>
            <pc:sldMk cId="1462404415" sldId="399"/>
            <ac:spMk id="2" creationId="{FF92BE02-1FF7-4D1C-8069-6AAA27D37F87}"/>
          </ac:spMkLst>
        </pc:spChg>
        <pc:spChg chg="mod">
          <ac:chgData name="Ivan Monich" userId="df37b809a6939972" providerId="LiveId" clId="{2504C3AD-60DA-4B9C-ACB4-7AF44B0ED10F}" dt="2020-03-09T12:25:10.853" v="183" actId="123"/>
          <ac:spMkLst>
            <pc:docMk/>
            <pc:sldMk cId="1462404415" sldId="399"/>
            <ac:spMk id="3" creationId="{6E8FF2D7-5F27-4E5E-B413-BB0441EF0138}"/>
          </ac:spMkLst>
        </pc:spChg>
      </pc:sldChg>
      <pc:sldChg chg="modSp add">
        <pc:chgData name="Ivan Monich" userId="df37b809a6939972" providerId="LiveId" clId="{2504C3AD-60DA-4B9C-ACB4-7AF44B0ED10F}" dt="2020-03-09T12:26:43.079" v="223" actId="20577"/>
        <pc:sldMkLst>
          <pc:docMk/>
          <pc:sldMk cId="45050885" sldId="400"/>
        </pc:sldMkLst>
        <pc:spChg chg="mod">
          <ac:chgData name="Ivan Monich" userId="df37b809a6939972" providerId="LiveId" clId="{2504C3AD-60DA-4B9C-ACB4-7AF44B0ED10F}" dt="2020-03-09T12:25:46.081" v="189"/>
          <ac:spMkLst>
            <pc:docMk/>
            <pc:sldMk cId="45050885" sldId="400"/>
            <ac:spMk id="2" creationId="{FF92BE02-1FF7-4D1C-8069-6AAA27D37F87}"/>
          </ac:spMkLst>
        </pc:spChg>
        <pc:spChg chg="mod">
          <ac:chgData name="Ivan Monich" userId="df37b809a6939972" providerId="LiveId" clId="{2504C3AD-60DA-4B9C-ACB4-7AF44B0ED10F}" dt="2020-03-09T12:26:43.079" v="223" actId="20577"/>
          <ac:spMkLst>
            <pc:docMk/>
            <pc:sldMk cId="45050885" sldId="400"/>
            <ac:spMk id="3" creationId="{6E8FF2D7-5F27-4E5E-B413-BB0441EF0138}"/>
          </ac:spMkLst>
        </pc:spChg>
      </pc:sldChg>
      <pc:sldChg chg="modSp add">
        <pc:chgData name="Ivan Monich" userId="df37b809a6939972" providerId="LiveId" clId="{2504C3AD-60DA-4B9C-ACB4-7AF44B0ED10F}" dt="2020-03-09T12:27:07.147" v="227" actId="123"/>
        <pc:sldMkLst>
          <pc:docMk/>
          <pc:sldMk cId="2702526673" sldId="401"/>
        </pc:sldMkLst>
        <pc:spChg chg="mod">
          <ac:chgData name="Ivan Monich" userId="df37b809a6939972" providerId="LiveId" clId="{2504C3AD-60DA-4B9C-ACB4-7AF44B0ED10F}" dt="2020-03-09T12:26:52.731" v="225" actId="207"/>
          <ac:spMkLst>
            <pc:docMk/>
            <pc:sldMk cId="2702526673" sldId="401"/>
            <ac:spMk id="2" creationId="{FF92BE02-1FF7-4D1C-8069-6AAA27D37F87}"/>
          </ac:spMkLst>
        </pc:spChg>
        <pc:spChg chg="mod">
          <ac:chgData name="Ivan Monich" userId="df37b809a6939972" providerId="LiveId" clId="{2504C3AD-60DA-4B9C-ACB4-7AF44B0ED10F}" dt="2020-03-09T12:27:07.147" v="227" actId="123"/>
          <ac:spMkLst>
            <pc:docMk/>
            <pc:sldMk cId="2702526673" sldId="401"/>
            <ac:spMk id="3" creationId="{6E8FF2D7-5F27-4E5E-B413-BB0441EF0138}"/>
          </ac:spMkLst>
        </pc:spChg>
      </pc:sldChg>
      <pc:sldChg chg="modSp add">
        <pc:chgData name="Ivan Monich" userId="df37b809a6939972" providerId="LiveId" clId="{2504C3AD-60DA-4B9C-ACB4-7AF44B0ED10F}" dt="2020-03-09T12:27:24.294" v="230"/>
        <pc:sldMkLst>
          <pc:docMk/>
          <pc:sldMk cId="3370725091" sldId="402"/>
        </pc:sldMkLst>
        <pc:spChg chg="mod">
          <ac:chgData name="Ivan Monich" userId="df37b809a6939972" providerId="LiveId" clId="{2504C3AD-60DA-4B9C-ACB4-7AF44B0ED10F}" dt="2020-03-09T12:27:24.294" v="230"/>
          <ac:spMkLst>
            <pc:docMk/>
            <pc:sldMk cId="3370725091" sldId="402"/>
            <ac:spMk id="2" creationId="{FF92BE02-1FF7-4D1C-8069-6AAA27D37F87}"/>
          </ac:spMkLst>
        </pc:spChg>
        <pc:spChg chg="mod">
          <ac:chgData name="Ivan Monich" userId="df37b809a6939972" providerId="LiveId" clId="{2504C3AD-60DA-4B9C-ACB4-7AF44B0ED10F}" dt="2020-03-09T12:27:20.080" v="229" actId="123"/>
          <ac:spMkLst>
            <pc:docMk/>
            <pc:sldMk cId="3370725091" sldId="402"/>
            <ac:spMk id="3" creationId="{6E8FF2D7-5F27-4E5E-B413-BB0441EF0138}"/>
          </ac:spMkLst>
        </pc:spChg>
      </pc:sldChg>
      <pc:sldChg chg="addSp delSp modSp add">
        <pc:chgData name="Ivan Monich" userId="df37b809a6939972" providerId="LiveId" clId="{2504C3AD-60DA-4B9C-ACB4-7AF44B0ED10F}" dt="2020-03-09T12:27:58.631" v="239" actId="478"/>
        <pc:sldMkLst>
          <pc:docMk/>
          <pc:sldMk cId="3141675895" sldId="403"/>
        </pc:sldMkLst>
        <pc:spChg chg="mod">
          <ac:chgData name="Ivan Monich" userId="df37b809a6939972" providerId="LiveId" clId="{2504C3AD-60DA-4B9C-ACB4-7AF44B0ED10F}" dt="2020-03-09T12:27:44.563" v="233" actId="207"/>
          <ac:spMkLst>
            <pc:docMk/>
            <pc:sldMk cId="3141675895" sldId="403"/>
            <ac:spMk id="2" creationId="{FF92BE02-1FF7-4D1C-8069-6AAA27D37F87}"/>
          </ac:spMkLst>
        </pc:spChg>
        <pc:spChg chg="del">
          <ac:chgData name="Ivan Monich" userId="df37b809a6939972" providerId="LiveId" clId="{2504C3AD-60DA-4B9C-ACB4-7AF44B0ED10F}" dt="2020-03-09T12:27:58.631" v="239" actId="478"/>
          <ac:spMkLst>
            <pc:docMk/>
            <pc:sldMk cId="3141675895" sldId="403"/>
            <ac:spMk id="3" creationId="{6E8FF2D7-5F27-4E5E-B413-BB0441EF0138}"/>
          </ac:spMkLst>
        </pc:spChg>
        <pc:picChg chg="add del ord">
          <ac:chgData name="Ivan Monich" userId="df37b809a6939972" providerId="LiveId" clId="{2504C3AD-60DA-4B9C-ACB4-7AF44B0ED10F}" dt="2020-03-09T12:27:56.478" v="238" actId="478"/>
          <ac:picMkLst>
            <pc:docMk/>
            <pc:sldMk cId="3141675895" sldId="403"/>
            <ac:picMk id="5" creationId="{AE3A5C9A-F838-4C1F-A2B6-8C8ABCAECE16}"/>
          </ac:picMkLst>
        </pc:picChg>
      </pc:sldChg>
      <pc:sldChg chg="addSp modSp add">
        <pc:chgData name="Ivan Monich" userId="df37b809a6939972" providerId="LiveId" clId="{2504C3AD-60DA-4B9C-ACB4-7AF44B0ED10F}" dt="2020-03-09T12:29:09.965" v="253" actId="123"/>
        <pc:sldMkLst>
          <pc:docMk/>
          <pc:sldMk cId="2536277193" sldId="404"/>
        </pc:sldMkLst>
        <pc:spChg chg="mod">
          <ac:chgData name="Ivan Monich" userId="df37b809a6939972" providerId="LiveId" clId="{2504C3AD-60DA-4B9C-ACB4-7AF44B0ED10F}" dt="2020-03-09T12:28:19.424" v="249" actId="207"/>
          <ac:spMkLst>
            <pc:docMk/>
            <pc:sldMk cId="2536277193" sldId="404"/>
            <ac:spMk id="2" creationId="{FF92BE02-1FF7-4D1C-8069-6AAA27D37F87}"/>
          </ac:spMkLst>
        </pc:spChg>
        <pc:spChg chg="mod">
          <ac:chgData name="Ivan Monich" userId="df37b809a6939972" providerId="LiveId" clId="{2504C3AD-60DA-4B9C-ACB4-7AF44B0ED10F}" dt="2020-03-09T12:29:09.965" v="253" actId="123"/>
          <ac:spMkLst>
            <pc:docMk/>
            <pc:sldMk cId="2536277193" sldId="404"/>
            <ac:spMk id="3" creationId="{6E8FF2D7-5F27-4E5E-B413-BB0441EF0138}"/>
          </ac:spMkLst>
        </pc:spChg>
        <pc:picChg chg="add mod">
          <ac:chgData name="Ivan Monich" userId="df37b809a6939972" providerId="LiveId" clId="{2504C3AD-60DA-4B9C-ACB4-7AF44B0ED10F}" dt="2020-03-09T12:29:06.660" v="251" actId="1076"/>
          <ac:picMkLst>
            <pc:docMk/>
            <pc:sldMk cId="2536277193" sldId="404"/>
            <ac:picMk id="5" creationId="{450C2F2C-DB00-4B41-9816-2774A9FB3045}"/>
          </ac:picMkLst>
        </pc:picChg>
      </pc:sldChg>
      <pc:sldChg chg="addSp delSp modSp add">
        <pc:chgData name="Ivan Monich" userId="df37b809a6939972" providerId="LiveId" clId="{2504C3AD-60DA-4B9C-ACB4-7AF44B0ED10F}" dt="2020-03-09T12:34:48.463" v="315" actId="20577"/>
        <pc:sldMkLst>
          <pc:docMk/>
          <pc:sldMk cId="2009936287" sldId="405"/>
        </pc:sldMkLst>
        <pc:spChg chg="mod">
          <ac:chgData name="Ivan Monich" userId="df37b809a6939972" providerId="LiveId" clId="{2504C3AD-60DA-4B9C-ACB4-7AF44B0ED10F}" dt="2020-03-09T12:34:25.365" v="303" actId="207"/>
          <ac:spMkLst>
            <pc:docMk/>
            <pc:sldMk cId="2009936287" sldId="405"/>
            <ac:spMk id="2" creationId="{FF92BE02-1FF7-4D1C-8069-6AAA27D37F87}"/>
          </ac:spMkLst>
        </pc:spChg>
        <pc:spChg chg="mod">
          <ac:chgData name="Ivan Monich" userId="df37b809a6939972" providerId="LiveId" clId="{2504C3AD-60DA-4B9C-ACB4-7AF44B0ED10F}" dt="2020-03-09T12:34:48.463" v="315" actId="20577"/>
          <ac:spMkLst>
            <pc:docMk/>
            <pc:sldMk cId="2009936287" sldId="405"/>
            <ac:spMk id="3" creationId="{6E8FF2D7-5F27-4E5E-B413-BB0441EF0138}"/>
          </ac:spMkLst>
        </pc:spChg>
        <pc:spChg chg="add del">
          <ac:chgData name="Ivan Monich" userId="df37b809a6939972" providerId="LiveId" clId="{2504C3AD-60DA-4B9C-ACB4-7AF44B0ED10F}" dt="2020-03-09T12:34:22.327" v="301"/>
          <ac:spMkLst>
            <pc:docMk/>
            <pc:sldMk cId="2009936287" sldId="405"/>
            <ac:spMk id="5" creationId="{8C2BE970-1038-44BD-94CB-1AFC04B220C3}"/>
          </ac:spMkLst>
        </pc:spChg>
      </pc:sldChg>
      <pc:sldChg chg="modSp add">
        <pc:chgData name="Ivan Monich" userId="df37b809a6939972" providerId="LiveId" clId="{2504C3AD-60DA-4B9C-ACB4-7AF44B0ED10F}" dt="2020-03-09T12:36:10.547" v="342" actId="123"/>
        <pc:sldMkLst>
          <pc:docMk/>
          <pc:sldMk cId="1359399572" sldId="406"/>
        </pc:sldMkLst>
        <pc:spChg chg="mod">
          <ac:chgData name="Ivan Monich" userId="df37b809a6939972" providerId="LiveId" clId="{2504C3AD-60DA-4B9C-ACB4-7AF44B0ED10F}" dt="2020-03-09T12:36:01.894" v="340" actId="207"/>
          <ac:spMkLst>
            <pc:docMk/>
            <pc:sldMk cId="1359399572" sldId="406"/>
            <ac:spMk id="2" creationId="{FF92BE02-1FF7-4D1C-8069-6AAA27D37F87}"/>
          </ac:spMkLst>
        </pc:spChg>
        <pc:spChg chg="mod">
          <ac:chgData name="Ivan Monich" userId="df37b809a6939972" providerId="LiveId" clId="{2504C3AD-60DA-4B9C-ACB4-7AF44B0ED10F}" dt="2020-03-09T12:36:10.547" v="342" actId="123"/>
          <ac:spMkLst>
            <pc:docMk/>
            <pc:sldMk cId="1359399572" sldId="406"/>
            <ac:spMk id="3" creationId="{6E8FF2D7-5F27-4E5E-B413-BB0441EF0138}"/>
          </ac:spMkLst>
        </pc:spChg>
      </pc:sldChg>
      <pc:sldChg chg="modSp add">
        <pc:chgData name="Ivan Monich" userId="df37b809a6939972" providerId="LiveId" clId="{2504C3AD-60DA-4B9C-ACB4-7AF44B0ED10F}" dt="2020-03-09T12:44:49.443" v="821" actId="12"/>
        <pc:sldMkLst>
          <pc:docMk/>
          <pc:sldMk cId="3754086532" sldId="407"/>
        </pc:sldMkLst>
        <pc:spChg chg="mod">
          <ac:chgData name="Ivan Monich" userId="df37b809a6939972" providerId="LiveId" clId="{2504C3AD-60DA-4B9C-ACB4-7AF44B0ED10F}" dt="2020-03-09T12:42:23.564" v="708" actId="27636"/>
          <ac:spMkLst>
            <pc:docMk/>
            <pc:sldMk cId="3754086532" sldId="407"/>
            <ac:spMk id="2" creationId="{FF92BE02-1FF7-4D1C-8069-6AAA27D37F87}"/>
          </ac:spMkLst>
        </pc:spChg>
        <pc:spChg chg="mod">
          <ac:chgData name="Ivan Monich" userId="df37b809a6939972" providerId="LiveId" clId="{2504C3AD-60DA-4B9C-ACB4-7AF44B0ED10F}" dt="2020-03-09T12:44:49.443" v="821" actId="12"/>
          <ac:spMkLst>
            <pc:docMk/>
            <pc:sldMk cId="3754086532" sldId="407"/>
            <ac:spMk id="3" creationId="{6E8FF2D7-5F27-4E5E-B413-BB0441EF0138}"/>
          </ac:spMkLst>
        </pc:spChg>
      </pc:sldChg>
      <pc:sldChg chg="add del">
        <pc:chgData name="Ivan Monich" userId="df37b809a6939972" providerId="LiveId" clId="{2504C3AD-60DA-4B9C-ACB4-7AF44B0ED10F}" dt="2020-03-09T12:45:12.135" v="822" actId="47"/>
        <pc:sldMkLst>
          <pc:docMk/>
          <pc:sldMk cId="2158306833" sldId="408"/>
        </pc:sldMkLst>
      </pc:sldChg>
      <pc:sldChg chg="add del">
        <pc:chgData name="Ivan Monich" userId="df37b809a6939972" providerId="LiveId" clId="{2504C3AD-60DA-4B9C-ACB4-7AF44B0ED10F}" dt="2020-03-09T12:45:12.135" v="822" actId="47"/>
        <pc:sldMkLst>
          <pc:docMk/>
          <pc:sldMk cId="33509730" sldId="409"/>
        </pc:sldMkLst>
      </pc:sldChg>
      <pc:sldChg chg="add del">
        <pc:chgData name="Ivan Monich" userId="df37b809a6939972" providerId="LiveId" clId="{2504C3AD-60DA-4B9C-ACB4-7AF44B0ED10F}" dt="2020-03-09T12:45:12.135" v="822" actId="47"/>
        <pc:sldMkLst>
          <pc:docMk/>
          <pc:sldMk cId="2806658084" sldId="410"/>
        </pc:sldMkLst>
      </pc:sldChg>
      <pc:sldChg chg="add del">
        <pc:chgData name="Ivan Monich" userId="df37b809a6939972" providerId="LiveId" clId="{2504C3AD-60DA-4B9C-ACB4-7AF44B0ED10F}" dt="2020-03-09T12:45:12.135" v="822" actId="47"/>
        <pc:sldMkLst>
          <pc:docMk/>
          <pc:sldMk cId="2505835746" sldId="411"/>
        </pc:sldMkLst>
      </pc:sldChg>
      <pc:sldChg chg="add del">
        <pc:chgData name="Ivan Monich" userId="df37b809a6939972" providerId="LiveId" clId="{2504C3AD-60DA-4B9C-ACB4-7AF44B0ED10F}" dt="2020-03-09T12:45:12.135" v="822" actId="47"/>
        <pc:sldMkLst>
          <pc:docMk/>
          <pc:sldMk cId="656851695" sldId="412"/>
        </pc:sldMkLst>
      </pc:sldChg>
      <pc:sldChg chg="add del">
        <pc:chgData name="Ivan Monich" userId="df37b809a6939972" providerId="LiveId" clId="{2504C3AD-60DA-4B9C-ACB4-7AF44B0ED10F}" dt="2020-03-09T12:45:12.135" v="822" actId="47"/>
        <pc:sldMkLst>
          <pc:docMk/>
          <pc:sldMk cId="714130488" sldId="413"/>
        </pc:sldMkLst>
      </pc:sldChg>
      <pc:sldChg chg="add del">
        <pc:chgData name="Ivan Monich" userId="df37b809a6939972" providerId="LiveId" clId="{2504C3AD-60DA-4B9C-ACB4-7AF44B0ED10F}" dt="2020-03-09T12:45:12.135" v="822" actId="47"/>
        <pc:sldMkLst>
          <pc:docMk/>
          <pc:sldMk cId="874943204" sldId="414"/>
        </pc:sldMkLst>
      </pc:sldChg>
      <pc:sldChg chg="add del">
        <pc:chgData name="Ivan Monich" userId="df37b809a6939972" providerId="LiveId" clId="{2504C3AD-60DA-4B9C-ACB4-7AF44B0ED10F}" dt="2020-03-09T12:45:12.135" v="822" actId="47"/>
        <pc:sldMkLst>
          <pc:docMk/>
          <pc:sldMk cId="3848181464" sldId="415"/>
        </pc:sldMkLst>
      </pc:sldChg>
      <pc:sldChg chg="add del">
        <pc:chgData name="Ivan Monich" userId="df37b809a6939972" providerId="LiveId" clId="{2504C3AD-60DA-4B9C-ACB4-7AF44B0ED10F}" dt="2020-03-09T12:45:12.135" v="822" actId="47"/>
        <pc:sldMkLst>
          <pc:docMk/>
          <pc:sldMk cId="1681235276" sldId="416"/>
        </pc:sldMkLst>
      </pc:sldChg>
      <pc:sldChg chg="add del">
        <pc:chgData name="Ivan Monich" userId="df37b809a6939972" providerId="LiveId" clId="{2504C3AD-60DA-4B9C-ACB4-7AF44B0ED10F}" dt="2020-03-09T12:45:12.135" v="822" actId="47"/>
        <pc:sldMkLst>
          <pc:docMk/>
          <pc:sldMk cId="1663082716" sldId="417"/>
        </pc:sldMkLst>
      </pc:sldChg>
      <pc:sldChg chg="add del">
        <pc:chgData name="Ivan Monich" userId="df37b809a6939972" providerId="LiveId" clId="{2504C3AD-60DA-4B9C-ACB4-7AF44B0ED10F}" dt="2020-03-09T12:45:12.135" v="822" actId="47"/>
        <pc:sldMkLst>
          <pc:docMk/>
          <pc:sldMk cId="3829460078" sldId="418"/>
        </pc:sldMkLst>
      </pc:sldChg>
      <pc:sldChg chg="add del">
        <pc:chgData name="Ivan Monich" userId="df37b809a6939972" providerId="LiveId" clId="{2504C3AD-60DA-4B9C-ACB4-7AF44B0ED10F}" dt="2020-03-09T12:45:12.135" v="822" actId="47"/>
        <pc:sldMkLst>
          <pc:docMk/>
          <pc:sldMk cId="3853125866" sldId="419"/>
        </pc:sldMkLst>
      </pc:sldChg>
      <pc:sldChg chg="add del">
        <pc:chgData name="Ivan Monich" userId="df37b809a6939972" providerId="LiveId" clId="{2504C3AD-60DA-4B9C-ACB4-7AF44B0ED10F}" dt="2020-03-09T12:45:12.135" v="822" actId="47"/>
        <pc:sldMkLst>
          <pc:docMk/>
          <pc:sldMk cId="14223069" sldId="420"/>
        </pc:sldMkLst>
      </pc:sldChg>
      <pc:sldChg chg="add del">
        <pc:chgData name="Ivan Monich" userId="df37b809a6939972" providerId="LiveId" clId="{2504C3AD-60DA-4B9C-ACB4-7AF44B0ED10F}" dt="2020-03-09T12:45:12.135" v="822" actId="47"/>
        <pc:sldMkLst>
          <pc:docMk/>
          <pc:sldMk cId="229241501" sldId="421"/>
        </pc:sldMkLst>
      </pc:sldChg>
      <pc:sldChg chg="add del">
        <pc:chgData name="Ivan Monich" userId="df37b809a6939972" providerId="LiveId" clId="{2504C3AD-60DA-4B9C-ACB4-7AF44B0ED10F}" dt="2020-03-09T12:45:12.135" v="822" actId="47"/>
        <pc:sldMkLst>
          <pc:docMk/>
          <pc:sldMk cId="982228386" sldId="422"/>
        </pc:sldMkLst>
      </pc:sldChg>
      <pc:sldChg chg="add del">
        <pc:chgData name="Ivan Monich" userId="df37b809a6939972" providerId="LiveId" clId="{2504C3AD-60DA-4B9C-ACB4-7AF44B0ED10F}" dt="2020-03-09T12:45:12.135" v="822" actId="47"/>
        <pc:sldMkLst>
          <pc:docMk/>
          <pc:sldMk cId="154186642" sldId="423"/>
        </pc:sldMkLst>
      </pc:sldChg>
      <pc:sldChg chg="add del">
        <pc:chgData name="Ivan Monich" userId="df37b809a6939972" providerId="LiveId" clId="{2504C3AD-60DA-4B9C-ACB4-7AF44B0ED10F}" dt="2020-03-09T12:45:12.135" v="822" actId="47"/>
        <pc:sldMkLst>
          <pc:docMk/>
          <pc:sldMk cId="4162179475" sldId="424"/>
        </pc:sldMkLst>
      </pc:sldChg>
      <pc:sldChg chg="add del">
        <pc:chgData name="Ivan Monich" userId="df37b809a6939972" providerId="LiveId" clId="{2504C3AD-60DA-4B9C-ACB4-7AF44B0ED10F}" dt="2020-03-09T12:45:12.135" v="822" actId="47"/>
        <pc:sldMkLst>
          <pc:docMk/>
          <pc:sldMk cId="2213079256" sldId="425"/>
        </pc:sldMkLst>
      </pc:sldChg>
      <pc:sldChg chg="add del">
        <pc:chgData name="Ivan Monich" userId="df37b809a6939972" providerId="LiveId" clId="{2504C3AD-60DA-4B9C-ACB4-7AF44B0ED10F}" dt="2020-03-09T12:45:12.135" v="822" actId="47"/>
        <pc:sldMkLst>
          <pc:docMk/>
          <pc:sldMk cId="3803742321" sldId="426"/>
        </pc:sldMkLst>
      </pc:sldChg>
      <pc:sldChg chg="modSp add">
        <pc:chgData name="Ivan Monich" userId="df37b809a6939972" providerId="LiveId" clId="{2504C3AD-60DA-4B9C-ACB4-7AF44B0ED10F}" dt="2020-03-09T12:29:38.768" v="258" actId="123"/>
        <pc:sldMkLst>
          <pc:docMk/>
          <pc:sldMk cId="662651240" sldId="427"/>
        </pc:sldMkLst>
        <pc:spChg chg="mod">
          <ac:chgData name="Ivan Monich" userId="df37b809a6939972" providerId="LiveId" clId="{2504C3AD-60DA-4B9C-ACB4-7AF44B0ED10F}" dt="2020-03-09T12:29:34.106" v="256"/>
          <ac:spMkLst>
            <pc:docMk/>
            <pc:sldMk cId="662651240" sldId="427"/>
            <ac:spMk id="2" creationId="{FF92BE02-1FF7-4D1C-8069-6AAA27D37F87}"/>
          </ac:spMkLst>
        </pc:spChg>
        <pc:spChg chg="mod">
          <ac:chgData name="Ivan Monich" userId="df37b809a6939972" providerId="LiveId" clId="{2504C3AD-60DA-4B9C-ACB4-7AF44B0ED10F}" dt="2020-03-09T12:29:38.768" v="258" actId="123"/>
          <ac:spMkLst>
            <pc:docMk/>
            <pc:sldMk cId="662651240" sldId="427"/>
            <ac:spMk id="3" creationId="{6E8FF2D7-5F27-4E5E-B413-BB0441EF0138}"/>
          </ac:spMkLst>
        </pc:spChg>
      </pc:sldChg>
      <pc:sldChg chg="modSp add">
        <pc:chgData name="Ivan Monich" userId="df37b809a6939972" providerId="LiveId" clId="{2504C3AD-60DA-4B9C-ACB4-7AF44B0ED10F}" dt="2020-03-09T12:30:23.192" v="264" actId="123"/>
        <pc:sldMkLst>
          <pc:docMk/>
          <pc:sldMk cId="3023713327" sldId="428"/>
        </pc:sldMkLst>
        <pc:spChg chg="mod">
          <ac:chgData name="Ivan Monich" userId="df37b809a6939972" providerId="LiveId" clId="{2504C3AD-60DA-4B9C-ACB4-7AF44B0ED10F}" dt="2020-03-09T12:29:50.955" v="260" actId="207"/>
          <ac:spMkLst>
            <pc:docMk/>
            <pc:sldMk cId="3023713327" sldId="428"/>
            <ac:spMk id="2" creationId="{FF92BE02-1FF7-4D1C-8069-6AAA27D37F87}"/>
          </ac:spMkLst>
        </pc:spChg>
        <pc:spChg chg="mod">
          <ac:chgData name="Ivan Monich" userId="df37b809a6939972" providerId="LiveId" clId="{2504C3AD-60DA-4B9C-ACB4-7AF44B0ED10F}" dt="2020-03-09T12:30:23.192" v="264" actId="123"/>
          <ac:spMkLst>
            <pc:docMk/>
            <pc:sldMk cId="3023713327" sldId="428"/>
            <ac:spMk id="3" creationId="{6E8FF2D7-5F27-4E5E-B413-BB0441EF0138}"/>
          </ac:spMkLst>
        </pc:spChg>
      </pc:sldChg>
      <pc:sldChg chg="modSp add">
        <pc:chgData name="Ivan Monich" userId="df37b809a6939972" providerId="LiveId" clId="{2504C3AD-60DA-4B9C-ACB4-7AF44B0ED10F}" dt="2020-03-09T12:30:56.358" v="268" actId="123"/>
        <pc:sldMkLst>
          <pc:docMk/>
          <pc:sldMk cId="2415379730" sldId="429"/>
        </pc:sldMkLst>
        <pc:spChg chg="mod">
          <ac:chgData name="Ivan Monich" userId="df37b809a6939972" providerId="LiveId" clId="{2504C3AD-60DA-4B9C-ACB4-7AF44B0ED10F}" dt="2020-03-09T12:30:30.306" v="266" actId="207"/>
          <ac:spMkLst>
            <pc:docMk/>
            <pc:sldMk cId="2415379730" sldId="429"/>
            <ac:spMk id="2" creationId="{FF92BE02-1FF7-4D1C-8069-6AAA27D37F87}"/>
          </ac:spMkLst>
        </pc:spChg>
        <pc:spChg chg="mod">
          <ac:chgData name="Ivan Monich" userId="df37b809a6939972" providerId="LiveId" clId="{2504C3AD-60DA-4B9C-ACB4-7AF44B0ED10F}" dt="2020-03-09T12:30:56.358" v="268" actId="123"/>
          <ac:spMkLst>
            <pc:docMk/>
            <pc:sldMk cId="2415379730" sldId="429"/>
            <ac:spMk id="3" creationId="{6E8FF2D7-5F27-4E5E-B413-BB0441EF0138}"/>
          </ac:spMkLst>
        </pc:spChg>
      </pc:sldChg>
      <pc:sldChg chg="modSp add">
        <pc:chgData name="Ivan Monich" userId="df37b809a6939972" providerId="LiveId" clId="{2504C3AD-60DA-4B9C-ACB4-7AF44B0ED10F}" dt="2020-03-09T12:31:15.586" v="271"/>
        <pc:sldMkLst>
          <pc:docMk/>
          <pc:sldMk cId="2825890857" sldId="430"/>
        </pc:sldMkLst>
        <pc:spChg chg="mod">
          <ac:chgData name="Ivan Monich" userId="df37b809a6939972" providerId="LiveId" clId="{2504C3AD-60DA-4B9C-ACB4-7AF44B0ED10F}" dt="2020-03-09T12:31:15.586" v="271"/>
          <ac:spMkLst>
            <pc:docMk/>
            <pc:sldMk cId="2825890857" sldId="430"/>
            <ac:spMk id="2" creationId="{FF92BE02-1FF7-4D1C-8069-6AAA27D37F87}"/>
          </ac:spMkLst>
        </pc:spChg>
        <pc:spChg chg="mod">
          <ac:chgData name="Ivan Monich" userId="df37b809a6939972" providerId="LiveId" clId="{2504C3AD-60DA-4B9C-ACB4-7AF44B0ED10F}" dt="2020-03-09T12:31:11.594" v="270" actId="123"/>
          <ac:spMkLst>
            <pc:docMk/>
            <pc:sldMk cId="2825890857" sldId="430"/>
            <ac:spMk id="3" creationId="{6E8FF2D7-5F27-4E5E-B413-BB0441EF0138}"/>
          </ac:spMkLst>
        </pc:spChg>
      </pc:sldChg>
      <pc:sldChg chg="modSp add">
        <pc:chgData name="Ivan Monich" userId="df37b809a6939972" providerId="LiveId" clId="{2504C3AD-60DA-4B9C-ACB4-7AF44B0ED10F}" dt="2020-03-09T12:31:49.234" v="276" actId="123"/>
        <pc:sldMkLst>
          <pc:docMk/>
          <pc:sldMk cId="611072990" sldId="431"/>
        </pc:sldMkLst>
        <pc:spChg chg="mod">
          <ac:chgData name="Ivan Monich" userId="df37b809a6939972" providerId="LiveId" clId="{2504C3AD-60DA-4B9C-ACB4-7AF44B0ED10F}" dt="2020-03-09T12:31:25.286" v="273" actId="207"/>
          <ac:spMkLst>
            <pc:docMk/>
            <pc:sldMk cId="611072990" sldId="431"/>
            <ac:spMk id="2" creationId="{FF92BE02-1FF7-4D1C-8069-6AAA27D37F87}"/>
          </ac:spMkLst>
        </pc:spChg>
        <pc:spChg chg="mod">
          <ac:chgData name="Ivan Monich" userId="df37b809a6939972" providerId="LiveId" clId="{2504C3AD-60DA-4B9C-ACB4-7AF44B0ED10F}" dt="2020-03-09T12:31:49.234" v="276" actId="123"/>
          <ac:spMkLst>
            <pc:docMk/>
            <pc:sldMk cId="611072990" sldId="431"/>
            <ac:spMk id="3" creationId="{6E8FF2D7-5F27-4E5E-B413-BB0441EF0138}"/>
          </ac:spMkLst>
        </pc:spChg>
      </pc:sldChg>
      <pc:sldChg chg="modSp add">
        <pc:chgData name="Ivan Monich" userId="df37b809a6939972" providerId="LiveId" clId="{2504C3AD-60DA-4B9C-ACB4-7AF44B0ED10F}" dt="2020-03-09T12:32:32.331" v="280" actId="123"/>
        <pc:sldMkLst>
          <pc:docMk/>
          <pc:sldMk cId="2499546788" sldId="432"/>
        </pc:sldMkLst>
        <pc:spChg chg="mod">
          <ac:chgData name="Ivan Monich" userId="df37b809a6939972" providerId="LiveId" clId="{2504C3AD-60DA-4B9C-ACB4-7AF44B0ED10F}" dt="2020-03-09T12:31:56.405" v="278" actId="207"/>
          <ac:spMkLst>
            <pc:docMk/>
            <pc:sldMk cId="2499546788" sldId="432"/>
            <ac:spMk id="2" creationId="{FF92BE02-1FF7-4D1C-8069-6AAA27D37F87}"/>
          </ac:spMkLst>
        </pc:spChg>
        <pc:spChg chg="mod">
          <ac:chgData name="Ivan Monich" userId="df37b809a6939972" providerId="LiveId" clId="{2504C3AD-60DA-4B9C-ACB4-7AF44B0ED10F}" dt="2020-03-09T12:32:32.331" v="280" actId="123"/>
          <ac:spMkLst>
            <pc:docMk/>
            <pc:sldMk cId="2499546788" sldId="432"/>
            <ac:spMk id="3" creationId="{6E8FF2D7-5F27-4E5E-B413-BB0441EF0138}"/>
          </ac:spMkLst>
        </pc:spChg>
      </pc:sldChg>
      <pc:sldChg chg="modSp add">
        <pc:chgData name="Ivan Monich" userId="df37b809a6939972" providerId="LiveId" clId="{2504C3AD-60DA-4B9C-ACB4-7AF44B0ED10F}" dt="2020-03-09T12:33:55.733" v="294" actId="20577"/>
        <pc:sldMkLst>
          <pc:docMk/>
          <pc:sldMk cId="3100958539" sldId="433"/>
        </pc:sldMkLst>
        <pc:spChg chg="mod">
          <ac:chgData name="Ivan Monich" userId="df37b809a6939972" providerId="LiveId" clId="{2504C3AD-60DA-4B9C-ACB4-7AF44B0ED10F}" dt="2020-03-09T12:32:38.684" v="282" actId="207"/>
          <ac:spMkLst>
            <pc:docMk/>
            <pc:sldMk cId="3100958539" sldId="433"/>
            <ac:spMk id="2" creationId="{FF92BE02-1FF7-4D1C-8069-6AAA27D37F87}"/>
          </ac:spMkLst>
        </pc:spChg>
        <pc:spChg chg="mod">
          <ac:chgData name="Ivan Monich" userId="df37b809a6939972" providerId="LiveId" clId="{2504C3AD-60DA-4B9C-ACB4-7AF44B0ED10F}" dt="2020-03-09T12:33:55.733" v="294" actId="20577"/>
          <ac:spMkLst>
            <pc:docMk/>
            <pc:sldMk cId="3100958539" sldId="433"/>
            <ac:spMk id="3" creationId="{6E8FF2D7-5F27-4E5E-B413-BB0441EF0138}"/>
          </ac:spMkLst>
        </pc:spChg>
      </pc:sldChg>
      <pc:sldChg chg="modSp add">
        <pc:chgData name="Ivan Monich" userId="df37b809a6939972" providerId="LiveId" clId="{2504C3AD-60DA-4B9C-ACB4-7AF44B0ED10F}" dt="2020-03-09T12:34:10.942" v="299" actId="6549"/>
        <pc:sldMkLst>
          <pc:docMk/>
          <pc:sldMk cId="4132386579" sldId="434"/>
        </pc:sldMkLst>
        <pc:spChg chg="mod">
          <ac:chgData name="Ivan Monich" userId="df37b809a6939972" providerId="LiveId" clId="{2504C3AD-60DA-4B9C-ACB4-7AF44B0ED10F}" dt="2020-03-09T12:33:46.068" v="291"/>
          <ac:spMkLst>
            <pc:docMk/>
            <pc:sldMk cId="4132386579" sldId="434"/>
            <ac:spMk id="2" creationId="{FF92BE02-1FF7-4D1C-8069-6AAA27D37F87}"/>
          </ac:spMkLst>
        </pc:spChg>
        <pc:spChg chg="mod">
          <ac:chgData name="Ivan Monich" userId="df37b809a6939972" providerId="LiveId" clId="{2504C3AD-60DA-4B9C-ACB4-7AF44B0ED10F}" dt="2020-03-09T12:34:10.942" v="299" actId="6549"/>
          <ac:spMkLst>
            <pc:docMk/>
            <pc:sldMk cId="4132386579" sldId="434"/>
            <ac:spMk id="3" creationId="{6E8FF2D7-5F27-4E5E-B413-BB0441EF0138}"/>
          </ac:spMkLst>
        </pc:spChg>
      </pc:sldChg>
      <pc:sldChg chg="modSp add">
        <pc:chgData name="Ivan Monich" userId="df37b809a6939972" providerId="LiveId" clId="{2504C3AD-60DA-4B9C-ACB4-7AF44B0ED10F}" dt="2020-03-09T12:35:11.116" v="323" actId="27636"/>
        <pc:sldMkLst>
          <pc:docMk/>
          <pc:sldMk cId="963329332" sldId="435"/>
        </pc:sldMkLst>
        <pc:spChg chg="mod">
          <ac:chgData name="Ivan Monich" userId="df37b809a6939972" providerId="LiveId" clId="{2504C3AD-60DA-4B9C-ACB4-7AF44B0ED10F}" dt="2020-03-09T12:35:11.116" v="323" actId="27636"/>
          <ac:spMkLst>
            <pc:docMk/>
            <pc:sldMk cId="963329332" sldId="435"/>
            <ac:spMk id="3" creationId="{6E8FF2D7-5F27-4E5E-B413-BB0441EF0138}"/>
          </ac:spMkLst>
        </pc:spChg>
      </pc:sldChg>
      <pc:sldChg chg="modSp add">
        <pc:chgData name="Ivan Monich" userId="df37b809a6939972" providerId="LiveId" clId="{2504C3AD-60DA-4B9C-ACB4-7AF44B0ED10F}" dt="2020-03-09T12:35:24.177" v="328" actId="20577"/>
        <pc:sldMkLst>
          <pc:docMk/>
          <pc:sldMk cId="4128216328" sldId="436"/>
        </pc:sldMkLst>
        <pc:spChg chg="mod">
          <ac:chgData name="Ivan Monich" userId="df37b809a6939972" providerId="LiveId" clId="{2504C3AD-60DA-4B9C-ACB4-7AF44B0ED10F}" dt="2020-03-09T12:35:24.177" v="328" actId="20577"/>
          <ac:spMkLst>
            <pc:docMk/>
            <pc:sldMk cId="4128216328" sldId="436"/>
            <ac:spMk id="3" creationId="{6E8FF2D7-5F27-4E5E-B413-BB0441EF0138}"/>
          </ac:spMkLst>
        </pc:spChg>
      </pc:sldChg>
      <pc:sldChg chg="modSp add">
        <pc:chgData name="Ivan Monich" userId="df37b809a6939972" providerId="LiveId" clId="{2504C3AD-60DA-4B9C-ACB4-7AF44B0ED10F}" dt="2020-03-09T12:35:40.564" v="334" actId="27636"/>
        <pc:sldMkLst>
          <pc:docMk/>
          <pc:sldMk cId="295277563" sldId="437"/>
        </pc:sldMkLst>
        <pc:spChg chg="mod">
          <ac:chgData name="Ivan Monich" userId="df37b809a6939972" providerId="LiveId" clId="{2504C3AD-60DA-4B9C-ACB4-7AF44B0ED10F}" dt="2020-03-09T12:35:40.564" v="334" actId="27636"/>
          <ac:spMkLst>
            <pc:docMk/>
            <pc:sldMk cId="295277563" sldId="437"/>
            <ac:spMk id="3" creationId="{6E8FF2D7-5F27-4E5E-B413-BB0441EF0138}"/>
          </ac:spMkLst>
        </pc:spChg>
      </pc:sldChg>
      <pc:sldChg chg="modSp add">
        <pc:chgData name="Ivan Monich" userId="df37b809a6939972" providerId="LiveId" clId="{2504C3AD-60DA-4B9C-ACB4-7AF44B0ED10F}" dt="2020-03-09T12:35:53.903" v="338"/>
        <pc:sldMkLst>
          <pc:docMk/>
          <pc:sldMk cId="2168034080" sldId="438"/>
        </pc:sldMkLst>
        <pc:spChg chg="mod">
          <ac:chgData name="Ivan Monich" userId="df37b809a6939972" providerId="LiveId" clId="{2504C3AD-60DA-4B9C-ACB4-7AF44B0ED10F}" dt="2020-03-09T12:35:53.903" v="338"/>
          <ac:spMkLst>
            <pc:docMk/>
            <pc:sldMk cId="2168034080" sldId="438"/>
            <ac:spMk id="3" creationId="{6E8FF2D7-5F27-4E5E-B413-BB0441EF0138}"/>
          </ac:spMkLst>
        </pc:spChg>
      </pc:sldChg>
      <pc:sldChg chg="add del">
        <pc:chgData name="Ivan Monich" userId="df37b809a6939972" providerId="LiveId" clId="{2504C3AD-60DA-4B9C-ACB4-7AF44B0ED10F}" dt="2020-03-09T12:45:12.135" v="822" actId="47"/>
        <pc:sldMkLst>
          <pc:docMk/>
          <pc:sldMk cId="240465728" sldId="439"/>
        </pc:sldMkLst>
      </pc:sldChg>
      <pc:sldChg chg="add del">
        <pc:chgData name="Ivan Monich" userId="df37b809a6939972" providerId="LiveId" clId="{2504C3AD-60DA-4B9C-ACB4-7AF44B0ED10F}" dt="2020-03-09T12:55:25.937" v="827" actId="47"/>
        <pc:sldMkLst>
          <pc:docMk/>
          <pc:sldMk cId="2270110753" sldId="439"/>
        </pc:sldMkLst>
      </pc:sldChg>
      <pc:sldChg chg="add del">
        <pc:chgData name="Ivan Monich" userId="df37b809a6939972" providerId="LiveId" clId="{2504C3AD-60DA-4B9C-ACB4-7AF44B0ED10F}" dt="2020-03-09T12:55:26.166" v="828" actId="47"/>
        <pc:sldMkLst>
          <pc:docMk/>
          <pc:sldMk cId="455367203" sldId="440"/>
        </pc:sldMkLst>
      </pc:sldChg>
      <pc:sldChg chg="add del">
        <pc:chgData name="Ivan Monich" userId="df37b809a6939972" providerId="LiveId" clId="{2504C3AD-60DA-4B9C-ACB4-7AF44B0ED10F}" dt="2020-03-09T12:55:27.260" v="829" actId="47"/>
        <pc:sldMkLst>
          <pc:docMk/>
          <pc:sldMk cId="2308543493" sldId="44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D6CE65-A402-AB4E-9D3F-AE3D7EF168FB}" type="datetimeFigureOut">
              <a:rPr lang="en-US" smtClean="0"/>
              <a:t>3/9/2020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497613-BFAC-1244-9C27-FC713FC0BA6D}" type="slidenum">
              <a:rPr lang="en-US" smtClean="0"/>
              <a:t>‹#›</a:t>
            </a:fld>
            <a:endParaRPr lang="en-US"/>
          </a:p>
        </p:txBody>
      </p:sp>
    </p:spTree>
    <p:extLst>
      <p:ext uri="{BB962C8B-B14F-4D97-AF65-F5344CB8AC3E}">
        <p14:creationId xmlns:p14="http://schemas.microsoft.com/office/powerpoint/2010/main" val="9472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59309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572726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81440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5C0FF91-412D-4747-B3ED-39DD8C11D461}"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763003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C0FF91-412D-4747-B3ED-39DD8C11D461}"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500268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C0FF91-412D-4747-B3ED-39DD8C11D461}"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263330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C0FF91-412D-4747-B3ED-39DD8C11D461}" type="datetimeFigureOut">
              <a:rPr lang="en-US" smtClean="0"/>
              <a:t>3/9/2020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24152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C0FF91-412D-4747-B3ED-39DD8C11D461}" type="datetimeFigureOut">
              <a:rPr lang="en-US" smtClean="0"/>
              <a:t>3/9/2020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87359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C0FF91-412D-4747-B3ED-39DD8C11D461}" type="datetimeFigureOut">
              <a:rPr lang="en-US" smtClean="0"/>
              <a:t>3/9/2020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441325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3094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926824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C0FF91-412D-4747-B3ED-39DD8C11D461}" type="datetimeFigureOut">
              <a:rPr lang="en-US" smtClean="0"/>
              <a:t>3/9/2020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6EA0DB-774F-5E45-B6E6-044982BC745A}" type="slidenum">
              <a:rPr lang="en-US" smtClean="0"/>
              <a:t>‹#›</a:t>
            </a:fld>
            <a:endParaRPr lang="en-US"/>
          </a:p>
        </p:txBody>
      </p:sp>
    </p:spTree>
    <p:extLst>
      <p:ext uri="{BB962C8B-B14F-4D97-AF65-F5344CB8AC3E}">
        <p14:creationId xmlns:p14="http://schemas.microsoft.com/office/powerpoint/2010/main" val="2411643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250BF-D3C0-42F7-AAD9-A2C3C6951CC5}"/>
              </a:ext>
            </a:extLst>
          </p:cNvPr>
          <p:cNvSpPr>
            <a:spLocks noGrp="1"/>
          </p:cNvSpPr>
          <p:nvPr>
            <p:ph type="title"/>
          </p:nvPr>
        </p:nvSpPr>
        <p:spPr>
          <a:xfrm>
            <a:off x="628650" y="365126"/>
            <a:ext cx="7886700" cy="1939924"/>
          </a:xfrm>
        </p:spPr>
        <p:txBody>
          <a:bodyPr>
            <a:normAutofit/>
          </a:bodyPr>
          <a:lstStyle/>
          <a:p>
            <a:pPr algn="ctr"/>
            <a:r>
              <a:rPr lang="zh-CN" altLang="en-US" b="1" dirty="0"/>
              <a:t>南宁师范大学</a:t>
            </a:r>
            <a:br>
              <a:rPr lang="en-US" dirty="0"/>
            </a:br>
            <a:r>
              <a:rPr lang="en-US" dirty="0"/>
              <a:t>Nanning Normal University</a:t>
            </a:r>
            <a:br>
              <a:rPr lang="en-US" dirty="0"/>
            </a:br>
            <a:r>
              <a:rPr lang="en-US" sz="2400" dirty="0"/>
              <a:t>School of the Tourism and Culture</a:t>
            </a:r>
            <a:endParaRPr lang="ru-RU" dirty="0"/>
          </a:p>
        </p:txBody>
      </p:sp>
      <p:sp>
        <p:nvSpPr>
          <p:cNvPr id="3" name="Content Placeholder 2">
            <a:extLst>
              <a:ext uri="{FF2B5EF4-FFF2-40B4-BE49-F238E27FC236}">
                <a16:creationId xmlns:a16="http://schemas.microsoft.com/office/drawing/2014/main" id="{EE470CD2-23E8-4777-8E2C-5B966DD1F3B5}"/>
              </a:ext>
            </a:extLst>
          </p:cNvPr>
          <p:cNvSpPr>
            <a:spLocks noGrp="1"/>
          </p:cNvSpPr>
          <p:nvPr>
            <p:ph idx="1"/>
          </p:nvPr>
        </p:nvSpPr>
        <p:spPr>
          <a:xfrm>
            <a:off x="628650" y="1825625"/>
            <a:ext cx="7886700" cy="4351338"/>
          </a:xfrm>
        </p:spPr>
        <p:txBody>
          <a:bodyPr>
            <a:normAutofit/>
          </a:bodyPr>
          <a:lstStyle/>
          <a:p>
            <a:pPr marL="0" indent="0">
              <a:buNone/>
            </a:pPr>
            <a:endParaRPr lang="en-GB" dirty="0"/>
          </a:p>
          <a:p>
            <a:pPr marL="0" indent="0">
              <a:buNone/>
            </a:pPr>
            <a:endParaRPr lang="en-GB" dirty="0"/>
          </a:p>
          <a:p>
            <a:pPr marL="0" indent="0" algn="ctr">
              <a:buNone/>
            </a:pPr>
            <a:r>
              <a:rPr lang="en-GB" sz="3200" dirty="0">
                <a:solidFill>
                  <a:srgbClr val="FF0000"/>
                </a:solidFill>
              </a:rPr>
              <a:t>Major Incidents and Crisis Management</a:t>
            </a:r>
            <a:endParaRPr lang="en-US" sz="3200" dirty="0">
              <a:solidFill>
                <a:srgbClr val="FF0000"/>
              </a:solidFill>
            </a:endParaRPr>
          </a:p>
          <a:p>
            <a:pPr marL="0" indent="0">
              <a:buNone/>
            </a:pPr>
            <a:endParaRPr lang="ru-RU" dirty="0"/>
          </a:p>
          <a:p>
            <a:pPr marL="0" indent="0">
              <a:buNone/>
            </a:pPr>
            <a:endParaRPr lang="en-GB" dirty="0"/>
          </a:p>
          <a:p>
            <a:pPr marL="0" indent="0">
              <a:buNone/>
            </a:pPr>
            <a:endParaRPr lang="en-GB" dirty="0"/>
          </a:p>
          <a:p>
            <a:pPr marL="0" indent="0">
              <a:buNone/>
            </a:pPr>
            <a:endParaRPr lang="en-GB" dirty="0"/>
          </a:p>
          <a:p>
            <a:pPr marL="0" indent="0" algn="r">
              <a:buNone/>
            </a:pPr>
            <a:r>
              <a:rPr lang="en-GB" dirty="0"/>
              <a:t>Ivan Monich, Ph.D.</a:t>
            </a:r>
          </a:p>
          <a:p>
            <a:pPr marL="0" indent="0" algn="r">
              <a:buNone/>
            </a:pPr>
            <a:r>
              <a:rPr lang="en-GB" dirty="0"/>
              <a:t>Nanning, 2020</a:t>
            </a:r>
            <a:endParaRPr lang="ru-RU" dirty="0"/>
          </a:p>
        </p:txBody>
      </p:sp>
      <p:pic>
        <p:nvPicPr>
          <p:cNvPr id="4098" name="Picture 2">
            <a:extLst>
              <a:ext uri="{FF2B5EF4-FFF2-40B4-BE49-F238E27FC236}">
                <a16:creationId xmlns:a16="http://schemas.microsoft.com/office/drawing/2014/main" id="{59CEB22A-9F56-47E5-8DCE-35EAAF0E09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715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Strategic planning elements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algn="just"/>
            <a:r>
              <a:rPr lang="en-GB" sz="2800" dirty="0"/>
              <a:t>Work roles that have conflicting or uncertain job expectations, or too much responsibility. </a:t>
            </a:r>
          </a:p>
          <a:p>
            <a:pPr algn="just"/>
            <a:r>
              <a:rPr lang="en-GB" sz="2800" dirty="0"/>
              <a:t>Job insecurity, lack of potential for advancement, or rapid changes for which workers perceive they are unprepared contribute to career concerns. </a:t>
            </a:r>
          </a:p>
          <a:p>
            <a:pPr algn="just"/>
            <a:r>
              <a:rPr lang="en-GB" sz="2800" dirty="0"/>
              <a:t>Unpleasant or dangerous physical conditions contribute to environmental concerns.</a:t>
            </a:r>
          </a:p>
        </p:txBody>
      </p:sp>
    </p:spTree>
    <p:extLst>
      <p:ext uri="{BB962C8B-B14F-4D97-AF65-F5344CB8AC3E}">
        <p14:creationId xmlns:p14="http://schemas.microsoft.com/office/powerpoint/2010/main" val="415013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endParaRPr lang="en-GB" dirty="0">
              <a:solidFill>
                <a:srgbClr val="FF0000"/>
              </a:solidFill>
            </a:endParaRP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Minimal attention in emergency planning has focused on the potential secondary survivors, specifically the responders and emergency service workers who attend to all of those demands. One element often not accounted for in planning is the nonemergent and nonimmediate human impact element for the responders. </a:t>
            </a:r>
          </a:p>
        </p:txBody>
      </p:sp>
    </p:spTree>
    <p:extLst>
      <p:ext uri="{BB962C8B-B14F-4D97-AF65-F5344CB8AC3E}">
        <p14:creationId xmlns:p14="http://schemas.microsoft.com/office/powerpoint/2010/main" val="2057231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endParaRPr lang="en-GB" dirty="0">
              <a:solidFill>
                <a:srgbClr val="FF0000"/>
              </a:solidFill>
            </a:endParaRP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It is important to consider the well-being of the employees because when a disaster strikes their community they become victim responders. Their commitment will be to do what they have to do for their job and community. Their minds and hearts will be preoccupied with their own families, homes, and </a:t>
            </a:r>
            <a:r>
              <a:rPr lang="en-GB" sz="2800" dirty="0" err="1"/>
              <a:t>neighborhoods</a:t>
            </a:r>
            <a:r>
              <a:rPr lang="en-GB" sz="2800" dirty="0"/>
              <a:t>. </a:t>
            </a:r>
          </a:p>
        </p:txBody>
      </p:sp>
    </p:spTree>
    <p:extLst>
      <p:ext uri="{BB962C8B-B14F-4D97-AF65-F5344CB8AC3E}">
        <p14:creationId xmlns:p14="http://schemas.microsoft.com/office/powerpoint/2010/main" val="1772824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Stress-Related Disorders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In a disaster situation, the rate of impact is generally greater. Research demonstrates that individuals without the benefit of prior disaster training or experience are at greater risk for PTSD (post-traumatic stress disorder) (Perrin et al., 2007). In a study of PTSD post-WTC, the rate was 21.2% for construction, engineering, sanitation, and unaffiliated workers, compared to the rate of 12.4% for rescue/ recovery workers (Perrin et al., 2007). </a:t>
            </a:r>
          </a:p>
        </p:txBody>
      </p:sp>
    </p:spTree>
    <p:extLst>
      <p:ext uri="{BB962C8B-B14F-4D97-AF65-F5344CB8AC3E}">
        <p14:creationId xmlns:p14="http://schemas.microsoft.com/office/powerpoint/2010/main" val="534475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Stress-Related Disorders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These are important to highlight so as to consider the mental health needs of not only primary survivors but also the secondary survivors and personnel: No one who sees a disaster is left untouched by it.</a:t>
            </a:r>
          </a:p>
        </p:txBody>
      </p:sp>
    </p:spTree>
    <p:extLst>
      <p:ext uri="{BB962C8B-B14F-4D97-AF65-F5344CB8AC3E}">
        <p14:creationId xmlns:p14="http://schemas.microsoft.com/office/powerpoint/2010/main" val="1175248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Understanding Stress along the Continuum</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lnSpcReduction="10000"/>
          </a:bodyPr>
          <a:lstStyle/>
          <a:p>
            <a:pPr marL="0" indent="0" algn="just">
              <a:buNone/>
            </a:pPr>
            <a:r>
              <a:rPr lang="en-GB" sz="2800" dirty="0"/>
              <a:t>Stress occurs as a function of living. Stress reactions are normal, but can be adaptive or maladaptive. Stress can be motivating and positive or negative and destructive. In extreme situations, reactions can be viewed as “normal responses to abnormal events rather than signs of psychopathology” (Rogers, 2007, p. 3). Stress can be short term and in the form of both small and large demands. Typical stress symptoms can impact the body’s ability to be healthy and can interfere with the ability to fight illness or infection. </a:t>
            </a:r>
          </a:p>
        </p:txBody>
      </p:sp>
    </p:spTree>
    <p:extLst>
      <p:ext uri="{BB962C8B-B14F-4D97-AF65-F5344CB8AC3E}">
        <p14:creationId xmlns:p14="http://schemas.microsoft.com/office/powerpoint/2010/main" val="3282069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Understanding Stress along the Continuum</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fontScale="92500" lnSpcReduction="10000"/>
          </a:bodyPr>
          <a:lstStyle/>
          <a:p>
            <a:pPr marL="0" indent="0" algn="just">
              <a:buNone/>
            </a:pPr>
            <a:r>
              <a:rPr lang="en-GB" sz="2800" dirty="0"/>
              <a:t>When something happens that is out of the norm, the potential for problematic stress occurs. An unanticipated event with serious and unexpected impact, such as a tornado with damage to the community, a significant fire or flood, has far-reaching impact with regard to the length of time, extent of response needed to meet the demands of the extent of and recovery from the event. Exposure to these situations causes reactions that may include terror, horror, fear for one’s safety and well-being. Reactions may be anywhere from mild to severe, and impact people in a number of different ways over a long time. Most reactions are temporary</a:t>
            </a:r>
          </a:p>
        </p:txBody>
      </p:sp>
    </p:spTree>
    <p:extLst>
      <p:ext uri="{BB962C8B-B14F-4D97-AF65-F5344CB8AC3E}">
        <p14:creationId xmlns:p14="http://schemas.microsoft.com/office/powerpoint/2010/main" val="2608475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Understanding Stress along the Continuum</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First responders and support personnel in emergency situations performing rescue and recovery work are exposed to stressors beyond their normal daily emergency-task demands. </a:t>
            </a:r>
          </a:p>
        </p:txBody>
      </p:sp>
    </p:spTree>
    <p:extLst>
      <p:ext uri="{BB962C8B-B14F-4D97-AF65-F5344CB8AC3E}">
        <p14:creationId xmlns:p14="http://schemas.microsoft.com/office/powerpoint/2010/main" val="1813997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Stress Reactions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There are a number of symptoms that interfere with emotions or feelings, physical health or with thinking. Because these problems affect our thinking, feeling and physical functioning, our </a:t>
            </a:r>
            <a:r>
              <a:rPr lang="en-GB" sz="2800" dirty="0" err="1"/>
              <a:t>behaviors</a:t>
            </a:r>
            <a:r>
              <a:rPr lang="en-GB" sz="2800" dirty="0"/>
              <a:t> and the way we manage in our daily lives can become problematic and influenced in many ways. </a:t>
            </a:r>
          </a:p>
        </p:txBody>
      </p:sp>
    </p:spTree>
    <p:extLst>
      <p:ext uri="{BB962C8B-B14F-4D97-AF65-F5344CB8AC3E}">
        <p14:creationId xmlns:p14="http://schemas.microsoft.com/office/powerpoint/2010/main" val="13610042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Stress Reactions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Most of us have a typical baseline for recovering from stress and stressful events in our lives. We may be thrown off for a period of time, for example, a couple of days. However, when these problems do not resolve, then stress may be moving to distress or even cumulative stress. At the worse, these cause negative impact on physical health as well.</a:t>
            </a:r>
          </a:p>
        </p:txBody>
      </p:sp>
    </p:spTree>
    <p:extLst>
      <p:ext uri="{BB962C8B-B14F-4D97-AF65-F5344CB8AC3E}">
        <p14:creationId xmlns:p14="http://schemas.microsoft.com/office/powerpoint/2010/main" val="4166238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Section II Response Planning and Preparedness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Lecture 03 </a:t>
            </a:r>
          </a:p>
          <a:p>
            <a:pPr marL="0" indent="0" algn="just">
              <a:buNone/>
            </a:pPr>
            <a:r>
              <a:rPr lang="en-GB" sz="2800" dirty="0"/>
              <a:t>Stress Management and Responders</a:t>
            </a:r>
          </a:p>
        </p:txBody>
      </p:sp>
    </p:spTree>
    <p:extLst>
      <p:ext uri="{BB962C8B-B14F-4D97-AF65-F5344CB8AC3E}">
        <p14:creationId xmlns:p14="http://schemas.microsoft.com/office/powerpoint/2010/main" val="3984329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endParaRPr lang="en-GB" dirty="0">
              <a:solidFill>
                <a:srgbClr val="FF0000"/>
              </a:solidFill>
            </a:endParaRP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Educating people on stress in terms of physical, emotional or cognitive signs gives them an opportunity to watch for changes in themselves and in each other. Creating a culture of positive self-care and encouraging people to practice stress management daily is a solid foundation for preventative care for future situations.</a:t>
            </a:r>
          </a:p>
        </p:txBody>
      </p:sp>
    </p:spTree>
    <p:extLst>
      <p:ext uri="{BB962C8B-B14F-4D97-AF65-F5344CB8AC3E}">
        <p14:creationId xmlns:p14="http://schemas.microsoft.com/office/powerpoint/2010/main" val="2741642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Symptoms of the Stress Reactions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There are Physical Symptoms, Emotional Symptoms, and Cognitive Problem.</a:t>
            </a:r>
          </a:p>
        </p:txBody>
      </p:sp>
    </p:spTree>
    <p:extLst>
      <p:ext uri="{BB962C8B-B14F-4D97-AF65-F5344CB8AC3E}">
        <p14:creationId xmlns:p14="http://schemas.microsoft.com/office/powerpoint/2010/main" val="22363924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Physical Symptoms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numCol="2" spcCol="180000">
            <a:normAutofit fontScale="92500"/>
          </a:bodyPr>
          <a:lstStyle/>
          <a:p>
            <a:pPr algn="just"/>
            <a:r>
              <a:rPr lang="en-GB" sz="2400" dirty="0"/>
              <a:t>Constant fatigue or lack of energy • Inability to relax </a:t>
            </a:r>
          </a:p>
          <a:p>
            <a:pPr algn="just"/>
            <a:r>
              <a:rPr lang="en-GB" sz="2400" dirty="0"/>
              <a:t>Sexual problems </a:t>
            </a:r>
          </a:p>
          <a:p>
            <a:pPr algn="just"/>
            <a:r>
              <a:rPr lang="en-GB" sz="2400" dirty="0"/>
              <a:t>Weight changes </a:t>
            </a:r>
          </a:p>
          <a:p>
            <a:pPr algn="just"/>
            <a:r>
              <a:rPr lang="en-GB" sz="2400" dirty="0"/>
              <a:t>Cold sweaty palms </a:t>
            </a:r>
          </a:p>
          <a:p>
            <a:pPr algn="just"/>
            <a:r>
              <a:rPr lang="en-GB" sz="2400" dirty="0"/>
              <a:t>Changes in sleep patterns, trouble falling asleep, poor sleep or lack of restorative sleep </a:t>
            </a:r>
          </a:p>
          <a:p>
            <a:pPr algn="just"/>
            <a:r>
              <a:rPr lang="en-GB" sz="2400" dirty="0"/>
              <a:t>Difficulties with attention or poor concentration • Aches, pains, and muscle tension </a:t>
            </a:r>
          </a:p>
          <a:p>
            <a:pPr algn="just"/>
            <a:r>
              <a:rPr lang="en-GB" sz="2400" dirty="0"/>
              <a:t>Headaches </a:t>
            </a:r>
          </a:p>
          <a:p>
            <a:pPr algn="just"/>
            <a:r>
              <a:rPr lang="en-GB" sz="2400" dirty="0"/>
              <a:t>Grinding teeth, clenched jaw </a:t>
            </a:r>
          </a:p>
          <a:p>
            <a:pPr algn="just"/>
            <a:r>
              <a:rPr lang="en-GB" sz="2400" dirty="0"/>
              <a:t>Stomach and gastrointestinal problems such as upset stomach, nausea, </a:t>
            </a:r>
            <a:r>
              <a:rPr lang="en-GB" sz="2400" dirty="0" err="1"/>
              <a:t>diarrhea</a:t>
            </a:r>
            <a:r>
              <a:rPr lang="en-GB" sz="2400" dirty="0"/>
              <a:t>, and indigestion </a:t>
            </a:r>
          </a:p>
          <a:p>
            <a:pPr algn="just"/>
            <a:r>
              <a:rPr lang="en-GB" sz="2400" dirty="0"/>
              <a:t>Loss of appetite </a:t>
            </a:r>
          </a:p>
          <a:p>
            <a:pPr algn="just"/>
            <a:r>
              <a:rPr lang="en-GB" sz="2400" dirty="0"/>
              <a:t>Racing heart beat, shallow breathing, tightness in the chest</a:t>
            </a:r>
          </a:p>
        </p:txBody>
      </p:sp>
    </p:spTree>
    <p:extLst>
      <p:ext uri="{BB962C8B-B14F-4D97-AF65-F5344CB8AC3E}">
        <p14:creationId xmlns:p14="http://schemas.microsoft.com/office/powerpoint/2010/main" val="19683377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Emotional Symptoms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numCol="2" spcCol="180000">
            <a:normAutofit fontScale="92500"/>
          </a:bodyPr>
          <a:lstStyle/>
          <a:p>
            <a:pPr algn="just"/>
            <a:r>
              <a:rPr lang="en-GB" sz="2400" dirty="0"/>
              <a:t>Feeling irritability or short tempered </a:t>
            </a:r>
          </a:p>
          <a:p>
            <a:pPr algn="just"/>
            <a:r>
              <a:rPr lang="en-GB" sz="2400" dirty="0"/>
              <a:t>Sad, blue, or down </a:t>
            </a:r>
          </a:p>
          <a:p>
            <a:pPr algn="just"/>
            <a:r>
              <a:rPr lang="en-GB" sz="2400" dirty="0"/>
              <a:t>Worry, apprehension </a:t>
            </a:r>
          </a:p>
          <a:p>
            <a:pPr algn="just"/>
            <a:r>
              <a:rPr lang="en-GB" sz="2400" dirty="0"/>
              <a:t>Isolating self </a:t>
            </a:r>
          </a:p>
          <a:p>
            <a:pPr algn="just"/>
            <a:r>
              <a:rPr lang="en-GB" sz="2400" dirty="0"/>
              <a:t>Feeling isolated </a:t>
            </a:r>
          </a:p>
          <a:p>
            <a:pPr algn="just"/>
            <a:r>
              <a:rPr lang="en-GB" sz="2400" dirty="0"/>
              <a:t>Crying, tearfulness </a:t>
            </a:r>
          </a:p>
          <a:p>
            <a:pPr algn="just"/>
            <a:r>
              <a:rPr lang="en-GB" sz="2400" dirty="0"/>
              <a:t>Lessened ability to relax or to enjoy things </a:t>
            </a:r>
          </a:p>
          <a:p>
            <a:pPr algn="just"/>
            <a:r>
              <a:rPr lang="en-GB" sz="2400" dirty="0"/>
              <a:t>Feeling abandoned or targeted </a:t>
            </a:r>
          </a:p>
          <a:p>
            <a:pPr algn="just"/>
            <a:r>
              <a:rPr lang="en-GB" sz="2400" dirty="0"/>
              <a:t>Feeling out of it, overwhelmed, ineffective </a:t>
            </a:r>
          </a:p>
          <a:p>
            <a:pPr algn="just"/>
            <a:r>
              <a:rPr lang="en-GB" sz="2400" dirty="0"/>
              <a:t>Thinking of death as an option </a:t>
            </a:r>
          </a:p>
          <a:p>
            <a:pPr algn="just"/>
            <a:r>
              <a:rPr lang="en-GB" sz="2400" dirty="0"/>
              <a:t>Hopelessness </a:t>
            </a:r>
          </a:p>
          <a:p>
            <a:pPr algn="just"/>
            <a:r>
              <a:rPr lang="en-GB" sz="2400" dirty="0"/>
              <a:t>Anxious, fearful </a:t>
            </a:r>
          </a:p>
          <a:p>
            <a:pPr algn="just"/>
            <a:r>
              <a:rPr lang="en-GB" sz="2400" dirty="0"/>
              <a:t>Panic, terror, hypervigilance </a:t>
            </a:r>
          </a:p>
          <a:p>
            <a:pPr algn="just"/>
            <a:r>
              <a:rPr lang="en-GB" sz="2400" dirty="0"/>
              <a:t>Compulsions, checking, putting things in order </a:t>
            </a:r>
          </a:p>
          <a:p>
            <a:pPr algn="just"/>
            <a:r>
              <a:rPr lang="en-GB" sz="2400" dirty="0"/>
              <a:t>Anger/rage </a:t>
            </a:r>
          </a:p>
          <a:p>
            <a:pPr algn="just"/>
            <a:r>
              <a:rPr lang="en-GB" sz="2400" dirty="0"/>
              <a:t>Apathy, lethargy</a:t>
            </a:r>
          </a:p>
        </p:txBody>
      </p:sp>
    </p:spTree>
    <p:extLst>
      <p:ext uri="{BB962C8B-B14F-4D97-AF65-F5344CB8AC3E}">
        <p14:creationId xmlns:p14="http://schemas.microsoft.com/office/powerpoint/2010/main" val="40164151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Cognitive Problem</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numCol="2" spcCol="180000">
            <a:normAutofit fontScale="92500" lnSpcReduction="20000"/>
          </a:bodyPr>
          <a:lstStyle/>
          <a:p>
            <a:pPr algn="just"/>
            <a:r>
              <a:rPr lang="en-GB" sz="2400" dirty="0"/>
              <a:t>Feeling overwhelmed or unable to manage demands in daily life </a:t>
            </a:r>
          </a:p>
          <a:p>
            <a:pPr algn="just"/>
            <a:r>
              <a:rPr lang="en-GB" sz="2400" dirty="0"/>
              <a:t>Problems with remembering things and new learning </a:t>
            </a:r>
          </a:p>
          <a:p>
            <a:pPr algn="just"/>
            <a:r>
              <a:rPr lang="en-GB" sz="2400" dirty="0"/>
              <a:t>Forgetfulness </a:t>
            </a:r>
          </a:p>
          <a:p>
            <a:pPr algn="just"/>
            <a:r>
              <a:rPr lang="en-GB" sz="2400" dirty="0"/>
              <a:t>Problems with problem-solving </a:t>
            </a:r>
          </a:p>
          <a:p>
            <a:pPr algn="just"/>
            <a:r>
              <a:rPr lang="en-GB" sz="2400" dirty="0"/>
              <a:t>Difficulties concentrating </a:t>
            </a:r>
          </a:p>
          <a:p>
            <a:pPr algn="just"/>
            <a:r>
              <a:rPr lang="en-GB" sz="2400" dirty="0"/>
              <a:t>Difficulties making sense of things </a:t>
            </a:r>
          </a:p>
          <a:p>
            <a:pPr algn="just"/>
            <a:r>
              <a:rPr lang="en-GB" sz="2400" dirty="0"/>
              <a:t>Slowed thinking </a:t>
            </a:r>
          </a:p>
          <a:p>
            <a:pPr algn="just"/>
            <a:r>
              <a:rPr lang="en-GB" sz="2400" dirty="0"/>
              <a:t>Rigid or obsessive thinking </a:t>
            </a:r>
          </a:p>
          <a:p>
            <a:pPr algn="just"/>
            <a:r>
              <a:rPr lang="en-GB" sz="2400" dirty="0"/>
              <a:t>Problems with word finding • Reliving an event over and over </a:t>
            </a:r>
          </a:p>
          <a:p>
            <a:pPr algn="just"/>
            <a:r>
              <a:rPr lang="en-GB" sz="2400" dirty="0"/>
              <a:t>Denial or blame </a:t>
            </a:r>
          </a:p>
          <a:p>
            <a:pPr algn="just"/>
            <a:r>
              <a:rPr lang="en-GB" sz="2400" dirty="0"/>
              <a:t>Difficulties dreams </a:t>
            </a:r>
          </a:p>
          <a:p>
            <a:pPr algn="just"/>
            <a:r>
              <a:rPr lang="en-GB" sz="2400" dirty="0"/>
              <a:t>Denial/blaming </a:t>
            </a:r>
          </a:p>
          <a:p>
            <a:pPr algn="just"/>
            <a:r>
              <a:rPr lang="en-GB" sz="2400" dirty="0"/>
              <a:t>Suspiciousness </a:t>
            </a:r>
          </a:p>
          <a:p>
            <a:pPr algn="just"/>
            <a:r>
              <a:rPr lang="en-GB" sz="2400" dirty="0"/>
              <a:t>Doubting faith </a:t>
            </a:r>
          </a:p>
          <a:p>
            <a:pPr algn="just"/>
            <a:r>
              <a:rPr lang="en-GB" sz="2400" dirty="0"/>
              <a:t>Disorientation </a:t>
            </a:r>
          </a:p>
          <a:p>
            <a:pPr algn="just"/>
            <a:r>
              <a:rPr lang="en-GB" sz="2400" dirty="0"/>
              <a:t>Confusion </a:t>
            </a:r>
          </a:p>
          <a:p>
            <a:pPr algn="just"/>
            <a:r>
              <a:rPr lang="en-GB" sz="2400" dirty="0"/>
              <a:t>Easily overwhelmed</a:t>
            </a:r>
          </a:p>
        </p:txBody>
      </p:sp>
    </p:spTree>
    <p:extLst>
      <p:ext uri="{BB962C8B-B14F-4D97-AF65-F5344CB8AC3E}">
        <p14:creationId xmlns:p14="http://schemas.microsoft.com/office/powerpoint/2010/main" val="199389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Acute Stress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Acute stress reactions are generally very distressing to the individual, and often the individual does not recognize these reactions as connected to the event. And in emergency situations, everyone can be so consumed with responding to the crisis, people may not realize that either they themselves or their peers are experiencing acute stress response.</a:t>
            </a:r>
          </a:p>
        </p:txBody>
      </p:sp>
    </p:spTree>
    <p:extLst>
      <p:ext uri="{BB962C8B-B14F-4D97-AF65-F5344CB8AC3E}">
        <p14:creationId xmlns:p14="http://schemas.microsoft.com/office/powerpoint/2010/main" val="4070526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Acute Stress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In the heightened focus of the moment, people may not be aware of their own reactions. There may be panic, shock, disbelief, disorganization, and/or distress. Many people experience a sense of being out of control.</a:t>
            </a:r>
          </a:p>
        </p:txBody>
      </p:sp>
    </p:spTree>
    <p:extLst>
      <p:ext uri="{BB962C8B-B14F-4D97-AF65-F5344CB8AC3E}">
        <p14:creationId xmlns:p14="http://schemas.microsoft.com/office/powerpoint/2010/main" val="15626156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Acute Stress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People who experience this acute stress report a variety of problems and changes in their </a:t>
            </a:r>
            <a:r>
              <a:rPr lang="en-GB" sz="2800" dirty="0" err="1"/>
              <a:t>behavior</a:t>
            </a:r>
            <a:r>
              <a:rPr lang="en-GB" sz="2800" dirty="0"/>
              <a:t>. These changes or problems occur in feelings, thinking, physical functioning, and </a:t>
            </a:r>
            <a:r>
              <a:rPr lang="en-GB" sz="2800" dirty="0" err="1"/>
              <a:t>behaviors</a:t>
            </a:r>
            <a:r>
              <a:rPr lang="en-GB" sz="2800" dirty="0"/>
              <a:t>. These problems include those listed above, and can be very intense and disturbing to the individual. </a:t>
            </a:r>
          </a:p>
        </p:txBody>
      </p:sp>
    </p:spTree>
    <p:extLst>
      <p:ext uri="{BB962C8B-B14F-4D97-AF65-F5344CB8AC3E}">
        <p14:creationId xmlns:p14="http://schemas.microsoft.com/office/powerpoint/2010/main" val="31675952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Manager’s Responsibilities in a Critical Event</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There are two levels of attention that a manager must take into account during a critical event. First is their responsibility in organizing and implementing their crisis response plan. The second is their responsibility to their people responding to and implementing the crisis response plan.</a:t>
            </a:r>
          </a:p>
        </p:txBody>
      </p:sp>
    </p:spTree>
    <p:extLst>
      <p:ext uri="{BB962C8B-B14F-4D97-AF65-F5344CB8AC3E}">
        <p14:creationId xmlns:p14="http://schemas.microsoft.com/office/powerpoint/2010/main" val="4067382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Manager’s Responsibilities in a Critical Event</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helps them recognize that when stress symptoms become too much, that it is important they are encouraged and supported to get the help they need before it becomes traumatic or critical incident stress.</a:t>
            </a:r>
          </a:p>
        </p:txBody>
      </p:sp>
    </p:spTree>
    <p:extLst>
      <p:ext uri="{BB962C8B-B14F-4D97-AF65-F5344CB8AC3E}">
        <p14:creationId xmlns:p14="http://schemas.microsoft.com/office/powerpoint/2010/main" val="3899629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Why Stress Management Is Important to Emergency Managers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In crisis situations, community management has two populations to attend to and manage: their civilian citizens and their own employees. </a:t>
            </a:r>
          </a:p>
          <a:p>
            <a:pPr marL="0" indent="0" algn="just">
              <a:buNone/>
            </a:pPr>
            <a:r>
              <a:rPr lang="en-GB" sz="2800" dirty="0">
                <a:solidFill>
                  <a:srgbClr val="FF0000"/>
                </a:solidFill>
              </a:rPr>
              <a:t>This chapter offers </a:t>
            </a:r>
            <a:r>
              <a:rPr lang="en-GB" sz="2800" dirty="0"/>
              <a:t>emergency planners and community management professionals a framework of important components to build into their emergency response plan in a pre-disaster situation. </a:t>
            </a:r>
          </a:p>
        </p:txBody>
      </p:sp>
    </p:spTree>
    <p:extLst>
      <p:ext uri="{BB962C8B-B14F-4D97-AF65-F5344CB8AC3E}">
        <p14:creationId xmlns:p14="http://schemas.microsoft.com/office/powerpoint/2010/main" val="14394057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Planning: Helping Take Care of Your Responders in Advance</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There is at least one way to help mitigate the stress incurred to responders in a disaster situation: assure their families are as safe as possible because of anticipated preparedness. The family is prepared to respond, and therefore in a more secure position to react and be self-sufficient. Controlling those elements that can be foreseen and </a:t>
            </a:r>
            <a:r>
              <a:rPr lang="en-GB" sz="2800" dirty="0" err="1"/>
              <a:t>premanaged</a:t>
            </a:r>
            <a:r>
              <a:rPr lang="en-GB" sz="2800" dirty="0"/>
              <a:t> is the foundation to any good strategic plan</a:t>
            </a:r>
          </a:p>
        </p:txBody>
      </p:sp>
    </p:spTree>
    <p:extLst>
      <p:ext uri="{BB962C8B-B14F-4D97-AF65-F5344CB8AC3E}">
        <p14:creationId xmlns:p14="http://schemas.microsoft.com/office/powerpoint/2010/main" val="38154808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D48B23B-F5BD-4292-BE08-8D93D41FD3D2}"/>
              </a:ext>
            </a:extLst>
          </p:cNvPr>
          <p:cNvPicPr>
            <a:picLocks noChangeAspect="1"/>
          </p:cNvPicPr>
          <p:nvPr/>
        </p:nvPicPr>
        <p:blipFill>
          <a:blip r:embed="rId2"/>
          <a:stretch>
            <a:fillRect/>
          </a:stretch>
        </p:blipFill>
        <p:spPr>
          <a:xfrm>
            <a:off x="0" y="1217884"/>
            <a:ext cx="9144000" cy="5127081"/>
          </a:xfrm>
          <a:prstGeom prst="rect">
            <a:avLst/>
          </a:prstGeom>
        </p:spPr>
      </p:pic>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sz="2000" dirty="0">
                <a:solidFill>
                  <a:srgbClr val="FF0000"/>
                </a:solidFill>
              </a:rPr>
              <a:t>A general family plan should at least have elements including:</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endParaRPr lang="en-GB" sz="2800" dirty="0"/>
          </a:p>
        </p:txBody>
      </p:sp>
    </p:spTree>
    <p:extLst>
      <p:ext uri="{BB962C8B-B14F-4D97-AF65-F5344CB8AC3E}">
        <p14:creationId xmlns:p14="http://schemas.microsoft.com/office/powerpoint/2010/main" val="34328836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endParaRPr lang="en-GB" dirty="0">
              <a:solidFill>
                <a:srgbClr val="FF0000"/>
              </a:solidFill>
            </a:endParaRP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Among the components listed above, the agency can provide suggestions to encourage employees to have their crisis response plan in place, so if they are not there to assure the safety of their families, their family members know what to do related to:</a:t>
            </a:r>
          </a:p>
        </p:txBody>
      </p:sp>
    </p:spTree>
    <p:extLst>
      <p:ext uri="{BB962C8B-B14F-4D97-AF65-F5344CB8AC3E}">
        <p14:creationId xmlns:p14="http://schemas.microsoft.com/office/powerpoint/2010/main" val="33086297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endParaRPr lang="en-GB" dirty="0">
              <a:solidFill>
                <a:srgbClr val="FF0000"/>
              </a:solidFill>
            </a:endParaRP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endParaRPr lang="en-GB" sz="2800" dirty="0"/>
          </a:p>
        </p:txBody>
      </p:sp>
      <p:pic>
        <p:nvPicPr>
          <p:cNvPr id="5" name="Picture 4">
            <a:extLst>
              <a:ext uri="{FF2B5EF4-FFF2-40B4-BE49-F238E27FC236}">
                <a16:creationId xmlns:a16="http://schemas.microsoft.com/office/drawing/2014/main" id="{DEEB4361-F8AE-4E83-9FCC-23069A06ECFD}"/>
              </a:ext>
            </a:extLst>
          </p:cNvPr>
          <p:cNvPicPr>
            <a:picLocks noChangeAspect="1"/>
          </p:cNvPicPr>
          <p:nvPr/>
        </p:nvPicPr>
        <p:blipFill>
          <a:blip r:embed="rId3"/>
          <a:stretch>
            <a:fillRect/>
          </a:stretch>
        </p:blipFill>
        <p:spPr>
          <a:xfrm>
            <a:off x="0" y="163285"/>
            <a:ext cx="9144000" cy="6531429"/>
          </a:xfrm>
          <a:prstGeom prst="rect">
            <a:avLst/>
          </a:prstGeom>
        </p:spPr>
      </p:pic>
    </p:spTree>
    <p:extLst>
      <p:ext uri="{BB962C8B-B14F-4D97-AF65-F5344CB8AC3E}">
        <p14:creationId xmlns:p14="http://schemas.microsoft.com/office/powerpoint/2010/main" val="1219196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Autofit/>
          </a:bodyPr>
          <a:lstStyle/>
          <a:p>
            <a:r>
              <a:rPr lang="en-GB" sz="2400" dirty="0">
                <a:solidFill>
                  <a:srgbClr val="FF0000"/>
                </a:solidFill>
              </a:rPr>
              <a:t>Here are some ideas to build into the emergency plan the following elements that focus specifically on anticipating the needs of employees for their families and homes.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fontScale="85000" lnSpcReduction="10000"/>
          </a:bodyPr>
          <a:lstStyle/>
          <a:p>
            <a:pPr algn="just"/>
            <a:r>
              <a:rPr lang="en-GB" sz="2800" dirty="0"/>
              <a:t>Educate all employees about the specific agency policies and expectations for their responses during a major incident or disaster.</a:t>
            </a:r>
          </a:p>
          <a:p>
            <a:pPr algn="just"/>
            <a:r>
              <a:rPr lang="en-GB" sz="2800" dirty="0"/>
              <a:t>Include an avenue for communication and contact for employees and their families. </a:t>
            </a:r>
          </a:p>
          <a:p>
            <a:pPr algn="just"/>
            <a:r>
              <a:rPr lang="en-GB" sz="2800" dirty="0"/>
              <a:t>Have a system in place to assure that your responders can have communication with their family members and support persons. </a:t>
            </a:r>
          </a:p>
          <a:p>
            <a:pPr algn="just"/>
            <a:r>
              <a:rPr lang="en-GB" sz="2800" dirty="0"/>
              <a:t>Anticipate a centralized and accessible area for responders only, place where information can be posted. This can include a schedule of informational briefings, centralized posting of information, and post schedules of when updates are going to occur</a:t>
            </a:r>
          </a:p>
        </p:txBody>
      </p:sp>
    </p:spTree>
    <p:extLst>
      <p:ext uri="{BB962C8B-B14F-4D97-AF65-F5344CB8AC3E}">
        <p14:creationId xmlns:p14="http://schemas.microsoft.com/office/powerpoint/2010/main" val="10690613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Suggestions for Supporting Your Responders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highlight>
                  <a:srgbClr val="FFFF00"/>
                </a:highlight>
              </a:rPr>
              <a:t>There are several strategies </a:t>
            </a:r>
            <a:r>
              <a:rPr lang="en-GB" sz="2800" dirty="0"/>
              <a:t>to assist your responders to organize themselves and attain their goals while lessening their stress levels during a critical event.</a:t>
            </a:r>
          </a:p>
          <a:p>
            <a:pPr marL="0" indent="0" algn="just">
              <a:buNone/>
            </a:pPr>
            <a:r>
              <a:rPr lang="en-GB" sz="2800" dirty="0"/>
              <a:t>Page 38.</a:t>
            </a:r>
          </a:p>
        </p:txBody>
      </p:sp>
    </p:spTree>
    <p:extLst>
      <p:ext uri="{BB962C8B-B14F-4D97-AF65-F5344CB8AC3E}">
        <p14:creationId xmlns:p14="http://schemas.microsoft.com/office/powerpoint/2010/main" val="12360037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Psychological First Aid</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One resource is Psychological First Aid (PFA) (</a:t>
            </a:r>
            <a:r>
              <a:rPr lang="en-GB" sz="2800" dirty="0" err="1"/>
              <a:t>Ruzek</a:t>
            </a:r>
            <a:r>
              <a:rPr lang="en-GB" sz="2800" dirty="0"/>
              <a:t> et  al., 2007), which is comprised of eight core actions designed at reducing post-traumatic distress and improving short- and long-term adaptive functioning for responders. </a:t>
            </a:r>
          </a:p>
        </p:txBody>
      </p:sp>
    </p:spTree>
    <p:extLst>
      <p:ext uri="{BB962C8B-B14F-4D97-AF65-F5344CB8AC3E}">
        <p14:creationId xmlns:p14="http://schemas.microsoft.com/office/powerpoint/2010/main" val="30260242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fontScale="90000"/>
          </a:bodyPr>
          <a:lstStyle/>
          <a:p>
            <a:r>
              <a:rPr lang="en-GB" dirty="0">
                <a:solidFill>
                  <a:srgbClr val="FF0000"/>
                </a:solidFill>
              </a:rPr>
              <a:t>The eight core actions are based on the following principles (</a:t>
            </a:r>
            <a:r>
              <a:rPr lang="en-GB" dirty="0" err="1">
                <a:solidFill>
                  <a:srgbClr val="FF0000"/>
                </a:solidFill>
              </a:rPr>
              <a:t>Hobfoll</a:t>
            </a:r>
            <a:r>
              <a:rPr lang="en-GB" dirty="0">
                <a:solidFill>
                  <a:srgbClr val="FF0000"/>
                </a:solidFill>
              </a:rPr>
              <a:t> et  al., 2007) of promoting:</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A sense of safety </a:t>
            </a:r>
          </a:p>
          <a:p>
            <a:pPr algn="just"/>
            <a:r>
              <a:rPr lang="en-GB" sz="2800" dirty="0"/>
              <a:t>Calming</a:t>
            </a:r>
          </a:p>
          <a:p>
            <a:pPr algn="just"/>
            <a:r>
              <a:rPr lang="en-GB" sz="2800" dirty="0"/>
              <a:t>A sense of self- and community efficacy </a:t>
            </a:r>
          </a:p>
          <a:p>
            <a:pPr algn="just"/>
            <a:r>
              <a:rPr lang="en-GB" sz="2800" dirty="0"/>
              <a:t>Connectedness </a:t>
            </a:r>
          </a:p>
          <a:p>
            <a:pPr algn="just"/>
            <a:r>
              <a:rPr lang="en-GB" sz="2800" dirty="0"/>
              <a:t>Hope</a:t>
            </a:r>
          </a:p>
        </p:txBody>
      </p:sp>
    </p:spTree>
    <p:extLst>
      <p:ext uri="{BB962C8B-B14F-4D97-AF65-F5344CB8AC3E}">
        <p14:creationId xmlns:p14="http://schemas.microsoft.com/office/powerpoint/2010/main" val="6255729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Critical Incident Stress Management</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Objectives:</a:t>
            </a:r>
          </a:p>
          <a:p>
            <a:pPr marL="514350" indent="-514350" algn="just">
              <a:buFont typeface="+mj-lt"/>
              <a:buAutoNum type="arabicPeriod"/>
            </a:pPr>
            <a:r>
              <a:rPr lang="en-GB" sz="2800" dirty="0"/>
              <a:t>Mitigation of the impact of the event through decreasing stress reactions. </a:t>
            </a:r>
          </a:p>
          <a:p>
            <a:pPr marL="514350" indent="-514350" algn="just">
              <a:buFont typeface="+mj-lt"/>
              <a:buAutoNum type="arabicPeriod"/>
            </a:pPr>
            <a:r>
              <a:rPr lang="en-GB" sz="2800" dirty="0"/>
              <a:t>Accelerate recovery process, by increasing normal recovery processes, in those experiencing stress reactions. </a:t>
            </a:r>
          </a:p>
          <a:p>
            <a:pPr marL="514350" indent="-514350" algn="just">
              <a:buFont typeface="+mj-lt"/>
              <a:buAutoNum type="arabicPeriod"/>
            </a:pPr>
            <a:r>
              <a:rPr lang="en-GB" sz="2800" dirty="0"/>
              <a:t>Restoring adaptive functioning.</a:t>
            </a:r>
          </a:p>
        </p:txBody>
      </p:sp>
    </p:spTree>
    <p:extLst>
      <p:ext uri="{BB962C8B-B14F-4D97-AF65-F5344CB8AC3E}">
        <p14:creationId xmlns:p14="http://schemas.microsoft.com/office/powerpoint/2010/main" val="33699511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Conclusion</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Stress is a part of our daily lives. We can manage it while we live with it. When disaster strikes, it impacts the core of our existence and perception of safety and security. Different situations impact people’s lives, physical and emotional health differently. It can have long-lasting impact on our communities and the people within them. This not only affects people, but also it impacts economics and resources within the community.</a:t>
            </a:r>
          </a:p>
        </p:txBody>
      </p:sp>
    </p:spTree>
    <p:extLst>
      <p:ext uri="{BB962C8B-B14F-4D97-AF65-F5344CB8AC3E}">
        <p14:creationId xmlns:p14="http://schemas.microsoft.com/office/powerpoint/2010/main" val="3427967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Why Stress Management Is Important to Emergency Managers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There are a number of benefits for building this structure. The first is obvious, having a solid plan ready to put into place in a disaster or emergent situation helps optimize success in response and recovery. </a:t>
            </a:r>
          </a:p>
        </p:txBody>
      </p:sp>
    </p:spTree>
    <p:extLst>
      <p:ext uri="{BB962C8B-B14F-4D97-AF65-F5344CB8AC3E}">
        <p14:creationId xmlns:p14="http://schemas.microsoft.com/office/powerpoint/2010/main" val="34763469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Conclusion</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With consideration of the above factors in mind, it is important to develop plans that anticipate and plan for a wide range of possible community disasters. Keeping this in mind, you can anticipate the needs of both community and your responders. While critical incidents and disasters are unpredictable, they can be planned for with some degree of anticipation of the factors discussed above. While </a:t>
            </a:r>
          </a:p>
        </p:txBody>
      </p:sp>
    </p:spTree>
    <p:extLst>
      <p:ext uri="{BB962C8B-B14F-4D97-AF65-F5344CB8AC3E}">
        <p14:creationId xmlns:p14="http://schemas.microsoft.com/office/powerpoint/2010/main" val="33316552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Conclusion</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While we plan based on the worst we have known, we need to plan for the worst we can image with impact greater than that we are afraid to contemplate. We also need to think outside the box, reaching for resources we have not considered, and plan to keep our personnel resources as healthy and supported as possible, not only because we need their professional skills to help us through the disaster but also because we care about them as valuable community members.</a:t>
            </a:r>
          </a:p>
        </p:txBody>
      </p:sp>
    </p:spTree>
    <p:extLst>
      <p:ext uri="{BB962C8B-B14F-4D97-AF65-F5344CB8AC3E}">
        <p14:creationId xmlns:p14="http://schemas.microsoft.com/office/powerpoint/2010/main" val="35042851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lstStyle/>
          <a:p>
            <a:r>
              <a:rPr lang="en-GB" dirty="0">
                <a:solidFill>
                  <a:srgbClr val="FF0000"/>
                </a:solidFill>
              </a:rPr>
              <a:t>Thank you</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9327657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lstStyle/>
          <a:p>
            <a:endParaRPr lang="en-GB" dirty="0">
              <a:solidFill>
                <a:srgbClr val="FF0000"/>
              </a:solidFill>
            </a:endParaRP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lstStyle/>
          <a:p>
            <a:endParaRPr lang="en-GB" dirty="0"/>
          </a:p>
        </p:txBody>
      </p:sp>
      <p:pic>
        <p:nvPicPr>
          <p:cNvPr id="7170" name="Picture 2">
            <a:extLst>
              <a:ext uri="{FF2B5EF4-FFF2-40B4-BE49-F238E27FC236}">
                <a16:creationId xmlns:a16="http://schemas.microsoft.com/office/drawing/2014/main" id="{2D7AAD20-0434-461D-8147-5BD89824526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647"/>
          <a:stretch/>
        </p:blipFill>
        <p:spPr bwMode="auto">
          <a:xfrm>
            <a:off x="0" y="5318920"/>
            <a:ext cx="9144000" cy="1539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4596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endParaRPr lang="en-GB" dirty="0">
              <a:solidFill>
                <a:srgbClr val="FF0000"/>
              </a:solidFill>
            </a:endParaRP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lnSpcReduction="10000"/>
          </a:bodyPr>
          <a:lstStyle/>
          <a:p>
            <a:pPr marL="0" indent="0" algn="just">
              <a:buNone/>
            </a:pPr>
            <a:r>
              <a:rPr lang="en-GB" sz="2800" dirty="0"/>
              <a:t>The organization commitment has been shown to directly relate to the perceived leadership style, especially where the leadership defines roles of personnel toward defined goals through assigned tasks, using specific procedures, timelines, and communication (Dale and Fox, 2008). </a:t>
            </a:r>
          </a:p>
          <a:p>
            <a:pPr marL="0" indent="0" algn="just">
              <a:buNone/>
            </a:pPr>
            <a:r>
              <a:rPr lang="en-GB" sz="2800" dirty="0"/>
              <a:t>Further, research demonstrates that planning targeting reduction of perceived role stress and increasing or solidifying interpersonal factors have benefits to the organization (Dale and Fox, 2008).</a:t>
            </a:r>
          </a:p>
          <a:p>
            <a:pPr marL="0" indent="0" algn="just">
              <a:buNone/>
            </a:pPr>
            <a:endParaRPr lang="en-GB" sz="2800" dirty="0"/>
          </a:p>
        </p:txBody>
      </p:sp>
    </p:spTree>
    <p:extLst>
      <p:ext uri="{BB962C8B-B14F-4D97-AF65-F5344CB8AC3E}">
        <p14:creationId xmlns:p14="http://schemas.microsoft.com/office/powerpoint/2010/main" val="2457031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Strategic planning</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Law enforcement has built into its pre-incident strategic planning interventions to add to their incident command approaches. Five components have been identified as necessary to build into </a:t>
            </a:r>
            <a:r>
              <a:rPr lang="en-GB" sz="2800" dirty="0" err="1"/>
              <a:t>preincident</a:t>
            </a:r>
            <a:r>
              <a:rPr lang="en-GB" sz="2800" dirty="0"/>
              <a:t> planning (Sheehan et  al., 2004). </a:t>
            </a:r>
          </a:p>
        </p:txBody>
      </p:sp>
    </p:spTree>
    <p:extLst>
      <p:ext uri="{BB962C8B-B14F-4D97-AF65-F5344CB8AC3E}">
        <p14:creationId xmlns:p14="http://schemas.microsoft.com/office/powerpoint/2010/main" val="2819795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Strategic planning</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This includes assessment and triage, specific crisis intervention with individuals, small and large group crisis intervention, and strategic planning. Within the context of an emergency situation, the community manager will want to optimize the chance for retention and ability to return to function in a typical daily work routine.</a:t>
            </a:r>
          </a:p>
        </p:txBody>
      </p:sp>
    </p:spTree>
    <p:extLst>
      <p:ext uri="{BB962C8B-B14F-4D97-AF65-F5344CB8AC3E}">
        <p14:creationId xmlns:p14="http://schemas.microsoft.com/office/powerpoint/2010/main" val="3055073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Strategic planning</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a:bodyPr>
          <a:lstStyle/>
          <a:p>
            <a:pPr marL="0" indent="0" algn="just">
              <a:buNone/>
            </a:pPr>
            <a:r>
              <a:rPr lang="en-GB" sz="2800" dirty="0"/>
              <a:t>Strategic planning should take into account elements of the design of tasks, management style, interpersonal relationships, work roles, career concerns, and environmental concerns (</a:t>
            </a:r>
            <a:r>
              <a:rPr lang="en-GB" sz="2800" dirty="0" err="1"/>
              <a:t>Goetzel</a:t>
            </a:r>
            <a:r>
              <a:rPr lang="en-GB" sz="2800" dirty="0"/>
              <a:t> et al., 1998 in Colligan et al., DHHS-NIOSH). Specifically, each of these is important to consider in their contribution to stress for the employee:</a:t>
            </a:r>
          </a:p>
        </p:txBody>
      </p:sp>
    </p:spTree>
    <p:extLst>
      <p:ext uri="{BB962C8B-B14F-4D97-AF65-F5344CB8AC3E}">
        <p14:creationId xmlns:p14="http://schemas.microsoft.com/office/powerpoint/2010/main" val="1559833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911199E-5BD1-4F4D-9D7E-EADF424C2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9650"/>
            <a:ext cx="9144000" cy="768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92BE02-1FF7-4D1C-8069-6AAA27D37F87}"/>
              </a:ext>
            </a:extLst>
          </p:cNvPr>
          <p:cNvSpPr>
            <a:spLocks noGrp="1"/>
          </p:cNvSpPr>
          <p:nvPr>
            <p:ph type="title"/>
          </p:nvPr>
        </p:nvSpPr>
        <p:spPr/>
        <p:txBody>
          <a:bodyPr>
            <a:normAutofit/>
          </a:bodyPr>
          <a:lstStyle/>
          <a:p>
            <a:r>
              <a:rPr lang="en-GB" dirty="0">
                <a:solidFill>
                  <a:srgbClr val="FF0000"/>
                </a:solidFill>
              </a:rPr>
              <a:t>Strategic planning elements</a:t>
            </a:r>
          </a:p>
        </p:txBody>
      </p:sp>
      <p:sp>
        <p:nvSpPr>
          <p:cNvPr id="3" name="Content Placeholder 2">
            <a:extLst>
              <a:ext uri="{FF2B5EF4-FFF2-40B4-BE49-F238E27FC236}">
                <a16:creationId xmlns:a16="http://schemas.microsoft.com/office/drawing/2014/main" id="{6E8FF2D7-5F27-4E5E-B413-BB0441EF0138}"/>
              </a:ext>
            </a:extLst>
          </p:cNvPr>
          <p:cNvSpPr>
            <a:spLocks noGrp="1"/>
          </p:cNvSpPr>
          <p:nvPr>
            <p:ph idx="1"/>
          </p:nvPr>
        </p:nvSpPr>
        <p:spPr/>
        <p:txBody>
          <a:bodyPr>
            <a:normAutofit lnSpcReduction="10000"/>
          </a:bodyPr>
          <a:lstStyle/>
          <a:p>
            <a:pPr algn="just"/>
            <a:r>
              <a:rPr lang="en-GB" sz="2800" dirty="0"/>
              <a:t>The design of tasks involves heavy workload, infrequent breaks, long work hours, shifts, tasks with little personal meaning, underutilizing of skills, and lack of control. </a:t>
            </a:r>
          </a:p>
          <a:p>
            <a:pPr algn="just"/>
            <a:r>
              <a:rPr lang="en-GB" sz="2800" dirty="0"/>
              <a:t>Management style where employees do not contribute in decision making, poor communication, and the absence of family-friendly policies. </a:t>
            </a:r>
          </a:p>
          <a:p>
            <a:pPr algn="just"/>
            <a:r>
              <a:rPr lang="en-GB" sz="2800" dirty="0"/>
              <a:t>Poor social environment and interpersonal relationships among </a:t>
            </a:r>
            <a:r>
              <a:rPr lang="en-GB" sz="2800" dirty="0" err="1"/>
              <a:t>coworkers</a:t>
            </a:r>
            <a:r>
              <a:rPr lang="en-GB" sz="2800" dirty="0"/>
              <a:t> and supervisors. </a:t>
            </a:r>
          </a:p>
        </p:txBody>
      </p:sp>
    </p:spTree>
    <p:extLst>
      <p:ext uri="{BB962C8B-B14F-4D97-AF65-F5344CB8AC3E}">
        <p14:creationId xmlns:p14="http://schemas.microsoft.com/office/powerpoint/2010/main" val="5540774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1092</TotalTime>
  <Words>2309</Words>
  <Application>Microsoft Office PowerPoint</Application>
  <PresentationFormat>On-screen Show (4:3)</PresentationFormat>
  <Paragraphs>142</Paragraphs>
  <Slides>43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43</vt:i4>
      </vt:variant>
    </vt:vector>
  </HeadingPairs>
  <TitlesOfParts>
    <vt:vector size="46" baseType="lpstr">
      <vt:lpstr>Arial</vt:lpstr>
      <vt:lpstr>Calibri</vt:lpstr>
      <vt:lpstr>Office Theme</vt:lpstr>
      <vt:lpstr>南宁师范大学 Nanning Normal University School of the Tourism and Culture</vt:lpstr>
      <vt:lpstr>Section II Response Planning and Preparedness</vt:lpstr>
      <vt:lpstr>Why Stress Management Is Important to Emergency Managers</vt:lpstr>
      <vt:lpstr>Why Stress Management Is Important to Emergency Managers</vt:lpstr>
      <vt:lpstr>PowerPoint Presentation</vt:lpstr>
      <vt:lpstr>Strategic planning</vt:lpstr>
      <vt:lpstr>Strategic planning</vt:lpstr>
      <vt:lpstr>Strategic planning</vt:lpstr>
      <vt:lpstr>Strategic planning elements</vt:lpstr>
      <vt:lpstr>Strategic planning elements</vt:lpstr>
      <vt:lpstr>PowerPoint Presentation</vt:lpstr>
      <vt:lpstr>PowerPoint Presentation</vt:lpstr>
      <vt:lpstr>Stress-Related Disorders</vt:lpstr>
      <vt:lpstr>Stress-Related Disorders</vt:lpstr>
      <vt:lpstr>Understanding Stress along the Continuum</vt:lpstr>
      <vt:lpstr>Understanding Stress along the Continuum</vt:lpstr>
      <vt:lpstr>Understanding Stress along the Continuum</vt:lpstr>
      <vt:lpstr>Stress Reactions</vt:lpstr>
      <vt:lpstr>Stress Reactions</vt:lpstr>
      <vt:lpstr>PowerPoint Presentation</vt:lpstr>
      <vt:lpstr>Symptoms of the Stress Reactions</vt:lpstr>
      <vt:lpstr>Physical Symptoms</vt:lpstr>
      <vt:lpstr>Emotional Symptoms</vt:lpstr>
      <vt:lpstr>Cognitive Problem</vt:lpstr>
      <vt:lpstr>Acute Stress</vt:lpstr>
      <vt:lpstr>Acute Stress</vt:lpstr>
      <vt:lpstr>Acute Stress</vt:lpstr>
      <vt:lpstr>Manager’s Responsibilities in a Critical Event</vt:lpstr>
      <vt:lpstr>Manager’s Responsibilities in a Critical Event</vt:lpstr>
      <vt:lpstr>Planning: Helping Take Care of Your Responders in Advance</vt:lpstr>
      <vt:lpstr>A general family plan should at least have elements including:</vt:lpstr>
      <vt:lpstr>PowerPoint Presentation</vt:lpstr>
      <vt:lpstr>PowerPoint Presentation</vt:lpstr>
      <vt:lpstr>Here are some ideas to build into the emergency plan the following elements that focus specifically on anticipating the needs of employees for their families and homes.</vt:lpstr>
      <vt:lpstr>Suggestions for Supporting Your Responders</vt:lpstr>
      <vt:lpstr>Psychological First Aid</vt:lpstr>
      <vt:lpstr>The eight core actions are based on the following principles (Hobfoll et  al., 2007) of promoting:</vt:lpstr>
      <vt:lpstr>Critical Incident Stress Management</vt:lpstr>
      <vt:lpstr>Conclusion</vt:lpstr>
      <vt:lpstr>Conclusion</vt:lpstr>
      <vt:lpstr>Conclusion</vt:lpstr>
      <vt:lpstr>Thank you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Ivan Monich</cp:lastModifiedBy>
  <cp:revision>54</cp:revision>
  <dcterms:created xsi:type="dcterms:W3CDTF">2016-09-22T15:14:55Z</dcterms:created>
  <dcterms:modified xsi:type="dcterms:W3CDTF">2020-03-09T13:49:03Z</dcterms:modified>
</cp:coreProperties>
</file>