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2"/>
  </p:notesMasterIdLst>
  <p:sldIdLst>
    <p:sldId id="364" r:id="rId2"/>
    <p:sldId id="330" r:id="rId3"/>
    <p:sldId id="317" r:id="rId4"/>
    <p:sldId id="321" r:id="rId5"/>
    <p:sldId id="315" r:id="rId6"/>
    <p:sldId id="329" r:id="rId7"/>
    <p:sldId id="331" r:id="rId8"/>
    <p:sldId id="332" r:id="rId9"/>
    <p:sldId id="333" r:id="rId10"/>
    <p:sldId id="334" r:id="rId11"/>
    <p:sldId id="335" r:id="rId12"/>
    <p:sldId id="336" r:id="rId13"/>
    <p:sldId id="337" r:id="rId14"/>
    <p:sldId id="338" r:id="rId15"/>
    <p:sldId id="363" r:id="rId16"/>
    <p:sldId id="339" r:id="rId17"/>
    <p:sldId id="340" r:id="rId18"/>
    <p:sldId id="341" r:id="rId19"/>
    <p:sldId id="342" r:id="rId20"/>
    <p:sldId id="343" r:id="rId21"/>
    <p:sldId id="344" r:id="rId22"/>
    <p:sldId id="345" r:id="rId23"/>
    <p:sldId id="346" r:id="rId24"/>
    <p:sldId id="347" r:id="rId25"/>
    <p:sldId id="348" r:id="rId26"/>
    <p:sldId id="349" r:id="rId27"/>
    <p:sldId id="350" r:id="rId28"/>
    <p:sldId id="365" r:id="rId29"/>
    <p:sldId id="366" r:id="rId30"/>
    <p:sldId id="351" r:id="rId31"/>
    <p:sldId id="352" r:id="rId32"/>
    <p:sldId id="353" r:id="rId33"/>
    <p:sldId id="354" r:id="rId34"/>
    <p:sldId id="355" r:id="rId35"/>
    <p:sldId id="356" r:id="rId36"/>
    <p:sldId id="357" r:id="rId37"/>
    <p:sldId id="361" r:id="rId38"/>
    <p:sldId id="358" r:id="rId39"/>
    <p:sldId id="362" r:id="rId40"/>
    <p:sldId id="359" r:id="rId41"/>
  </p:sldIdLst>
  <p:sldSz cx="9144000" cy="6858000" type="screen4x3"/>
  <p:notesSz cx="7104063" cy="10234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1272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DCFDA2-0E93-4C35-AC3B-7C9566B321B0}" v="121" dt="2019-09-29T08:31:59.15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86306" autoAdjust="0"/>
  </p:normalViewPr>
  <p:slideViewPr>
    <p:cSldViewPr snapToGrid="0" snapToObjects="1">
      <p:cViewPr varScale="1">
        <p:scale>
          <a:sx n="67" d="100"/>
          <a:sy n="67" d="100"/>
        </p:scale>
        <p:origin x="1284" y="4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200" d="100"/>
        <a:sy n="200" d="100"/>
      </p:scale>
      <p:origin x="0" y="-48595"/>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48"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Ivan Monich" userId="df37b809a6939972" providerId="LiveId" clId="{39BD22F6-0880-413F-B761-F351BE42346D}"/>
    <pc:docChg chg="undo custSel addSld delSld modSld modNotesMaster">
      <pc:chgData name="Ivan Monich" userId="df37b809a6939972" providerId="LiveId" clId="{39BD22F6-0880-413F-B761-F351BE42346D}" dt="2018-09-10T04:07:19.220" v="319" actId="123"/>
      <pc:docMkLst>
        <pc:docMk/>
      </pc:docMkLst>
      <pc:sldChg chg="addSp modSp">
        <pc:chgData name="Ivan Monich" userId="df37b809a6939972" providerId="LiveId" clId="{39BD22F6-0880-413F-B761-F351BE42346D}" dt="2018-09-10T03:56:12.845" v="281" actId="1076"/>
        <pc:sldMkLst>
          <pc:docMk/>
          <pc:sldMk cId="148892824" sldId="315"/>
        </pc:sldMkLst>
        <pc:picChg chg="add mod">
          <ac:chgData name="Ivan Monich" userId="df37b809a6939972" providerId="LiveId" clId="{39BD22F6-0880-413F-B761-F351BE42346D}" dt="2018-09-10T03:56:12.845" v="281" actId="1076"/>
          <ac:picMkLst>
            <pc:docMk/>
            <pc:sldMk cId="148892824" sldId="315"/>
            <ac:picMk id="4" creationId="{29D251D2-13D6-41FA-ADFE-62D7136DD756}"/>
          </ac:picMkLst>
        </pc:picChg>
      </pc:sldChg>
      <pc:sldChg chg="modSp">
        <pc:chgData name="Ivan Monich" userId="df37b809a6939972" providerId="LiveId" clId="{39BD22F6-0880-413F-B761-F351BE42346D}" dt="2018-09-10T03:30:38.230" v="71" actId="20577"/>
        <pc:sldMkLst>
          <pc:docMk/>
          <pc:sldMk cId="2963503477" sldId="317"/>
        </pc:sldMkLst>
        <pc:spChg chg="mod">
          <ac:chgData name="Ivan Monich" userId="df37b809a6939972" providerId="LiveId" clId="{39BD22F6-0880-413F-B761-F351BE42346D}" dt="2018-09-10T03:30:38.230" v="71" actId="20577"/>
          <ac:spMkLst>
            <pc:docMk/>
            <pc:sldMk cId="2963503477" sldId="317"/>
            <ac:spMk id="2" creationId="{AFAD4703-6269-4511-A26E-DF3F6E23AD06}"/>
          </ac:spMkLst>
        </pc:spChg>
        <pc:spChg chg="mod">
          <ac:chgData name="Ivan Monich" userId="df37b809a6939972" providerId="LiveId" clId="{39BD22F6-0880-413F-B761-F351BE42346D}" dt="2018-09-10T03:30:14.876" v="46" actId="20577"/>
          <ac:spMkLst>
            <pc:docMk/>
            <pc:sldMk cId="2963503477" sldId="317"/>
            <ac:spMk id="3" creationId="{F69ACDE2-F576-4C6C-AEAF-03A55F069487}"/>
          </ac:spMkLst>
        </pc:spChg>
      </pc:sldChg>
      <pc:sldChg chg="modSp add">
        <pc:chgData name="Ivan Monich" userId="df37b809a6939972" providerId="LiveId" clId="{39BD22F6-0880-413F-B761-F351BE42346D}" dt="2018-09-10T03:37:30.796" v="137" actId="123"/>
        <pc:sldMkLst>
          <pc:docMk/>
          <pc:sldMk cId="3031948898" sldId="321"/>
        </pc:sldMkLst>
        <pc:spChg chg="mod">
          <ac:chgData name="Ivan Monich" userId="df37b809a6939972" providerId="LiveId" clId="{39BD22F6-0880-413F-B761-F351BE42346D}" dt="2018-09-10T03:37:30.796" v="137" actId="123"/>
          <ac:spMkLst>
            <pc:docMk/>
            <pc:sldMk cId="3031948898" sldId="321"/>
            <ac:spMk id="3" creationId="{488255C4-56BA-422E-A6A8-097993CD134A}"/>
          </ac:spMkLst>
        </pc:spChg>
      </pc:sldChg>
    </pc:docChg>
  </pc:docChgLst>
  <pc:docChgLst>
    <pc:chgData name="Ivan Monich" userId="df37b809a6939972" providerId="LiveId" clId="{061AA6A7-3D2F-4EED-93B9-423715A57D53}"/>
    <pc:docChg chg="modSld">
      <pc:chgData name="Ivan Monich" userId="df37b809a6939972" providerId="LiveId" clId="{061AA6A7-3D2F-4EED-93B9-423715A57D53}" dt="2018-08-25T15:14:38.799" v="1" actId="20577"/>
      <pc:docMkLst>
        <pc:docMk/>
      </pc:docMkLst>
    </pc:docChg>
  </pc:docChgLst>
  <pc:docChgLst>
    <pc:chgData name="Ivan Monich" userId="df37b809a6939972" providerId="LiveId" clId="{D07AC042-CCC2-4190-A6B5-1828C6AD056E}"/>
    <pc:docChg chg="undo custSel addSld delSld modSld">
      <pc:chgData name="Ivan Monich" userId="df37b809a6939972" providerId="LiveId" clId="{D07AC042-CCC2-4190-A6B5-1828C6AD056E}" dt="2018-09-13T13:41:26.489" v="623" actId="5793"/>
      <pc:docMkLst>
        <pc:docMk/>
      </pc:docMkLst>
      <pc:sldChg chg="del">
        <pc:chgData name="Ivan Monich" userId="df37b809a6939972" providerId="LiveId" clId="{D07AC042-CCC2-4190-A6B5-1828C6AD056E}" dt="2018-09-13T12:35:46.156" v="0" actId="2696"/>
        <pc:sldMkLst>
          <pc:docMk/>
          <pc:sldMk cId="3515735377" sldId="274"/>
        </pc:sldMkLst>
      </pc:sldChg>
      <pc:sldChg chg="del">
        <pc:chgData name="Ivan Monich" userId="df37b809a6939972" providerId="LiveId" clId="{D07AC042-CCC2-4190-A6B5-1828C6AD056E}" dt="2018-09-13T12:35:54.528" v="6" actId="2696"/>
        <pc:sldMkLst>
          <pc:docMk/>
          <pc:sldMk cId="1937633429" sldId="275"/>
        </pc:sldMkLst>
      </pc:sldChg>
      <pc:sldChg chg="del">
        <pc:chgData name="Ivan Monich" userId="df37b809a6939972" providerId="LiveId" clId="{D07AC042-CCC2-4190-A6B5-1828C6AD056E}" dt="2018-09-13T12:35:47.789" v="1" actId="2696"/>
        <pc:sldMkLst>
          <pc:docMk/>
          <pc:sldMk cId="402828351" sldId="288"/>
        </pc:sldMkLst>
      </pc:sldChg>
      <pc:sldChg chg="del">
        <pc:chgData name="Ivan Monich" userId="df37b809a6939972" providerId="LiveId" clId="{D07AC042-CCC2-4190-A6B5-1828C6AD056E}" dt="2018-09-13T12:35:49.429" v="4" actId="2696"/>
        <pc:sldMkLst>
          <pc:docMk/>
          <pc:sldMk cId="721326116" sldId="291"/>
        </pc:sldMkLst>
      </pc:sldChg>
      <pc:sldChg chg="del">
        <pc:chgData name="Ivan Monich" userId="df37b809a6939972" providerId="LiveId" clId="{D07AC042-CCC2-4190-A6B5-1828C6AD056E}" dt="2018-09-13T12:35:53.879" v="5" actId="2696"/>
        <pc:sldMkLst>
          <pc:docMk/>
          <pc:sldMk cId="696278036" sldId="292"/>
        </pc:sldMkLst>
      </pc:sldChg>
      <pc:sldChg chg="del">
        <pc:chgData name="Ivan Monich" userId="df37b809a6939972" providerId="LiveId" clId="{D07AC042-CCC2-4190-A6B5-1828C6AD056E}" dt="2018-09-13T12:36:28.568" v="13" actId="2696"/>
        <pc:sldMkLst>
          <pc:docMk/>
          <pc:sldMk cId="2711304894" sldId="297"/>
        </pc:sldMkLst>
      </pc:sldChg>
      <pc:sldChg chg="add del">
        <pc:chgData name="Ivan Monich" userId="df37b809a6939972" providerId="LiveId" clId="{D07AC042-CCC2-4190-A6B5-1828C6AD056E}" dt="2018-09-13T12:40:39.701" v="164" actId="2696"/>
        <pc:sldMkLst>
          <pc:docMk/>
          <pc:sldMk cId="428951274" sldId="298"/>
        </pc:sldMkLst>
      </pc:sldChg>
      <pc:sldChg chg="modSp del">
        <pc:chgData name="Ivan Monich" userId="df37b809a6939972" providerId="LiveId" clId="{D07AC042-CCC2-4190-A6B5-1828C6AD056E}" dt="2018-09-13T12:40:00.429" v="114" actId="2696"/>
        <pc:sldMkLst>
          <pc:docMk/>
          <pc:sldMk cId="592972302" sldId="298"/>
        </pc:sldMkLst>
        <pc:spChg chg="mod">
          <ac:chgData name="Ivan Monich" userId="df37b809a6939972" providerId="LiveId" clId="{D07AC042-CCC2-4190-A6B5-1828C6AD056E}" dt="2018-09-13T12:38:04.014" v="54" actId="123"/>
          <ac:spMkLst>
            <pc:docMk/>
            <pc:sldMk cId="592972302" sldId="298"/>
            <ac:spMk id="3" creationId="{225A5BAA-A7D4-4784-998A-CE764694E442}"/>
          </ac:spMkLst>
        </pc:spChg>
      </pc:sldChg>
      <pc:sldChg chg="del">
        <pc:chgData name="Ivan Monich" userId="df37b809a6939972" providerId="LiveId" clId="{D07AC042-CCC2-4190-A6B5-1828C6AD056E}" dt="2018-09-13T12:35:58.731" v="7" actId="2696"/>
        <pc:sldMkLst>
          <pc:docMk/>
          <pc:sldMk cId="2450143725" sldId="299"/>
        </pc:sldMkLst>
      </pc:sldChg>
      <pc:sldChg chg="modSp del">
        <pc:chgData name="Ivan Monich" userId="df37b809a6939972" providerId="LiveId" clId="{D07AC042-CCC2-4190-A6B5-1828C6AD056E}" dt="2018-09-13T12:39:12.372" v="84" actId="2696"/>
        <pc:sldMkLst>
          <pc:docMk/>
          <pc:sldMk cId="3163319713" sldId="300"/>
        </pc:sldMkLst>
        <pc:spChg chg="mod">
          <ac:chgData name="Ivan Monich" userId="df37b809a6939972" providerId="LiveId" clId="{D07AC042-CCC2-4190-A6B5-1828C6AD056E}" dt="2018-09-13T12:39:07.871" v="82"/>
          <ac:spMkLst>
            <pc:docMk/>
            <pc:sldMk cId="3163319713" sldId="300"/>
            <ac:spMk id="2" creationId="{5EBB260F-7DDA-46D5-A636-D6511C6CE4A8}"/>
          </ac:spMkLst>
        </pc:spChg>
        <pc:spChg chg="mod">
          <ac:chgData name="Ivan Monich" userId="df37b809a6939972" providerId="LiveId" clId="{D07AC042-CCC2-4190-A6B5-1828C6AD056E}" dt="2018-09-13T12:38:49.546" v="77"/>
          <ac:spMkLst>
            <pc:docMk/>
            <pc:sldMk cId="3163319713" sldId="300"/>
            <ac:spMk id="3" creationId="{B12C56E4-5102-4DD2-9936-1763C593BC9C}"/>
          </ac:spMkLst>
        </pc:spChg>
      </pc:sldChg>
      <pc:sldChg chg="del">
        <pc:chgData name="Ivan Monich" userId="df37b809a6939972" providerId="LiveId" clId="{D07AC042-CCC2-4190-A6B5-1828C6AD056E}" dt="2018-09-13T12:36:00.442" v="8" actId="2696"/>
        <pc:sldMkLst>
          <pc:docMk/>
          <pc:sldMk cId="246344401" sldId="301"/>
        </pc:sldMkLst>
      </pc:sldChg>
      <pc:sldChg chg="del">
        <pc:chgData name="Ivan Monich" userId="df37b809a6939972" providerId="LiveId" clId="{D07AC042-CCC2-4190-A6B5-1828C6AD056E}" dt="2018-09-13T12:37:13.572" v="34" actId="2696"/>
        <pc:sldMkLst>
          <pc:docMk/>
          <pc:sldMk cId="1405243158" sldId="302"/>
        </pc:sldMkLst>
      </pc:sldChg>
      <pc:sldChg chg="del">
        <pc:chgData name="Ivan Monich" userId="df37b809a6939972" providerId="LiveId" clId="{D07AC042-CCC2-4190-A6B5-1828C6AD056E}" dt="2018-09-13T12:36:29.196" v="14" actId="2696"/>
        <pc:sldMkLst>
          <pc:docMk/>
          <pc:sldMk cId="1358050105" sldId="303"/>
        </pc:sldMkLst>
      </pc:sldChg>
      <pc:sldChg chg="del">
        <pc:chgData name="Ivan Monich" userId="df37b809a6939972" providerId="LiveId" clId="{D07AC042-CCC2-4190-A6B5-1828C6AD056E}" dt="2018-09-13T12:36:30.278" v="17" actId="2696"/>
        <pc:sldMkLst>
          <pc:docMk/>
          <pc:sldMk cId="571334661" sldId="304"/>
        </pc:sldMkLst>
      </pc:sldChg>
      <pc:sldChg chg="del">
        <pc:chgData name="Ivan Monich" userId="df37b809a6939972" providerId="LiveId" clId="{D07AC042-CCC2-4190-A6B5-1828C6AD056E}" dt="2018-09-13T12:36:29.653" v="15" actId="2696"/>
        <pc:sldMkLst>
          <pc:docMk/>
          <pc:sldMk cId="3819872700" sldId="305"/>
        </pc:sldMkLst>
      </pc:sldChg>
      <pc:sldChg chg="del">
        <pc:chgData name="Ivan Monich" userId="df37b809a6939972" providerId="LiveId" clId="{D07AC042-CCC2-4190-A6B5-1828C6AD056E}" dt="2018-09-13T12:36:29.982" v="16" actId="2696"/>
        <pc:sldMkLst>
          <pc:docMk/>
          <pc:sldMk cId="2475415078" sldId="306"/>
        </pc:sldMkLst>
      </pc:sldChg>
      <pc:sldChg chg="del">
        <pc:chgData name="Ivan Monich" userId="df37b809a6939972" providerId="LiveId" clId="{D07AC042-CCC2-4190-A6B5-1828C6AD056E}" dt="2018-09-13T12:36:30.592" v="18" actId="2696"/>
        <pc:sldMkLst>
          <pc:docMk/>
          <pc:sldMk cId="4282645344" sldId="307"/>
        </pc:sldMkLst>
      </pc:sldChg>
      <pc:sldChg chg="del">
        <pc:chgData name="Ivan Monich" userId="df37b809a6939972" providerId="LiveId" clId="{D07AC042-CCC2-4190-A6B5-1828C6AD056E}" dt="2018-09-13T12:36:31.135" v="20" actId="2696"/>
        <pc:sldMkLst>
          <pc:docMk/>
          <pc:sldMk cId="817818819" sldId="309"/>
        </pc:sldMkLst>
      </pc:sldChg>
      <pc:sldChg chg="del">
        <pc:chgData name="Ivan Monich" userId="df37b809a6939972" providerId="LiveId" clId="{D07AC042-CCC2-4190-A6B5-1828C6AD056E}" dt="2018-09-13T12:36:30.848" v="19" actId="2696"/>
        <pc:sldMkLst>
          <pc:docMk/>
          <pc:sldMk cId="3218322423" sldId="310"/>
        </pc:sldMkLst>
      </pc:sldChg>
      <pc:sldChg chg="del">
        <pc:chgData name="Ivan Monich" userId="df37b809a6939972" providerId="LiveId" clId="{D07AC042-CCC2-4190-A6B5-1828C6AD056E}" dt="2018-09-13T12:36:31.408" v="21" actId="2696"/>
        <pc:sldMkLst>
          <pc:docMk/>
          <pc:sldMk cId="3710350405" sldId="311"/>
        </pc:sldMkLst>
      </pc:sldChg>
      <pc:sldChg chg="add del">
        <pc:chgData name="Ivan Monich" userId="df37b809a6939972" providerId="LiveId" clId="{D07AC042-CCC2-4190-A6B5-1828C6AD056E}" dt="2018-09-13T12:36:36.808" v="24" actId="2696"/>
        <pc:sldMkLst>
          <pc:docMk/>
          <pc:sldMk cId="3329093777" sldId="312"/>
        </pc:sldMkLst>
      </pc:sldChg>
      <pc:sldChg chg="del">
        <pc:chgData name="Ivan Monich" userId="df37b809a6939972" providerId="LiveId" clId="{D07AC042-CCC2-4190-A6B5-1828C6AD056E}" dt="2018-09-13T12:36:38.509" v="25" actId="2696"/>
        <pc:sldMkLst>
          <pc:docMk/>
          <pc:sldMk cId="1317534048" sldId="313"/>
        </pc:sldMkLst>
      </pc:sldChg>
      <pc:sldChg chg="del">
        <pc:chgData name="Ivan Monich" userId="df37b809a6939972" providerId="LiveId" clId="{D07AC042-CCC2-4190-A6B5-1828C6AD056E}" dt="2018-09-13T12:37:09.099" v="26" actId="2696"/>
        <pc:sldMkLst>
          <pc:docMk/>
          <pc:sldMk cId="2613787414" sldId="314"/>
        </pc:sldMkLst>
      </pc:sldChg>
      <pc:sldChg chg="modSp">
        <pc:chgData name="Ivan Monich" userId="df37b809a6939972" providerId="LiveId" clId="{D07AC042-CCC2-4190-A6B5-1828C6AD056E}" dt="2018-09-13T12:40:26.875" v="163" actId="403"/>
        <pc:sldMkLst>
          <pc:docMk/>
          <pc:sldMk cId="2963503477" sldId="317"/>
        </pc:sldMkLst>
        <pc:spChg chg="mod">
          <ac:chgData name="Ivan Monich" userId="df37b809a6939972" providerId="LiveId" clId="{D07AC042-CCC2-4190-A6B5-1828C6AD056E}" dt="2018-09-13T12:40:26.875" v="163" actId="403"/>
          <ac:spMkLst>
            <pc:docMk/>
            <pc:sldMk cId="2963503477" sldId="317"/>
            <ac:spMk id="3" creationId="{F69ACDE2-F576-4C6C-AEAF-03A55F069487}"/>
          </ac:spMkLst>
        </pc:spChg>
      </pc:sldChg>
      <pc:sldChg chg="del">
        <pc:chgData name="Ivan Monich" userId="df37b809a6939972" providerId="LiveId" clId="{D07AC042-CCC2-4190-A6B5-1828C6AD056E}" dt="2018-09-13T12:39:18.374" v="85" actId="2696"/>
        <pc:sldMkLst>
          <pc:docMk/>
          <pc:sldMk cId="543149114" sldId="319"/>
        </pc:sldMkLst>
      </pc:sldChg>
      <pc:sldChg chg="addSp delSp modSp del">
        <pc:chgData name="Ivan Monich" userId="df37b809a6939972" providerId="LiveId" clId="{D07AC042-CCC2-4190-A6B5-1828C6AD056E}" dt="2018-09-13T12:39:46.809" v="113" actId="2696"/>
        <pc:sldMkLst>
          <pc:docMk/>
          <pc:sldMk cId="2859251108" sldId="320"/>
        </pc:sldMkLst>
        <pc:spChg chg="del">
          <ac:chgData name="Ivan Monich" userId="df37b809a6939972" providerId="LiveId" clId="{D07AC042-CCC2-4190-A6B5-1828C6AD056E}" dt="2018-09-13T12:37:26.465" v="35" actId="478"/>
          <ac:spMkLst>
            <pc:docMk/>
            <pc:sldMk cId="2859251108" sldId="320"/>
            <ac:spMk id="2" creationId="{1BFF569D-4941-4F87-9B54-F74EE49B23BF}"/>
          </ac:spMkLst>
        </pc:spChg>
        <pc:spChg chg="mod">
          <ac:chgData name="Ivan Monich" userId="df37b809a6939972" providerId="LiveId" clId="{D07AC042-CCC2-4190-A6B5-1828C6AD056E}" dt="2018-09-13T12:37:34.825" v="39" actId="403"/>
          <ac:spMkLst>
            <pc:docMk/>
            <pc:sldMk cId="2859251108" sldId="320"/>
            <ac:spMk id="3" creationId="{221A7BBD-FBDE-4455-ADEB-E89DD69BB6B8}"/>
          </ac:spMkLst>
        </pc:spChg>
        <pc:spChg chg="add mod">
          <ac:chgData name="Ivan Monich" userId="df37b809a6939972" providerId="LiveId" clId="{D07AC042-CCC2-4190-A6B5-1828C6AD056E}" dt="2018-09-13T12:37:31.092" v="37"/>
          <ac:spMkLst>
            <pc:docMk/>
            <pc:sldMk cId="2859251108" sldId="320"/>
            <ac:spMk id="5" creationId="{70631D0C-42EC-4240-98C4-7A9EE7FE42C4}"/>
          </ac:spMkLst>
        </pc:spChg>
      </pc:sldChg>
      <pc:sldChg chg="modSp">
        <pc:chgData name="Ivan Monich" userId="df37b809a6939972" providerId="LiveId" clId="{D07AC042-CCC2-4190-A6B5-1828C6AD056E}" dt="2018-09-13T12:39:36.444" v="107" actId="20577"/>
        <pc:sldMkLst>
          <pc:docMk/>
          <pc:sldMk cId="3031948898" sldId="321"/>
        </pc:sldMkLst>
        <pc:spChg chg="mod">
          <ac:chgData name="Ivan Monich" userId="df37b809a6939972" providerId="LiveId" clId="{D07AC042-CCC2-4190-A6B5-1828C6AD056E}" dt="2018-09-13T12:39:36.444" v="107" actId="20577"/>
          <ac:spMkLst>
            <pc:docMk/>
            <pc:sldMk cId="3031948898" sldId="321"/>
            <ac:spMk id="2" creationId="{EB472818-1DF2-466C-A8D3-638307E9EA76}"/>
          </ac:spMkLst>
        </pc:spChg>
        <pc:spChg chg="mod">
          <ac:chgData name="Ivan Monich" userId="df37b809a6939972" providerId="LiveId" clId="{D07AC042-CCC2-4190-A6B5-1828C6AD056E}" dt="2018-09-13T12:39:30.551" v="89" actId="403"/>
          <ac:spMkLst>
            <pc:docMk/>
            <pc:sldMk cId="3031948898" sldId="321"/>
            <ac:spMk id="3" creationId="{488255C4-56BA-422E-A6A8-097993CD134A}"/>
          </ac:spMkLst>
        </pc:spChg>
      </pc:sldChg>
      <pc:sldChg chg="del">
        <pc:chgData name="Ivan Monich" userId="df37b809a6939972" providerId="LiveId" clId="{D07AC042-CCC2-4190-A6B5-1828C6AD056E}" dt="2018-09-13T12:39:19.623" v="86" actId="2696"/>
        <pc:sldMkLst>
          <pc:docMk/>
          <pc:sldMk cId="2193252118" sldId="322"/>
        </pc:sldMkLst>
      </pc:sldChg>
      <pc:sldChg chg="del">
        <pc:chgData name="Ivan Monich" userId="df37b809a6939972" providerId="LiveId" clId="{D07AC042-CCC2-4190-A6B5-1828C6AD056E}" dt="2018-09-13T12:39:24.118" v="87" actId="2696"/>
        <pc:sldMkLst>
          <pc:docMk/>
          <pc:sldMk cId="2820214826" sldId="323"/>
        </pc:sldMkLst>
      </pc:sldChg>
      <pc:sldChg chg="del">
        <pc:chgData name="Ivan Monich" userId="df37b809a6939972" providerId="LiveId" clId="{D07AC042-CCC2-4190-A6B5-1828C6AD056E}" dt="2018-09-13T12:39:41.806" v="108" actId="2696"/>
        <pc:sldMkLst>
          <pc:docMk/>
          <pc:sldMk cId="3780530389" sldId="324"/>
        </pc:sldMkLst>
      </pc:sldChg>
      <pc:sldChg chg="del">
        <pc:chgData name="Ivan Monich" userId="df37b809a6939972" providerId="LiveId" clId="{D07AC042-CCC2-4190-A6B5-1828C6AD056E}" dt="2018-09-13T12:39:43.055" v="109" actId="2696"/>
        <pc:sldMkLst>
          <pc:docMk/>
          <pc:sldMk cId="198622491" sldId="325"/>
        </pc:sldMkLst>
      </pc:sldChg>
      <pc:sldChg chg="del">
        <pc:chgData name="Ivan Monich" userId="df37b809a6939972" providerId="LiveId" clId="{D07AC042-CCC2-4190-A6B5-1828C6AD056E}" dt="2018-09-13T12:39:45.050" v="110" actId="2696"/>
        <pc:sldMkLst>
          <pc:docMk/>
          <pc:sldMk cId="393480838" sldId="326"/>
        </pc:sldMkLst>
      </pc:sldChg>
      <pc:sldChg chg="del">
        <pc:chgData name="Ivan Monich" userId="df37b809a6939972" providerId="LiveId" clId="{D07AC042-CCC2-4190-A6B5-1828C6AD056E}" dt="2018-09-13T12:39:45.765" v="111" actId="2696"/>
        <pc:sldMkLst>
          <pc:docMk/>
          <pc:sldMk cId="1135481530" sldId="327"/>
        </pc:sldMkLst>
      </pc:sldChg>
      <pc:sldChg chg="del">
        <pc:chgData name="Ivan Monich" userId="df37b809a6939972" providerId="LiveId" clId="{D07AC042-CCC2-4190-A6B5-1828C6AD056E}" dt="2018-09-13T12:39:46.343" v="112" actId="2696"/>
        <pc:sldMkLst>
          <pc:docMk/>
          <pc:sldMk cId="2578940136" sldId="328"/>
        </pc:sldMkLst>
      </pc:sldChg>
      <pc:sldChg chg="modSp add">
        <pc:chgData name="Ivan Monich" userId="df37b809a6939972" providerId="LiveId" clId="{D07AC042-CCC2-4190-A6B5-1828C6AD056E}" dt="2018-09-13T12:40:54.214" v="168" actId="6549"/>
        <pc:sldMkLst>
          <pc:docMk/>
          <pc:sldMk cId="644770825" sldId="329"/>
        </pc:sldMkLst>
        <pc:spChg chg="mod">
          <ac:chgData name="Ivan Monich" userId="df37b809a6939972" providerId="LiveId" clId="{D07AC042-CCC2-4190-A6B5-1828C6AD056E}" dt="2018-09-13T12:40:54.214" v="168" actId="6549"/>
          <ac:spMkLst>
            <pc:docMk/>
            <pc:sldMk cId="644770825" sldId="329"/>
            <ac:spMk id="3" creationId="{9E210740-684A-4B0A-A8E0-E353C2D2B023}"/>
          </ac:spMkLst>
        </pc:spChg>
      </pc:sldChg>
      <pc:sldChg chg="modSp add del">
        <pc:chgData name="Ivan Monich" userId="df37b809a6939972" providerId="LiveId" clId="{D07AC042-CCC2-4190-A6B5-1828C6AD056E}" dt="2018-09-13T12:40:00.453" v="115" actId="2696"/>
        <pc:sldMkLst>
          <pc:docMk/>
          <pc:sldMk cId="1726599297" sldId="329"/>
        </pc:sldMkLst>
        <pc:spChg chg="mod">
          <ac:chgData name="Ivan Monich" userId="df37b809a6939972" providerId="LiveId" clId="{D07AC042-CCC2-4190-A6B5-1828C6AD056E}" dt="2018-09-13T12:39:10.305" v="83"/>
          <ac:spMkLst>
            <pc:docMk/>
            <pc:sldMk cId="1726599297" sldId="329"/>
            <ac:spMk id="2" creationId="{4E7D8AE7-6A96-47B3-92C6-ECA467504036}"/>
          </ac:spMkLst>
        </pc:spChg>
        <pc:spChg chg="mod">
          <ac:chgData name="Ivan Monich" userId="df37b809a6939972" providerId="LiveId" clId="{D07AC042-CCC2-4190-A6B5-1828C6AD056E}" dt="2018-09-13T12:39:04.388" v="81" actId="123"/>
          <ac:spMkLst>
            <pc:docMk/>
            <pc:sldMk cId="1726599297" sldId="329"/>
            <ac:spMk id="3" creationId="{9E210740-684A-4B0A-A8E0-E353C2D2B023}"/>
          </ac:spMkLst>
        </pc:spChg>
      </pc:sldChg>
      <pc:sldChg chg="del">
        <pc:chgData name="Ivan Monich" userId="df37b809a6939972" providerId="LiveId" clId="{D07AC042-CCC2-4190-A6B5-1828C6AD056E}" dt="2018-09-13T12:37:10.911" v="29" actId="2696"/>
        <pc:sldMkLst>
          <pc:docMk/>
          <pc:sldMk cId="2925076584" sldId="329"/>
        </pc:sldMkLst>
      </pc:sldChg>
      <pc:sldChg chg="del">
        <pc:chgData name="Ivan Monich" userId="df37b809a6939972" providerId="LiveId" clId="{D07AC042-CCC2-4190-A6B5-1828C6AD056E}" dt="2018-09-13T12:37:10.469" v="28" actId="2696"/>
        <pc:sldMkLst>
          <pc:docMk/>
          <pc:sldMk cId="3599472092" sldId="330"/>
        </pc:sldMkLst>
      </pc:sldChg>
      <pc:sldChg chg="modSp add">
        <pc:chgData name="Ivan Monich" userId="df37b809a6939972" providerId="LiveId" clId="{D07AC042-CCC2-4190-A6B5-1828C6AD056E}" dt="2018-09-13T12:40:19.952" v="161" actId="20577"/>
        <pc:sldMkLst>
          <pc:docMk/>
          <pc:sldMk cId="3657388321" sldId="330"/>
        </pc:sldMkLst>
        <pc:spChg chg="mod">
          <ac:chgData name="Ivan Monich" userId="df37b809a6939972" providerId="LiveId" clId="{D07AC042-CCC2-4190-A6B5-1828C6AD056E}" dt="2018-09-13T12:40:19.952" v="161" actId="20577"/>
          <ac:spMkLst>
            <pc:docMk/>
            <pc:sldMk cId="3657388321" sldId="330"/>
            <ac:spMk id="2" creationId="{606FEC31-AEF4-49A5-8FA1-C214D2116286}"/>
          </ac:spMkLst>
        </pc:spChg>
      </pc:sldChg>
      <pc:sldChg chg="modSp add">
        <pc:chgData name="Ivan Monich" userId="df37b809a6939972" providerId="LiveId" clId="{D07AC042-CCC2-4190-A6B5-1828C6AD056E}" dt="2018-09-13T12:42:39.857" v="208" actId="20577"/>
        <pc:sldMkLst>
          <pc:docMk/>
          <pc:sldMk cId="395103405" sldId="331"/>
        </pc:sldMkLst>
        <pc:spChg chg="mod">
          <ac:chgData name="Ivan Monich" userId="df37b809a6939972" providerId="LiveId" clId="{D07AC042-CCC2-4190-A6B5-1828C6AD056E}" dt="2018-09-13T12:42:39.857" v="208" actId="20577"/>
          <ac:spMkLst>
            <pc:docMk/>
            <pc:sldMk cId="395103405" sldId="331"/>
            <ac:spMk id="2" creationId="{AC7D6302-9929-4E53-BA38-2E540F8446FB}"/>
          </ac:spMkLst>
        </pc:spChg>
        <pc:spChg chg="mod">
          <ac:chgData name="Ivan Monich" userId="df37b809a6939972" providerId="LiveId" clId="{D07AC042-CCC2-4190-A6B5-1828C6AD056E}" dt="2018-09-13T12:42:20.872" v="190" actId="404"/>
          <ac:spMkLst>
            <pc:docMk/>
            <pc:sldMk cId="395103405" sldId="331"/>
            <ac:spMk id="3" creationId="{630F92C3-18A9-478B-AF08-0DC2F518B8F3}"/>
          </ac:spMkLst>
        </pc:spChg>
      </pc:sldChg>
      <pc:sldChg chg="del">
        <pc:chgData name="Ivan Monich" userId="df37b809a6939972" providerId="LiveId" clId="{D07AC042-CCC2-4190-A6B5-1828C6AD056E}" dt="2018-09-13T12:37:10.083" v="27" actId="2696"/>
        <pc:sldMkLst>
          <pc:docMk/>
          <pc:sldMk cId="1328101607" sldId="331"/>
        </pc:sldMkLst>
      </pc:sldChg>
      <pc:sldChg chg="del">
        <pc:chgData name="Ivan Monich" userId="df37b809a6939972" providerId="LiveId" clId="{D07AC042-CCC2-4190-A6B5-1828C6AD056E}" dt="2018-09-13T12:37:11.226" v="30" actId="2696"/>
        <pc:sldMkLst>
          <pc:docMk/>
          <pc:sldMk cId="1557751428" sldId="332"/>
        </pc:sldMkLst>
      </pc:sldChg>
      <pc:sldChg chg="modSp add">
        <pc:chgData name="Ivan Monich" userId="df37b809a6939972" providerId="LiveId" clId="{D07AC042-CCC2-4190-A6B5-1828C6AD056E}" dt="2018-09-13T12:42:55.411" v="227" actId="20577"/>
        <pc:sldMkLst>
          <pc:docMk/>
          <pc:sldMk cId="4032096771" sldId="332"/>
        </pc:sldMkLst>
        <pc:spChg chg="mod">
          <ac:chgData name="Ivan Monich" userId="df37b809a6939972" providerId="LiveId" clId="{D07AC042-CCC2-4190-A6B5-1828C6AD056E}" dt="2018-09-13T12:42:49.589" v="226" actId="20577"/>
          <ac:spMkLst>
            <pc:docMk/>
            <pc:sldMk cId="4032096771" sldId="332"/>
            <ac:spMk id="2" creationId="{FA70FF25-FE9C-44AF-952F-5AE7C828CF5A}"/>
          </ac:spMkLst>
        </pc:spChg>
        <pc:spChg chg="mod">
          <ac:chgData name="Ivan Monich" userId="df37b809a6939972" providerId="LiveId" clId="{D07AC042-CCC2-4190-A6B5-1828C6AD056E}" dt="2018-09-13T12:42:55.411" v="227" actId="20577"/>
          <ac:spMkLst>
            <pc:docMk/>
            <pc:sldMk cId="4032096771" sldId="332"/>
            <ac:spMk id="3" creationId="{229ADC19-DCA5-4B03-A02A-B3320E587156}"/>
          </ac:spMkLst>
        </pc:spChg>
      </pc:sldChg>
      <pc:sldChg chg="add del">
        <pc:chgData name="Ivan Monich" userId="df37b809a6939972" providerId="LiveId" clId="{D07AC042-CCC2-4190-A6B5-1828C6AD056E}" dt="2018-09-13T12:42:59.953" v="229"/>
        <pc:sldMkLst>
          <pc:docMk/>
          <pc:sldMk cId="593977785" sldId="333"/>
        </pc:sldMkLst>
      </pc:sldChg>
      <pc:sldChg chg="del">
        <pc:chgData name="Ivan Monich" userId="df37b809a6939972" providerId="LiveId" clId="{D07AC042-CCC2-4190-A6B5-1828C6AD056E}" dt="2018-09-13T12:37:11.582" v="31" actId="2696"/>
        <pc:sldMkLst>
          <pc:docMk/>
          <pc:sldMk cId="2852446767" sldId="333"/>
        </pc:sldMkLst>
      </pc:sldChg>
      <pc:sldChg chg="modSp add">
        <pc:chgData name="Ivan Monich" userId="df37b809a6939972" providerId="LiveId" clId="{D07AC042-CCC2-4190-A6B5-1828C6AD056E}" dt="2018-09-13T12:43:54.537" v="272" actId="123"/>
        <pc:sldMkLst>
          <pc:docMk/>
          <pc:sldMk cId="2989422190" sldId="333"/>
        </pc:sldMkLst>
        <pc:spChg chg="mod">
          <ac:chgData name="Ivan Monich" userId="df37b809a6939972" providerId="LiveId" clId="{D07AC042-CCC2-4190-A6B5-1828C6AD056E}" dt="2018-09-13T12:43:26.495" v="264" actId="20577"/>
          <ac:spMkLst>
            <pc:docMk/>
            <pc:sldMk cId="2989422190" sldId="333"/>
            <ac:spMk id="2" creationId="{A12A0887-C6E4-4C23-ADE3-81B27BD9110A}"/>
          </ac:spMkLst>
        </pc:spChg>
        <pc:spChg chg="mod">
          <ac:chgData name="Ivan Monich" userId="df37b809a6939972" providerId="LiveId" clId="{D07AC042-CCC2-4190-A6B5-1828C6AD056E}" dt="2018-09-13T12:43:54.537" v="272" actId="123"/>
          <ac:spMkLst>
            <pc:docMk/>
            <pc:sldMk cId="2989422190" sldId="333"/>
            <ac:spMk id="3" creationId="{99E5065B-FB45-4530-A04E-2396E3C7488E}"/>
          </ac:spMkLst>
        </pc:spChg>
      </pc:sldChg>
      <pc:sldChg chg="modSp add">
        <pc:chgData name="Ivan Monich" userId="df37b809a6939972" providerId="LiveId" clId="{D07AC042-CCC2-4190-A6B5-1828C6AD056E}" dt="2018-09-13T12:45:03.025" v="293" actId="20577"/>
        <pc:sldMkLst>
          <pc:docMk/>
          <pc:sldMk cId="1386869123" sldId="334"/>
        </pc:sldMkLst>
        <pc:spChg chg="mod">
          <ac:chgData name="Ivan Monich" userId="df37b809a6939972" providerId="LiveId" clId="{D07AC042-CCC2-4190-A6B5-1828C6AD056E}" dt="2018-09-13T12:44:34.841" v="283" actId="20577"/>
          <ac:spMkLst>
            <pc:docMk/>
            <pc:sldMk cId="1386869123" sldId="334"/>
            <ac:spMk id="2" creationId="{11E5FE4B-BED4-425A-843B-7C42077CE282}"/>
          </ac:spMkLst>
        </pc:spChg>
        <pc:spChg chg="mod">
          <ac:chgData name="Ivan Monich" userId="df37b809a6939972" providerId="LiveId" clId="{D07AC042-CCC2-4190-A6B5-1828C6AD056E}" dt="2018-09-13T12:45:03.025" v="293" actId="20577"/>
          <ac:spMkLst>
            <pc:docMk/>
            <pc:sldMk cId="1386869123" sldId="334"/>
            <ac:spMk id="3" creationId="{A62543EC-B62A-44AF-A4C0-ADF12CD8C929}"/>
          </ac:spMkLst>
        </pc:spChg>
      </pc:sldChg>
      <pc:sldChg chg="del">
        <pc:chgData name="Ivan Monich" userId="df37b809a6939972" providerId="LiveId" clId="{D07AC042-CCC2-4190-A6B5-1828C6AD056E}" dt="2018-09-13T12:37:12.964" v="33" actId="2696"/>
        <pc:sldMkLst>
          <pc:docMk/>
          <pc:sldMk cId="3438933906" sldId="334"/>
        </pc:sldMkLst>
      </pc:sldChg>
      <pc:sldChg chg="modSp add">
        <pc:chgData name="Ivan Monich" userId="df37b809a6939972" providerId="LiveId" clId="{D07AC042-CCC2-4190-A6B5-1828C6AD056E}" dt="2018-09-13T12:46:00.664" v="299" actId="123"/>
        <pc:sldMkLst>
          <pc:docMk/>
          <pc:sldMk cId="1580492837" sldId="335"/>
        </pc:sldMkLst>
        <pc:spChg chg="mod">
          <ac:chgData name="Ivan Monich" userId="df37b809a6939972" providerId="LiveId" clId="{D07AC042-CCC2-4190-A6B5-1828C6AD056E}" dt="2018-09-13T12:45:13.439" v="295"/>
          <ac:spMkLst>
            <pc:docMk/>
            <pc:sldMk cId="1580492837" sldId="335"/>
            <ac:spMk id="2" creationId="{AB9FD19D-4F18-4FF5-B347-5107B40FADAB}"/>
          </ac:spMkLst>
        </pc:spChg>
        <pc:spChg chg="mod">
          <ac:chgData name="Ivan Monich" userId="df37b809a6939972" providerId="LiveId" clId="{D07AC042-CCC2-4190-A6B5-1828C6AD056E}" dt="2018-09-13T12:46:00.664" v="299" actId="123"/>
          <ac:spMkLst>
            <pc:docMk/>
            <pc:sldMk cId="1580492837" sldId="335"/>
            <ac:spMk id="3" creationId="{86197D64-C4D0-44FD-92D0-E4F967CB6AAA}"/>
          </ac:spMkLst>
        </pc:spChg>
      </pc:sldChg>
      <pc:sldChg chg="del">
        <pc:chgData name="Ivan Monich" userId="df37b809a6939972" providerId="LiveId" clId="{D07AC042-CCC2-4190-A6B5-1828C6AD056E}" dt="2018-09-13T12:37:12.108" v="32" actId="2696"/>
        <pc:sldMkLst>
          <pc:docMk/>
          <pc:sldMk cId="1956642911" sldId="335"/>
        </pc:sldMkLst>
      </pc:sldChg>
      <pc:sldChg chg="del">
        <pc:chgData name="Ivan Monich" userId="df37b809a6939972" providerId="LiveId" clId="{D07AC042-CCC2-4190-A6B5-1828C6AD056E}" dt="2018-09-13T12:35:48.501" v="2" actId="2696"/>
        <pc:sldMkLst>
          <pc:docMk/>
          <pc:sldMk cId="863824155" sldId="336"/>
        </pc:sldMkLst>
      </pc:sldChg>
      <pc:sldChg chg="modSp add">
        <pc:chgData name="Ivan Monich" userId="df37b809a6939972" providerId="LiveId" clId="{D07AC042-CCC2-4190-A6B5-1828C6AD056E}" dt="2018-09-13T12:49:25.265" v="308" actId="403"/>
        <pc:sldMkLst>
          <pc:docMk/>
          <pc:sldMk cId="3584417536" sldId="336"/>
        </pc:sldMkLst>
        <pc:spChg chg="mod">
          <ac:chgData name="Ivan Monich" userId="df37b809a6939972" providerId="LiveId" clId="{D07AC042-CCC2-4190-A6B5-1828C6AD056E}" dt="2018-09-13T12:49:25.265" v="308" actId="403"/>
          <ac:spMkLst>
            <pc:docMk/>
            <pc:sldMk cId="3584417536" sldId="336"/>
            <ac:spMk id="3" creationId="{36E50A7E-6315-4B70-A8E5-B5A11EAB923D}"/>
          </ac:spMkLst>
        </pc:spChg>
      </pc:sldChg>
      <pc:sldChg chg="del">
        <pc:chgData name="Ivan Monich" userId="df37b809a6939972" providerId="LiveId" clId="{D07AC042-CCC2-4190-A6B5-1828C6AD056E}" dt="2018-09-13T12:35:49.042" v="3" actId="2696"/>
        <pc:sldMkLst>
          <pc:docMk/>
          <pc:sldMk cId="875883086" sldId="337"/>
        </pc:sldMkLst>
      </pc:sldChg>
      <pc:sldChg chg="modSp add">
        <pc:chgData name="Ivan Monich" userId="df37b809a6939972" providerId="LiveId" clId="{D07AC042-CCC2-4190-A6B5-1828C6AD056E}" dt="2018-09-13T12:52:45.217" v="357" actId="20577"/>
        <pc:sldMkLst>
          <pc:docMk/>
          <pc:sldMk cId="3830022194" sldId="337"/>
        </pc:sldMkLst>
        <pc:spChg chg="mod">
          <ac:chgData name="Ivan Monich" userId="df37b809a6939972" providerId="LiveId" clId="{D07AC042-CCC2-4190-A6B5-1828C6AD056E}" dt="2018-09-13T12:51:59.344" v="318" actId="20577"/>
          <ac:spMkLst>
            <pc:docMk/>
            <pc:sldMk cId="3830022194" sldId="337"/>
            <ac:spMk id="2" creationId="{C2964260-EE8A-4B06-B9D5-1C1481A757BB}"/>
          </ac:spMkLst>
        </pc:spChg>
        <pc:spChg chg="mod">
          <ac:chgData name="Ivan Monich" userId="df37b809a6939972" providerId="LiveId" clId="{D07AC042-CCC2-4190-A6B5-1828C6AD056E}" dt="2018-09-13T12:52:45.217" v="357" actId="20577"/>
          <ac:spMkLst>
            <pc:docMk/>
            <pc:sldMk cId="3830022194" sldId="337"/>
            <ac:spMk id="3" creationId="{924394D4-F92F-4697-86DF-EB89E9AC4B7A}"/>
          </ac:spMkLst>
        </pc:spChg>
      </pc:sldChg>
      <pc:sldChg chg="modSp add">
        <pc:chgData name="Ivan Monich" userId="df37b809a6939972" providerId="LiveId" clId="{D07AC042-CCC2-4190-A6B5-1828C6AD056E}" dt="2018-09-13T12:54:15.384" v="362" actId="123"/>
        <pc:sldMkLst>
          <pc:docMk/>
          <pc:sldMk cId="1495900296" sldId="338"/>
        </pc:sldMkLst>
        <pc:spChg chg="mod">
          <ac:chgData name="Ivan Monich" userId="df37b809a6939972" providerId="LiveId" clId="{D07AC042-CCC2-4190-A6B5-1828C6AD056E}" dt="2018-09-13T12:54:15.384" v="362" actId="123"/>
          <ac:spMkLst>
            <pc:docMk/>
            <pc:sldMk cId="1495900296" sldId="338"/>
            <ac:spMk id="3" creationId="{FACB0F80-8B64-4CEF-800B-6A0606B98265}"/>
          </ac:spMkLst>
        </pc:spChg>
      </pc:sldChg>
      <pc:sldChg chg="addSp delSp modSp add">
        <pc:chgData name="Ivan Monich" userId="df37b809a6939972" providerId="LiveId" clId="{D07AC042-CCC2-4190-A6B5-1828C6AD056E}" dt="2018-09-13T12:57:33.091" v="367" actId="6549"/>
        <pc:sldMkLst>
          <pc:docMk/>
          <pc:sldMk cId="3192613482" sldId="339"/>
        </pc:sldMkLst>
        <pc:spChg chg="mod">
          <ac:chgData name="Ivan Monich" userId="df37b809a6939972" providerId="LiveId" clId="{D07AC042-CCC2-4190-A6B5-1828C6AD056E}" dt="2018-09-13T12:57:33.091" v="367" actId="6549"/>
          <ac:spMkLst>
            <pc:docMk/>
            <pc:sldMk cId="3192613482" sldId="339"/>
            <ac:spMk id="2" creationId="{4833735D-8470-4261-A8D3-B9CD2E9E34B0}"/>
          </ac:spMkLst>
        </pc:spChg>
        <pc:spChg chg="del">
          <ac:chgData name="Ivan Monich" userId="df37b809a6939972" providerId="LiveId" clId="{D07AC042-CCC2-4190-A6B5-1828C6AD056E}" dt="2018-09-13T12:57:21.321" v="364"/>
          <ac:spMkLst>
            <pc:docMk/>
            <pc:sldMk cId="3192613482" sldId="339"/>
            <ac:spMk id="3" creationId="{7979B51D-FF63-4F08-B540-3D2E32798198}"/>
          </ac:spMkLst>
        </pc:spChg>
        <pc:picChg chg="add mod">
          <ac:chgData name="Ivan Monich" userId="df37b809a6939972" providerId="LiveId" clId="{D07AC042-CCC2-4190-A6B5-1828C6AD056E}" dt="2018-09-13T12:57:21.321" v="364"/>
          <ac:picMkLst>
            <pc:docMk/>
            <pc:sldMk cId="3192613482" sldId="339"/>
            <ac:picMk id="4" creationId="{F030BCA7-C701-4C84-826A-323020E3CB2C}"/>
          </ac:picMkLst>
        </pc:picChg>
      </pc:sldChg>
      <pc:sldChg chg="modSp add">
        <pc:chgData name="Ivan Monich" userId="df37b809a6939972" providerId="LiveId" clId="{D07AC042-CCC2-4190-A6B5-1828C6AD056E}" dt="2018-09-13T12:58:40.669" v="373" actId="123"/>
        <pc:sldMkLst>
          <pc:docMk/>
          <pc:sldMk cId="1813822557" sldId="340"/>
        </pc:sldMkLst>
        <pc:spChg chg="mod">
          <ac:chgData name="Ivan Monich" userId="df37b809a6939972" providerId="LiveId" clId="{D07AC042-CCC2-4190-A6B5-1828C6AD056E}" dt="2018-09-13T12:58:40.669" v="373" actId="123"/>
          <ac:spMkLst>
            <pc:docMk/>
            <pc:sldMk cId="1813822557" sldId="340"/>
            <ac:spMk id="3" creationId="{6D194C74-5198-41CE-A56C-41E268838D59}"/>
          </ac:spMkLst>
        </pc:spChg>
      </pc:sldChg>
      <pc:sldChg chg="modSp add">
        <pc:chgData name="Ivan Monich" userId="df37b809a6939972" providerId="LiveId" clId="{D07AC042-CCC2-4190-A6B5-1828C6AD056E}" dt="2018-09-13T13:00:22.475" v="386" actId="123"/>
        <pc:sldMkLst>
          <pc:docMk/>
          <pc:sldMk cId="4103703529" sldId="341"/>
        </pc:sldMkLst>
        <pc:spChg chg="mod">
          <ac:chgData name="Ivan Monich" userId="df37b809a6939972" providerId="LiveId" clId="{D07AC042-CCC2-4190-A6B5-1828C6AD056E}" dt="2018-09-13T12:59:17.481" v="375"/>
          <ac:spMkLst>
            <pc:docMk/>
            <pc:sldMk cId="4103703529" sldId="341"/>
            <ac:spMk id="2" creationId="{F837A417-D02B-4F67-99ED-6D1A795F1BE1}"/>
          </ac:spMkLst>
        </pc:spChg>
        <pc:spChg chg="mod">
          <ac:chgData name="Ivan Monich" userId="df37b809a6939972" providerId="LiveId" clId="{D07AC042-CCC2-4190-A6B5-1828C6AD056E}" dt="2018-09-13T13:00:22.475" v="386" actId="123"/>
          <ac:spMkLst>
            <pc:docMk/>
            <pc:sldMk cId="4103703529" sldId="341"/>
            <ac:spMk id="3" creationId="{2F8D11BF-42F2-4CAB-B6F1-DE9EF407FA85}"/>
          </ac:spMkLst>
        </pc:spChg>
      </pc:sldChg>
      <pc:sldChg chg="addSp modSp add">
        <pc:chgData name="Ivan Monich" userId="df37b809a6939972" providerId="LiveId" clId="{D07AC042-CCC2-4190-A6B5-1828C6AD056E}" dt="2018-09-13T13:01:20.647" v="392" actId="14100"/>
        <pc:sldMkLst>
          <pc:docMk/>
          <pc:sldMk cId="3280408995" sldId="342"/>
        </pc:sldMkLst>
        <pc:spChg chg="mod">
          <ac:chgData name="Ivan Monich" userId="df37b809a6939972" providerId="LiveId" clId="{D07AC042-CCC2-4190-A6B5-1828C6AD056E}" dt="2018-09-13T13:01:14.993" v="390" actId="27636"/>
          <ac:spMkLst>
            <pc:docMk/>
            <pc:sldMk cId="3280408995" sldId="342"/>
            <ac:spMk id="2" creationId="{E09824F0-CC95-41E3-9DF8-ED0FD6E9D0C4}"/>
          </ac:spMkLst>
        </pc:spChg>
        <pc:picChg chg="add mod">
          <ac:chgData name="Ivan Monich" userId="df37b809a6939972" providerId="LiveId" clId="{D07AC042-CCC2-4190-A6B5-1828C6AD056E}" dt="2018-09-13T13:01:20.647" v="392" actId="14100"/>
          <ac:picMkLst>
            <pc:docMk/>
            <pc:sldMk cId="3280408995" sldId="342"/>
            <ac:picMk id="4" creationId="{F303E629-E4DC-4F24-9787-E4981C41E792}"/>
          </ac:picMkLst>
        </pc:picChg>
      </pc:sldChg>
      <pc:sldChg chg="modSp add">
        <pc:chgData name="Ivan Monich" userId="df37b809a6939972" providerId="LiveId" clId="{D07AC042-CCC2-4190-A6B5-1828C6AD056E}" dt="2018-09-13T13:03:37.012" v="400" actId="20577"/>
        <pc:sldMkLst>
          <pc:docMk/>
          <pc:sldMk cId="2256604909" sldId="343"/>
        </pc:sldMkLst>
        <pc:spChg chg="mod">
          <ac:chgData name="Ivan Monich" userId="df37b809a6939972" providerId="LiveId" clId="{D07AC042-CCC2-4190-A6B5-1828C6AD056E}" dt="2018-09-13T13:03:37.012" v="400" actId="20577"/>
          <ac:spMkLst>
            <pc:docMk/>
            <pc:sldMk cId="2256604909" sldId="343"/>
            <ac:spMk id="2" creationId="{573E41F1-5761-48A9-8022-2A6F7BE6B6D9}"/>
          </ac:spMkLst>
        </pc:spChg>
        <pc:spChg chg="mod">
          <ac:chgData name="Ivan Monich" userId="df37b809a6939972" providerId="LiveId" clId="{D07AC042-CCC2-4190-A6B5-1828C6AD056E}" dt="2018-09-13T13:03:16.564" v="397" actId="123"/>
          <ac:spMkLst>
            <pc:docMk/>
            <pc:sldMk cId="2256604909" sldId="343"/>
            <ac:spMk id="3" creationId="{FA569275-5135-4288-A7F4-4A1925609444}"/>
          </ac:spMkLst>
        </pc:spChg>
      </pc:sldChg>
      <pc:sldChg chg="modSp add">
        <pc:chgData name="Ivan Monich" userId="df37b809a6939972" providerId="LiveId" clId="{D07AC042-CCC2-4190-A6B5-1828C6AD056E}" dt="2018-09-13T13:06:35.523" v="410" actId="123"/>
        <pc:sldMkLst>
          <pc:docMk/>
          <pc:sldMk cId="4191071889" sldId="344"/>
        </pc:sldMkLst>
        <pc:spChg chg="mod">
          <ac:chgData name="Ivan Monich" userId="df37b809a6939972" providerId="LiveId" clId="{D07AC042-CCC2-4190-A6B5-1828C6AD056E}" dt="2018-09-13T13:04:33.538" v="403" actId="27636"/>
          <ac:spMkLst>
            <pc:docMk/>
            <pc:sldMk cId="4191071889" sldId="344"/>
            <ac:spMk id="2" creationId="{B70DC3B7-4EAA-48AB-AA52-8AABC522A7D1}"/>
          </ac:spMkLst>
        </pc:spChg>
        <pc:spChg chg="mod">
          <ac:chgData name="Ivan Monich" userId="df37b809a6939972" providerId="LiveId" clId="{D07AC042-CCC2-4190-A6B5-1828C6AD056E}" dt="2018-09-13T13:06:35.523" v="410" actId="123"/>
          <ac:spMkLst>
            <pc:docMk/>
            <pc:sldMk cId="4191071889" sldId="344"/>
            <ac:spMk id="3" creationId="{E877A8C7-1E04-4375-9137-A4F6B65F4A47}"/>
          </ac:spMkLst>
        </pc:spChg>
      </pc:sldChg>
      <pc:sldChg chg="modSp add">
        <pc:chgData name="Ivan Monich" userId="df37b809a6939972" providerId="LiveId" clId="{D07AC042-CCC2-4190-A6B5-1828C6AD056E}" dt="2018-09-13T13:08:37.350" v="418" actId="123"/>
        <pc:sldMkLst>
          <pc:docMk/>
          <pc:sldMk cId="2413491024" sldId="345"/>
        </pc:sldMkLst>
        <pc:spChg chg="mod">
          <ac:chgData name="Ivan Monich" userId="df37b809a6939972" providerId="LiveId" clId="{D07AC042-CCC2-4190-A6B5-1828C6AD056E}" dt="2018-09-13T13:07:48.149" v="414"/>
          <ac:spMkLst>
            <pc:docMk/>
            <pc:sldMk cId="2413491024" sldId="345"/>
            <ac:spMk id="2" creationId="{45EA0174-3188-43C9-8A5B-41D1AC2DB40D}"/>
          </ac:spMkLst>
        </pc:spChg>
        <pc:spChg chg="mod">
          <ac:chgData name="Ivan Monich" userId="df37b809a6939972" providerId="LiveId" clId="{D07AC042-CCC2-4190-A6B5-1828C6AD056E}" dt="2018-09-13T13:08:37.350" v="418" actId="123"/>
          <ac:spMkLst>
            <pc:docMk/>
            <pc:sldMk cId="2413491024" sldId="345"/>
            <ac:spMk id="3" creationId="{539FC6C6-2F73-43C9-A55E-84DE5EB95E38}"/>
          </ac:spMkLst>
        </pc:spChg>
      </pc:sldChg>
      <pc:sldChg chg="modSp add">
        <pc:chgData name="Ivan Monich" userId="df37b809a6939972" providerId="LiveId" clId="{D07AC042-CCC2-4190-A6B5-1828C6AD056E}" dt="2018-09-13T13:10:20.504" v="431" actId="123"/>
        <pc:sldMkLst>
          <pc:docMk/>
          <pc:sldMk cId="2194313523" sldId="346"/>
        </pc:sldMkLst>
        <pc:spChg chg="mod">
          <ac:chgData name="Ivan Monich" userId="df37b809a6939972" providerId="LiveId" clId="{D07AC042-CCC2-4190-A6B5-1828C6AD056E}" dt="2018-09-13T13:08:43.023" v="421" actId="27636"/>
          <ac:spMkLst>
            <pc:docMk/>
            <pc:sldMk cId="2194313523" sldId="346"/>
            <ac:spMk id="2" creationId="{A568007F-5A8D-4F0E-B7A9-34BC3CAD0937}"/>
          </ac:spMkLst>
        </pc:spChg>
        <pc:spChg chg="mod">
          <ac:chgData name="Ivan Monich" userId="df37b809a6939972" providerId="LiveId" clId="{D07AC042-CCC2-4190-A6B5-1828C6AD056E}" dt="2018-09-13T13:10:20.504" v="431" actId="123"/>
          <ac:spMkLst>
            <pc:docMk/>
            <pc:sldMk cId="2194313523" sldId="346"/>
            <ac:spMk id="3" creationId="{81878637-5E36-4C03-9A13-403B85F33FFA}"/>
          </ac:spMkLst>
        </pc:spChg>
      </pc:sldChg>
      <pc:sldChg chg="modSp add">
        <pc:chgData name="Ivan Monich" userId="df37b809a6939972" providerId="LiveId" clId="{D07AC042-CCC2-4190-A6B5-1828C6AD056E}" dt="2018-09-13T13:11:51.703" v="463" actId="123"/>
        <pc:sldMkLst>
          <pc:docMk/>
          <pc:sldMk cId="702930911" sldId="347"/>
        </pc:sldMkLst>
        <pc:spChg chg="mod">
          <ac:chgData name="Ivan Monich" userId="df37b809a6939972" providerId="LiveId" clId="{D07AC042-CCC2-4190-A6B5-1828C6AD056E}" dt="2018-09-13T13:11:48.709" v="462" actId="20577"/>
          <ac:spMkLst>
            <pc:docMk/>
            <pc:sldMk cId="702930911" sldId="347"/>
            <ac:spMk id="2" creationId="{723055D4-98E0-443E-A992-58D5BA5B481E}"/>
          </ac:spMkLst>
        </pc:spChg>
        <pc:spChg chg="mod">
          <ac:chgData name="Ivan Monich" userId="df37b809a6939972" providerId="LiveId" clId="{D07AC042-CCC2-4190-A6B5-1828C6AD056E}" dt="2018-09-13T13:11:51.703" v="463" actId="123"/>
          <ac:spMkLst>
            <pc:docMk/>
            <pc:sldMk cId="702930911" sldId="347"/>
            <ac:spMk id="3" creationId="{41FA5B3A-9D23-4E75-9578-BFFA6F9D9B14}"/>
          </ac:spMkLst>
        </pc:spChg>
      </pc:sldChg>
      <pc:sldChg chg="modSp add">
        <pc:chgData name="Ivan Monich" userId="df37b809a6939972" providerId="LiveId" clId="{D07AC042-CCC2-4190-A6B5-1828C6AD056E}" dt="2018-09-13T13:28:59.717" v="468" actId="123"/>
        <pc:sldMkLst>
          <pc:docMk/>
          <pc:sldMk cId="2811708591" sldId="348"/>
        </pc:sldMkLst>
        <pc:spChg chg="mod">
          <ac:chgData name="Ivan Monich" userId="df37b809a6939972" providerId="LiveId" clId="{D07AC042-CCC2-4190-A6B5-1828C6AD056E}" dt="2018-09-13T13:28:29.136" v="465"/>
          <ac:spMkLst>
            <pc:docMk/>
            <pc:sldMk cId="2811708591" sldId="348"/>
            <ac:spMk id="2" creationId="{9A7B64E5-55B6-46AA-AFF1-5B9815210A64}"/>
          </ac:spMkLst>
        </pc:spChg>
        <pc:spChg chg="mod">
          <ac:chgData name="Ivan Monich" userId="df37b809a6939972" providerId="LiveId" clId="{D07AC042-CCC2-4190-A6B5-1828C6AD056E}" dt="2018-09-13T13:28:59.717" v="468" actId="123"/>
          <ac:spMkLst>
            <pc:docMk/>
            <pc:sldMk cId="2811708591" sldId="348"/>
            <ac:spMk id="3" creationId="{6130A1C1-FE5F-45F4-9670-7EDC469B142F}"/>
          </ac:spMkLst>
        </pc:spChg>
      </pc:sldChg>
      <pc:sldChg chg="modSp add">
        <pc:chgData name="Ivan Monich" userId="df37b809a6939972" providerId="LiveId" clId="{D07AC042-CCC2-4190-A6B5-1828C6AD056E}" dt="2018-09-13T13:30:38.167" v="479"/>
        <pc:sldMkLst>
          <pc:docMk/>
          <pc:sldMk cId="2743114692" sldId="349"/>
        </pc:sldMkLst>
        <pc:spChg chg="mod">
          <ac:chgData name="Ivan Monich" userId="df37b809a6939972" providerId="LiveId" clId="{D07AC042-CCC2-4190-A6B5-1828C6AD056E}" dt="2018-09-13T13:30:38.167" v="479"/>
          <ac:spMkLst>
            <pc:docMk/>
            <pc:sldMk cId="2743114692" sldId="349"/>
            <ac:spMk id="2" creationId="{4F3F894F-AB77-4186-B82B-927A3D1167B6}"/>
          </ac:spMkLst>
        </pc:spChg>
        <pc:spChg chg="mod">
          <ac:chgData name="Ivan Monich" userId="df37b809a6939972" providerId="LiveId" clId="{D07AC042-CCC2-4190-A6B5-1828C6AD056E}" dt="2018-09-13T13:29:45.619" v="473" actId="123"/>
          <ac:spMkLst>
            <pc:docMk/>
            <pc:sldMk cId="2743114692" sldId="349"/>
            <ac:spMk id="3" creationId="{C0CEE1C6-4893-479C-A684-5BCBA77DDCB4}"/>
          </ac:spMkLst>
        </pc:spChg>
      </pc:sldChg>
      <pc:sldChg chg="modSp add">
        <pc:chgData name="Ivan Monich" userId="df37b809a6939972" providerId="LiveId" clId="{D07AC042-CCC2-4190-A6B5-1828C6AD056E}" dt="2018-09-13T13:30:40.274" v="480"/>
        <pc:sldMkLst>
          <pc:docMk/>
          <pc:sldMk cId="3200626513" sldId="350"/>
        </pc:sldMkLst>
        <pc:spChg chg="mod">
          <ac:chgData name="Ivan Monich" userId="df37b809a6939972" providerId="LiveId" clId="{D07AC042-CCC2-4190-A6B5-1828C6AD056E}" dt="2018-09-13T13:30:40.274" v="480"/>
          <ac:spMkLst>
            <pc:docMk/>
            <pc:sldMk cId="3200626513" sldId="350"/>
            <ac:spMk id="2" creationId="{FCE4EB4B-444C-4886-A06C-5B3C5D09B95D}"/>
          </ac:spMkLst>
        </pc:spChg>
        <pc:spChg chg="mod">
          <ac:chgData name="Ivan Monich" userId="df37b809a6939972" providerId="LiveId" clId="{D07AC042-CCC2-4190-A6B5-1828C6AD056E}" dt="2018-09-13T13:30:28.711" v="478" actId="123"/>
          <ac:spMkLst>
            <pc:docMk/>
            <pc:sldMk cId="3200626513" sldId="350"/>
            <ac:spMk id="3" creationId="{490EF64E-67C2-4B57-97C7-094AC25746B8}"/>
          </ac:spMkLst>
        </pc:spChg>
      </pc:sldChg>
      <pc:sldChg chg="modSp add">
        <pc:chgData name="Ivan Monich" userId="df37b809a6939972" providerId="LiveId" clId="{D07AC042-CCC2-4190-A6B5-1828C6AD056E}" dt="2018-09-13T13:33:14.898" v="487" actId="123"/>
        <pc:sldMkLst>
          <pc:docMk/>
          <pc:sldMk cId="3064673832" sldId="351"/>
        </pc:sldMkLst>
        <pc:spChg chg="mod">
          <ac:chgData name="Ivan Monich" userId="df37b809a6939972" providerId="LiveId" clId="{D07AC042-CCC2-4190-A6B5-1828C6AD056E}" dt="2018-09-13T13:31:25.908" v="482"/>
          <ac:spMkLst>
            <pc:docMk/>
            <pc:sldMk cId="3064673832" sldId="351"/>
            <ac:spMk id="2" creationId="{D3CFFEF2-744B-4D9C-8BB2-56E055FAC325}"/>
          </ac:spMkLst>
        </pc:spChg>
        <pc:spChg chg="mod">
          <ac:chgData name="Ivan Monich" userId="df37b809a6939972" providerId="LiveId" clId="{D07AC042-CCC2-4190-A6B5-1828C6AD056E}" dt="2018-09-13T13:33:14.898" v="487" actId="123"/>
          <ac:spMkLst>
            <pc:docMk/>
            <pc:sldMk cId="3064673832" sldId="351"/>
            <ac:spMk id="3" creationId="{5753B13A-8396-435F-B484-E7F7BE4F9FC2}"/>
          </ac:spMkLst>
        </pc:spChg>
      </pc:sldChg>
      <pc:sldChg chg="modSp add">
        <pc:chgData name="Ivan Monich" userId="df37b809a6939972" providerId="LiveId" clId="{D07AC042-CCC2-4190-A6B5-1828C6AD056E}" dt="2018-09-13T13:34:16.869" v="505" actId="20577"/>
        <pc:sldMkLst>
          <pc:docMk/>
          <pc:sldMk cId="2122684418" sldId="352"/>
        </pc:sldMkLst>
        <pc:spChg chg="mod">
          <ac:chgData name="Ivan Monich" userId="df37b809a6939972" providerId="LiveId" clId="{D07AC042-CCC2-4190-A6B5-1828C6AD056E}" dt="2018-09-13T13:34:16.869" v="505" actId="20577"/>
          <ac:spMkLst>
            <pc:docMk/>
            <pc:sldMk cId="2122684418" sldId="352"/>
            <ac:spMk id="2" creationId="{900FC424-A392-48ED-B9C2-776FA705549E}"/>
          </ac:spMkLst>
        </pc:spChg>
        <pc:spChg chg="mod">
          <ac:chgData name="Ivan Monich" userId="df37b809a6939972" providerId="LiveId" clId="{D07AC042-CCC2-4190-A6B5-1828C6AD056E}" dt="2018-09-13T13:34:09.473" v="498" actId="403"/>
          <ac:spMkLst>
            <pc:docMk/>
            <pc:sldMk cId="2122684418" sldId="352"/>
            <ac:spMk id="3" creationId="{DD8A983E-73B6-4B33-B45D-54366AE7F667}"/>
          </ac:spMkLst>
        </pc:spChg>
      </pc:sldChg>
      <pc:sldChg chg="modSp add">
        <pc:chgData name="Ivan Monich" userId="df37b809a6939972" providerId="LiveId" clId="{D07AC042-CCC2-4190-A6B5-1828C6AD056E}" dt="2018-09-13T13:34:01.930" v="496" actId="123"/>
        <pc:sldMkLst>
          <pc:docMk/>
          <pc:sldMk cId="2041926866" sldId="353"/>
        </pc:sldMkLst>
        <pc:spChg chg="mod">
          <ac:chgData name="Ivan Monich" userId="df37b809a6939972" providerId="LiveId" clId="{D07AC042-CCC2-4190-A6B5-1828C6AD056E}" dt="2018-09-13T13:34:01.930" v="496" actId="123"/>
          <ac:spMkLst>
            <pc:docMk/>
            <pc:sldMk cId="2041926866" sldId="353"/>
            <ac:spMk id="3" creationId="{13540D2F-CBB5-4C97-98AD-F83EBB8A40F9}"/>
          </ac:spMkLst>
        </pc:spChg>
      </pc:sldChg>
      <pc:sldChg chg="modSp add">
        <pc:chgData name="Ivan Monich" userId="df37b809a6939972" providerId="LiveId" clId="{D07AC042-CCC2-4190-A6B5-1828C6AD056E}" dt="2018-09-13T13:35:11.824" v="510" actId="123"/>
        <pc:sldMkLst>
          <pc:docMk/>
          <pc:sldMk cId="35650926" sldId="354"/>
        </pc:sldMkLst>
        <pc:spChg chg="mod">
          <ac:chgData name="Ivan Monich" userId="df37b809a6939972" providerId="LiveId" clId="{D07AC042-CCC2-4190-A6B5-1828C6AD056E}" dt="2018-09-13T13:35:11.824" v="510" actId="123"/>
          <ac:spMkLst>
            <pc:docMk/>
            <pc:sldMk cId="35650926" sldId="354"/>
            <ac:spMk id="3" creationId="{E35087EF-4835-4B2F-80ED-924F701B010F}"/>
          </ac:spMkLst>
        </pc:spChg>
      </pc:sldChg>
      <pc:sldChg chg="modSp add">
        <pc:chgData name="Ivan Monich" userId="df37b809a6939972" providerId="LiveId" clId="{D07AC042-CCC2-4190-A6B5-1828C6AD056E}" dt="2018-09-13T13:35:49.499" v="519" actId="123"/>
        <pc:sldMkLst>
          <pc:docMk/>
          <pc:sldMk cId="1784017482" sldId="355"/>
        </pc:sldMkLst>
        <pc:spChg chg="mod">
          <ac:chgData name="Ivan Monich" userId="df37b809a6939972" providerId="LiveId" clId="{D07AC042-CCC2-4190-A6B5-1828C6AD056E}" dt="2018-09-13T13:35:20.987" v="515" actId="113"/>
          <ac:spMkLst>
            <pc:docMk/>
            <pc:sldMk cId="1784017482" sldId="355"/>
            <ac:spMk id="2" creationId="{02EB6429-CE9A-4401-9082-A0827CD7DD27}"/>
          </ac:spMkLst>
        </pc:spChg>
        <pc:spChg chg="mod">
          <ac:chgData name="Ivan Monich" userId="df37b809a6939972" providerId="LiveId" clId="{D07AC042-CCC2-4190-A6B5-1828C6AD056E}" dt="2018-09-13T13:35:49.499" v="519" actId="123"/>
          <ac:spMkLst>
            <pc:docMk/>
            <pc:sldMk cId="1784017482" sldId="355"/>
            <ac:spMk id="3" creationId="{33C609B6-76ED-48A3-88DA-C75A5749777F}"/>
          </ac:spMkLst>
        </pc:spChg>
      </pc:sldChg>
      <pc:sldChg chg="modSp add">
        <pc:chgData name="Ivan Monich" userId="df37b809a6939972" providerId="LiveId" clId="{D07AC042-CCC2-4190-A6B5-1828C6AD056E}" dt="2018-09-13T13:36:36.747" v="537" actId="20577"/>
        <pc:sldMkLst>
          <pc:docMk/>
          <pc:sldMk cId="118310053" sldId="356"/>
        </pc:sldMkLst>
        <pc:spChg chg="mod">
          <ac:chgData name="Ivan Monich" userId="df37b809a6939972" providerId="LiveId" clId="{D07AC042-CCC2-4190-A6B5-1828C6AD056E}" dt="2018-09-13T13:36:20.525" v="529" actId="20577"/>
          <ac:spMkLst>
            <pc:docMk/>
            <pc:sldMk cId="118310053" sldId="356"/>
            <ac:spMk id="2" creationId="{8541867D-F47E-45AE-A050-691A3B4F619E}"/>
          </ac:spMkLst>
        </pc:spChg>
        <pc:spChg chg="mod">
          <ac:chgData name="Ivan Monich" userId="df37b809a6939972" providerId="LiveId" clId="{D07AC042-CCC2-4190-A6B5-1828C6AD056E}" dt="2018-09-13T13:36:36.747" v="537" actId="20577"/>
          <ac:spMkLst>
            <pc:docMk/>
            <pc:sldMk cId="118310053" sldId="356"/>
            <ac:spMk id="3" creationId="{FE3273C0-DCEF-49FB-A7F0-63BE23985AD3}"/>
          </ac:spMkLst>
        </pc:spChg>
      </pc:sldChg>
      <pc:sldChg chg="modSp add">
        <pc:chgData name="Ivan Monich" userId="df37b809a6939972" providerId="LiveId" clId="{D07AC042-CCC2-4190-A6B5-1828C6AD056E}" dt="2018-09-13T13:37:36.276" v="564" actId="27636"/>
        <pc:sldMkLst>
          <pc:docMk/>
          <pc:sldMk cId="984530101" sldId="357"/>
        </pc:sldMkLst>
        <pc:spChg chg="mod">
          <ac:chgData name="Ivan Monich" userId="df37b809a6939972" providerId="LiveId" clId="{D07AC042-CCC2-4190-A6B5-1828C6AD056E}" dt="2018-09-13T13:36:58.716" v="539"/>
          <ac:spMkLst>
            <pc:docMk/>
            <pc:sldMk cId="984530101" sldId="357"/>
            <ac:spMk id="2" creationId="{27E2C930-C596-4190-883E-1DD5D20D39ED}"/>
          </ac:spMkLst>
        </pc:spChg>
        <pc:spChg chg="mod">
          <ac:chgData name="Ivan Monich" userId="df37b809a6939972" providerId="LiveId" clId="{D07AC042-CCC2-4190-A6B5-1828C6AD056E}" dt="2018-09-13T13:37:36.276" v="564" actId="27636"/>
          <ac:spMkLst>
            <pc:docMk/>
            <pc:sldMk cId="984530101" sldId="357"/>
            <ac:spMk id="3" creationId="{D575AC6B-91D4-4515-A13B-55F4A9AFB6D4}"/>
          </ac:spMkLst>
        </pc:spChg>
      </pc:sldChg>
      <pc:sldChg chg="modSp add">
        <pc:chgData name="Ivan Monich" userId="df37b809a6939972" providerId="LiveId" clId="{D07AC042-CCC2-4190-A6B5-1828C6AD056E}" dt="2018-09-13T13:38:31.442" v="584" actId="27636"/>
        <pc:sldMkLst>
          <pc:docMk/>
          <pc:sldMk cId="920640508" sldId="358"/>
        </pc:sldMkLst>
        <pc:spChg chg="mod">
          <ac:chgData name="Ivan Monich" userId="df37b809a6939972" providerId="LiveId" clId="{D07AC042-CCC2-4190-A6B5-1828C6AD056E}" dt="2018-09-13T13:38:07.315" v="570" actId="6549"/>
          <ac:spMkLst>
            <pc:docMk/>
            <pc:sldMk cId="920640508" sldId="358"/>
            <ac:spMk id="2" creationId="{1EEE1B58-A5EA-4C41-9C0C-96E41555B5C4}"/>
          </ac:spMkLst>
        </pc:spChg>
        <pc:spChg chg="mod">
          <ac:chgData name="Ivan Monich" userId="df37b809a6939972" providerId="LiveId" clId="{D07AC042-CCC2-4190-A6B5-1828C6AD056E}" dt="2018-09-13T13:38:31.442" v="584" actId="27636"/>
          <ac:spMkLst>
            <pc:docMk/>
            <pc:sldMk cId="920640508" sldId="358"/>
            <ac:spMk id="3" creationId="{BA42DA79-B438-4352-942F-6C5AE5D44CAB}"/>
          </ac:spMkLst>
        </pc:spChg>
      </pc:sldChg>
      <pc:sldChg chg="modSp add">
        <pc:chgData name="Ivan Monich" userId="df37b809a6939972" providerId="LiveId" clId="{D07AC042-CCC2-4190-A6B5-1828C6AD056E}" dt="2018-09-13T13:40:27.075" v="603" actId="123"/>
        <pc:sldMkLst>
          <pc:docMk/>
          <pc:sldMk cId="2009092061" sldId="359"/>
        </pc:sldMkLst>
        <pc:spChg chg="mod">
          <ac:chgData name="Ivan Monich" userId="df37b809a6939972" providerId="LiveId" clId="{D07AC042-CCC2-4190-A6B5-1828C6AD056E}" dt="2018-09-13T13:40:20.262" v="595" actId="20577"/>
          <ac:spMkLst>
            <pc:docMk/>
            <pc:sldMk cId="2009092061" sldId="359"/>
            <ac:spMk id="2" creationId="{C676A739-0FB6-44F2-A7D4-30ADFB85F056}"/>
          </ac:spMkLst>
        </pc:spChg>
        <pc:spChg chg="mod">
          <ac:chgData name="Ivan Monich" userId="df37b809a6939972" providerId="LiveId" clId="{D07AC042-CCC2-4190-A6B5-1828C6AD056E}" dt="2018-09-13T13:40:27.075" v="603" actId="123"/>
          <ac:spMkLst>
            <pc:docMk/>
            <pc:sldMk cId="2009092061" sldId="359"/>
            <ac:spMk id="3" creationId="{DF7FD28F-9043-470C-AEE4-F0AB7ED04D72}"/>
          </ac:spMkLst>
        </pc:spChg>
      </pc:sldChg>
      <pc:sldChg chg="modSp add">
        <pc:chgData name="Ivan Monich" userId="df37b809a6939972" providerId="LiveId" clId="{D07AC042-CCC2-4190-A6B5-1828C6AD056E}" dt="2018-09-13T13:41:26.489" v="623" actId="5793"/>
        <pc:sldMkLst>
          <pc:docMk/>
          <pc:sldMk cId="1270889922" sldId="360"/>
        </pc:sldMkLst>
        <pc:spChg chg="mod">
          <ac:chgData name="Ivan Monich" userId="df37b809a6939972" providerId="LiveId" clId="{D07AC042-CCC2-4190-A6B5-1828C6AD056E}" dt="2018-09-13T13:40:46.675" v="605"/>
          <ac:spMkLst>
            <pc:docMk/>
            <pc:sldMk cId="1270889922" sldId="360"/>
            <ac:spMk id="2" creationId="{848AEDFF-F7BA-491A-936C-BE576068A2BD}"/>
          </ac:spMkLst>
        </pc:spChg>
        <pc:spChg chg="mod">
          <ac:chgData name="Ivan Monich" userId="df37b809a6939972" providerId="LiveId" clId="{D07AC042-CCC2-4190-A6B5-1828C6AD056E}" dt="2018-09-13T13:41:26.489" v="623" actId="5793"/>
          <ac:spMkLst>
            <pc:docMk/>
            <pc:sldMk cId="1270889922" sldId="360"/>
            <ac:spMk id="3" creationId="{6757603F-DA45-4F25-BEF5-A97AE797ECDC}"/>
          </ac:spMkLst>
        </pc:spChg>
      </pc:sldChg>
    </pc:docChg>
  </pc:docChgLst>
  <pc:docChgLst>
    <pc:chgData name="Ivan Monich" userId="df37b809a6939972" providerId="LiveId" clId="{07DCFDA2-0E93-4C35-AC3B-7C9566B321B0}"/>
    <pc:docChg chg="undo custSel addSld delSld modSld">
      <pc:chgData name="Ivan Monich" userId="df37b809a6939972" providerId="LiveId" clId="{07DCFDA2-0E93-4C35-AC3B-7C9566B321B0}" dt="2019-09-29T08:32:09.520" v="247" actId="313"/>
      <pc:docMkLst>
        <pc:docMk/>
      </pc:docMkLst>
      <pc:sldChg chg="del">
        <pc:chgData name="Ivan Monich" userId="df37b809a6939972" providerId="LiveId" clId="{07DCFDA2-0E93-4C35-AC3B-7C9566B321B0}" dt="2019-09-24T14:11:58.366" v="101" actId="2696"/>
        <pc:sldMkLst>
          <pc:docMk/>
          <pc:sldMk cId="2402356222" sldId="289"/>
        </pc:sldMkLst>
      </pc:sldChg>
      <pc:sldChg chg="addSp modSp">
        <pc:chgData name="Ivan Monich" userId="df37b809a6939972" providerId="LiveId" clId="{07DCFDA2-0E93-4C35-AC3B-7C9566B321B0}" dt="2019-09-24T14:17:03.267" v="209" actId="167"/>
        <pc:sldMkLst>
          <pc:docMk/>
          <pc:sldMk cId="148892824" sldId="315"/>
        </pc:sldMkLst>
        <pc:grpChg chg="add mod">
          <ac:chgData name="Ivan Monich" userId="df37b809a6939972" providerId="LiveId" clId="{07DCFDA2-0E93-4C35-AC3B-7C9566B321B0}" dt="2019-09-24T14:17:03.267" v="209" actId="167"/>
          <ac:grpSpMkLst>
            <pc:docMk/>
            <pc:sldMk cId="148892824" sldId="315"/>
            <ac:grpSpMk id="5" creationId="{7B27895D-572B-48BE-B250-A45F3B4F8E0A}"/>
          </ac:grpSpMkLst>
        </pc:grpChg>
      </pc:sldChg>
      <pc:sldChg chg="addSp modSp">
        <pc:chgData name="Ivan Monich" userId="df37b809a6939972" providerId="LiveId" clId="{07DCFDA2-0E93-4C35-AC3B-7C9566B321B0}" dt="2019-09-29T08:21:16.360" v="212" actId="207"/>
        <pc:sldMkLst>
          <pc:docMk/>
          <pc:sldMk cId="2963503477" sldId="317"/>
        </pc:sldMkLst>
        <pc:spChg chg="mod">
          <ac:chgData name="Ivan Monich" userId="df37b809a6939972" providerId="LiveId" clId="{07DCFDA2-0E93-4C35-AC3B-7C9566B321B0}" dt="2019-09-29T08:21:16.360" v="212" actId="207"/>
          <ac:spMkLst>
            <pc:docMk/>
            <pc:sldMk cId="2963503477" sldId="317"/>
            <ac:spMk id="2" creationId="{AFAD4703-6269-4511-A26E-DF3F6E23AD06}"/>
          </ac:spMkLst>
        </pc:spChg>
        <pc:grpChg chg="add mod">
          <ac:chgData name="Ivan Monich" userId="df37b809a6939972" providerId="LiveId" clId="{07DCFDA2-0E93-4C35-AC3B-7C9566B321B0}" dt="2019-09-24T14:17:10.143" v="211" actId="167"/>
          <ac:grpSpMkLst>
            <pc:docMk/>
            <pc:sldMk cId="2963503477" sldId="317"/>
            <ac:grpSpMk id="4" creationId="{A4809438-E110-4777-B4E2-4250BBC86B2E}"/>
          </ac:grpSpMkLst>
        </pc:grpChg>
      </pc:sldChg>
      <pc:sldChg chg="addSp modSp">
        <pc:chgData name="Ivan Monich" userId="df37b809a6939972" providerId="LiveId" clId="{07DCFDA2-0E93-4C35-AC3B-7C9566B321B0}" dt="2019-09-24T14:17:06.539" v="210" actId="167"/>
        <pc:sldMkLst>
          <pc:docMk/>
          <pc:sldMk cId="3031948898" sldId="321"/>
        </pc:sldMkLst>
        <pc:spChg chg="mod">
          <ac:chgData name="Ivan Monich" userId="df37b809a6939972" providerId="LiveId" clId="{07DCFDA2-0E93-4C35-AC3B-7C9566B321B0}" dt="2019-09-24T14:13:42.069" v="151" actId="207"/>
          <ac:spMkLst>
            <pc:docMk/>
            <pc:sldMk cId="3031948898" sldId="321"/>
            <ac:spMk id="2" creationId="{EB472818-1DF2-466C-A8D3-638307E9EA76}"/>
          </ac:spMkLst>
        </pc:spChg>
        <pc:grpChg chg="add mod">
          <ac:chgData name="Ivan Monich" userId="df37b809a6939972" providerId="LiveId" clId="{07DCFDA2-0E93-4C35-AC3B-7C9566B321B0}" dt="2019-09-24T14:17:06.539" v="210" actId="167"/>
          <ac:grpSpMkLst>
            <pc:docMk/>
            <pc:sldMk cId="3031948898" sldId="321"/>
            <ac:grpSpMk id="4" creationId="{2DBB6736-4302-4639-B35F-D0AB1BC6AB4D}"/>
          </ac:grpSpMkLst>
        </pc:grpChg>
      </pc:sldChg>
      <pc:sldChg chg="addSp modSp">
        <pc:chgData name="Ivan Monich" userId="df37b809a6939972" providerId="LiveId" clId="{07DCFDA2-0E93-4C35-AC3B-7C9566B321B0}" dt="2019-09-24T14:16:59.570" v="208" actId="167"/>
        <pc:sldMkLst>
          <pc:docMk/>
          <pc:sldMk cId="644770825" sldId="329"/>
        </pc:sldMkLst>
        <pc:spChg chg="mod">
          <ac:chgData name="Ivan Monich" userId="df37b809a6939972" providerId="LiveId" clId="{07DCFDA2-0E93-4C35-AC3B-7C9566B321B0}" dt="2019-09-24T14:13:45.551" v="152" actId="207"/>
          <ac:spMkLst>
            <pc:docMk/>
            <pc:sldMk cId="644770825" sldId="329"/>
            <ac:spMk id="2" creationId="{4E7D8AE7-6A96-47B3-92C6-ECA467504036}"/>
          </ac:spMkLst>
        </pc:spChg>
        <pc:grpChg chg="add mod">
          <ac:chgData name="Ivan Monich" userId="df37b809a6939972" providerId="LiveId" clId="{07DCFDA2-0E93-4C35-AC3B-7C9566B321B0}" dt="2019-09-24T14:16:59.570" v="208" actId="167"/>
          <ac:grpSpMkLst>
            <pc:docMk/>
            <pc:sldMk cId="644770825" sldId="329"/>
            <ac:grpSpMk id="4" creationId="{6B64533E-A0E1-4F56-95DB-A79DC9E2630A}"/>
          </ac:grpSpMkLst>
        </pc:grpChg>
      </pc:sldChg>
      <pc:sldChg chg="addSp delSp modSp">
        <pc:chgData name="Ivan Monich" userId="df37b809a6939972" providerId="LiveId" clId="{07DCFDA2-0E93-4C35-AC3B-7C9566B321B0}" dt="2019-09-24T14:13:39.093" v="150" actId="207"/>
        <pc:sldMkLst>
          <pc:docMk/>
          <pc:sldMk cId="3657388321" sldId="330"/>
        </pc:sldMkLst>
        <pc:spChg chg="mod">
          <ac:chgData name="Ivan Monich" userId="df37b809a6939972" providerId="LiveId" clId="{07DCFDA2-0E93-4C35-AC3B-7C9566B321B0}" dt="2019-09-24T14:13:39.093" v="150" actId="207"/>
          <ac:spMkLst>
            <pc:docMk/>
            <pc:sldMk cId="3657388321" sldId="330"/>
            <ac:spMk id="2" creationId="{606FEC31-AEF4-49A5-8FA1-C214D2116286}"/>
          </ac:spMkLst>
        </pc:spChg>
        <pc:grpChg chg="add del mod">
          <ac:chgData name="Ivan Monich" userId="df37b809a6939972" providerId="LiveId" clId="{07DCFDA2-0E93-4C35-AC3B-7C9566B321B0}" dt="2019-09-24T14:12:19.444" v="107"/>
          <ac:grpSpMkLst>
            <pc:docMk/>
            <pc:sldMk cId="3657388321" sldId="330"/>
            <ac:grpSpMk id="4" creationId="{D52D33FA-CDC3-4F6E-92E5-E8E281F5015D}"/>
          </ac:grpSpMkLst>
        </pc:grpChg>
        <pc:grpChg chg="add del">
          <ac:chgData name="Ivan Monich" userId="df37b809a6939972" providerId="LiveId" clId="{07DCFDA2-0E93-4C35-AC3B-7C9566B321B0}" dt="2019-09-24T14:12:30.218" v="111"/>
          <ac:grpSpMkLst>
            <pc:docMk/>
            <pc:sldMk cId="3657388321" sldId="330"/>
            <ac:grpSpMk id="7" creationId="{A3C7F83E-5383-493E-A469-75D4375F5957}"/>
          </ac:grpSpMkLst>
        </pc:grpChg>
        <pc:grpChg chg="add del mod">
          <ac:chgData name="Ivan Monich" userId="df37b809a6939972" providerId="LiveId" clId="{07DCFDA2-0E93-4C35-AC3B-7C9566B321B0}" dt="2019-09-24T14:12:29.131" v="110"/>
          <ac:grpSpMkLst>
            <pc:docMk/>
            <pc:sldMk cId="3657388321" sldId="330"/>
            <ac:grpSpMk id="10" creationId="{463832E6-8CF1-49B2-B16C-332F945F5A00}"/>
          </ac:grpSpMkLst>
        </pc:grpChg>
        <pc:grpChg chg="add">
          <ac:chgData name="Ivan Monich" userId="df37b809a6939972" providerId="LiveId" clId="{07DCFDA2-0E93-4C35-AC3B-7C9566B321B0}" dt="2019-09-24T14:12:34.373" v="112"/>
          <ac:grpSpMkLst>
            <pc:docMk/>
            <pc:sldMk cId="3657388321" sldId="330"/>
            <ac:grpSpMk id="13" creationId="{ACC3C2BB-77FA-4827-9A94-5AF6CC1870AE}"/>
          </ac:grpSpMkLst>
        </pc:grpChg>
      </pc:sldChg>
      <pc:sldChg chg="addSp modSp">
        <pc:chgData name="Ivan Monich" userId="df37b809a6939972" providerId="LiveId" clId="{07DCFDA2-0E93-4C35-AC3B-7C9566B321B0}" dt="2019-09-24T14:13:48.337" v="153" actId="207"/>
        <pc:sldMkLst>
          <pc:docMk/>
          <pc:sldMk cId="395103405" sldId="331"/>
        </pc:sldMkLst>
        <pc:spChg chg="mod">
          <ac:chgData name="Ivan Monich" userId="df37b809a6939972" providerId="LiveId" clId="{07DCFDA2-0E93-4C35-AC3B-7C9566B321B0}" dt="2019-09-24T14:13:48.337" v="153" actId="207"/>
          <ac:spMkLst>
            <pc:docMk/>
            <pc:sldMk cId="395103405" sldId="331"/>
            <ac:spMk id="2" creationId="{AC7D6302-9929-4E53-BA38-2E540F8446FB}"/>
          </ac:spMkLst>
        </pc:spChg>
        <pc:grpChg chg="add">
          <ac:chgData name="Ivan Monich" userId="df37b809a6939972" providerId="LiveId" clId="{07DCFDA2-0E93-4C35-AC3B-7C9566B321B0}" dt="2019-09-24T14:12:43.721" v="117"/>
          <ac:grpSpMkLst>
            <pc:docMk/>
            <pc:sldMk cId="395103405" sldId="331"/>
            <ac:grpSpMk id="4" creationId="{E4EFEA7E-4B35-4443-8B91-1A616F84085D}"/>
          </ac:grpSpMkLst>
        </pc:grpChg>
      </pc:sldChg>
      <pc:sldChg chg="addSp modSp">
        <pc:chgData name="Ivan Monich" userId="df37b809a6939972" providerId="LiveId" clId="{07DCFDA2-0E93-4C35-AC3B-7C9566B321B0}" dt="2019-09-24T14:16:53.535" v="207" actId="167"/>
        <pc:sldMkLst>
          <pc:docMk/>
          <pc:sldMk cId="4032096771" sldId="332"/>
        </pc:sldMkLst>
        <pc:spChg chg="mod">
          <ac:chgData name="Ivan Monich" userId="df37b809a6939972" providerId="LiveId" clId="{07DCFDA2-0E93-4C35-AC3B-7C9566B321B0}" dt="2019-09-24T14:13:51.534" v="154" actId="207"/>
          <ac:spMkLst>
            <pc:docMk/>
            <pc:sldMk cId="4032096771" sldId="332"/>
            <ac:spMk id="2" creationId="{FA70FF25-FE9C-44AF-952F-5AE7C828CF5A}"/>
          </ac:spMkLst>
        </pc:spChg>
        <pc:grpChg chg="add mod">
          <ac:chgData name="Ivan Monich" userId="df37b809a6939972" providerId="LiveId" clId="{07DCFDA2-0E93-4C35-AC3B-7C9566B321B0}" dt="2019-09-24T14:16:53.535" v="207" actId="167"/>
          <ac:grpSpMkLst>
            <pc:docMk/>
            <pc:sldMk cId="4032096771" sldId="332"/>
            <ac:grpSpMk id="4" creationId="{4C78B7AB-1CF8-4F3D-B7C9-17A0AD0421D2}"/>
          </ac:grpSpMkLst>
        </pc:grpChg>
      </pc:sldChg>
      <pc:sldChg chg="addSp modSp">
        <pc:chgData name="Ivan Monich" userId="df37b809a6939972" providerId="LiveId" clId="{07DCFDA2-0E93-4C35-AC3B-7C9566B321B0}" dt="2019-09-24T14:16:50.724" v="206" actId="167"/>
        <pc:sldMkLst>
          <pc:docMk/>
          <pc:sldMk cId="2989422190" sldId="333"/>
        </pc:sldMkLst>
        <pc:spChg chg="mod">
          <ac:chgData name="Ivan Monich" userId="df37b809a6939972" providerId="LiveId" clId="{07DCFDA2-0E93-4C35-AC3B-7C9566B321B0}" dt="2019-09-24T14:13:54.316" v="155" actId="207"/>
          <ac:spMkLst>
            <pc:docMk/>
            <pc:sldMk cId="2989422190" sldId="333"/>
            <ac:spMk id="2" creationId="{A12A0887-C6E4-4C23-ADE3-81B27BD9110A}"/>
          </ac:spMkLst>
        </pc:spChg>
        <pc:grpChg chg="add mod">
          <ac:chgData name="Ivan Monich" userId="df37b809a6939972" providerId="LiveId" clId="{07DCFDA2-0E93-4C35-AC3B-7C9566B321B0}" dt="2019-09-24T14:16:50.724" v="206" actId="167"/>
          <ac:grpSpMkLst>
            <pc:docMk/>
            <pc:sldMk cId="2989422190" sldId="333"/>
            <ac:grpSpMk id="4" creationId="{BF4F94FE-ED58-496D-81B7-0162862B98BE}"/>
          </ac:grpSpMkLst>
        </pc:grpChg>
      </pc:sldChg>
      <pc:sldChg chg="addSp modSp">
        <pc:chgData name="Ivan Monich" userId="df37b809a6939972" providerId="LiveId" clId="{07DCFDA2-0E93-4C35-AC3B-7C9566B321B0}" dt="2019-09-24T14:16:47.829" v="205" actId="167"/>
        <pc:sldMkLst>
          <pc:docMk/>
          <pc:sldMk cId="1386869123" sldId="334"/>
        </pc:sldMkLst>
        <pc:spChg chg="mod">
          <ac:chgData name="Ivan Monich" userId="df37b809a6939972" providerId="LiveId" clId="{07DCFDA2-0E93-4C35-AC3B-7C9566B321B0}" dt="2019-09-24T14:13:57.036" v="156" actId="207"/>
          <ac:spMkLst>
            <pc:docMk/>
            <pc:sldMk cId="1386869123" sldId="334"/>
            <ac:spMk id="2" creationId="{11E5FE4B-BED4-425A-843B-7C42077CE282}"/>
          </ac:spMkLst>
        </pc:spChg>
        <pc:grpChg chg="add mod">
          <ac:chgData name="Ivan Monich" userId="df37b809a6939972" providerId="LiveId" clId="{07DCFDA2-0E93-4C35-AC3B-7C9566B321B0}" dt="2019-09-24T14:16:47.829" v="205" actId="167"/>
          <ac:grpSpMkLst>
            <pc:docMk/>
            <pc:sldMk cId="1386869123" sldId="334"/>
            <ac:grpSpMk id="4" creationId="{0BB2A892-C1EC-4943-832B-EEC3A2D916B1}"/>
          </ac:grpSpMkLst>
        </pc:grpChg>
      </pc:sldChg>
      <pc:sldChg chg="addSp modSp">
        <pc:chgData name="Ivan Monich" userId="df37b809a6939972" providerId="LiveId" clId="{07DCFDA2-0E93-4C35-AC3B-7C9566B321B0}" dt="2019-09-24T14:16:45.442" v="204" actId="167"/>
        <pc:sldMkLst>
          <pc:docMk/>
          <pc:sldMk cId="1580492837" sldId="335"/>
        </pc:sldMkLst>
        <pc:spChg chg="mod">
          <ac:chgData name="Ivan Monich" userId="df37b809a6939972" providerId="LiveId" clId="{07DCFDA2-0E93-4C35-AC3B-7C9566B321B0}" dt="2019-09-24T14:13:59.917" v="157" actId="207"/>
          <ac:spMkLst>
            <pc:docMk/>
            <pc:sldMk cId="1580492837" sldId="335"/>
            <ac:spMk id="2" creationId="{AB9FD19D-4F18-4FF5-B347-5107B40FADAB}"/>
          </ac:spMkLst>
        </pc:spChg>
        <pc:grpChg chg="add mod">
          <ac:chgData name="Ivan Monich" userId="df37b809a6939972" providerId="LiveId" clId="{07DCFDA2-0E93-4C35-AC3B-7C9566B321B0}" dt="2019-09-24T14:16:45.442" v="204" actId="167"/>
          <ac:grpSpMkLst>
            <pc:docMk/>
            <pc:sldMk cId="1580492837" sldId="335"/>
            <ac:grpSpMk id="4" creationId="{D9A38F2E-A8A3-4C12-A5EA-4B219C20952C}"/>
          </ac:grpSpMkLst>
        </pc:grpChg>
      </pc:sldChg>
      <pc:sldChg chg="addSp modSp">
        <pc:chgData name="Ivan Monich" userId="df37b809a6939972" providerId="LiveId" clId="{07DCFDA2-0E93-4C35-AC3B-7C9566B321B0}" dt="2019-09-24T14:16:42.091" v="203" actId="167"/>
        <pc:sldMkLst>
          <pc:docMk/>
          <pc:sldMk cId="3584417536" sldId="336"/>
        </pc:sldMkLst>
        <pc:spChg chg="mod">
          <ac:chgData name="Ivan Monich" userId="df37b809a6939972" providerId="LiveId" clId="{07DCFDA2-0E93-4C35-AC3B-7C9566B321B0}" dt="2019-09-22T13:20:40.770" v="2" actId="113"/>
          <ac:spMkLst>
            <pc:docMk/>
            <pc:sldMk cId="3584417536" sldId="336"/>
            <ac:spMk id="3" creationId="{36E50A7E-6315-4B70-A8E5-B5A11EAB923D}"/>
          </ac:spMkLst>
        </pc:spChg>
        <pc:grpChg chg="add mod">
          <ac:chgData name="Ivan Monich" userId="df37b809a6939972" providerId="LiveId" clId="{07DCFDA2-0E93-4C35-AC3B-7C9566B321B0}" dt="2019-09-24T14:16:42.091" v="203" actId="167"/>
          <ac:grpSpMkLst>
            <pc:docMk/>
            <pc:sldMk cId="3584417536" sldId="336"/>
            <ac:grpSpMk id="4" creationId="{13EDC0BC-2057-463E-8D53-82E5ECDFA4D3}"/>
          </ac:grpSpMkLst>
        </pc:grpChg>
      </pc:sldChg>
      <pc:sldChg chg="addSp delSp modSp">
        <pc:chgData name="Ivan Monich" userId="df37b809a6939972" providerId="LiveId" clId="{07DCFDA2-0E93-4C35-AC3B-7C9566B321B0}" dt="2019-09-24T14:16:37.757" v="202" actId="167"/>
        <pc:sldMkLst>
          <pc:docMk/>
          <pc:sldMk cId="3830022194" sldId="337"/>
        </pc:sldMkLst>
        <pc:spChg chg="mod">
          <ac:chgData name="Ivan Monich" userId="df37b809a6939972" providerId="LiveId" clId="{07DCFDA2-0E93-4C35-AC3B-7C9566B321B0}" dt="2019-09-24T14:14:03.352" v="158" actId="207"/>
          <ac:spMkLst>
            <pc:docMk/>
            <pc:sldMk cId="3830022194" sldId="337"/>
            <ac:spMk id="2" creationId="{C2964260-EE8A-4B06-B9D5-1C1481A757BB}"/>
          </ac:spMkLst>
        </pc:spChg>
        <pc:spChg chg="mod">
          <ac:chgData name="Ivan Monich" userId="df37b809a6939972" providerId="LiveId" clId="{07DCFDA2-0E93-4C35-AC3B-7C9566B321B0}" dt="2019-09-22T13:21:01.419" v="3" actId="113"/>
          <ac:spMkLst>
            <pc:docMk/>
            <pc:sldMk cId="3830022194" sldId="337"/>
            <ac:spMk id="3" creationId="{924394D4-F92F-4697-86DF-EB89E9AC4B7A}"/>
          </ac:spMkLst>
        </pc:spChg>
        <pc:grpChg chg="add mod">
          <ac:chgData name="Ivan Monich" userId="df37b809a6939972" providerId="LiveId" clId="{07DCFDA2-0E93-4C35-AC3B-7C9566B321B0}" dt="2019-09-24T14:16:37.757" v="202" actId="167"/>
          <ac:grpSpMkLst>
            <pc:docMk/>
            <pc:sldMk cId="3830022194" sldId="337"/>
            <ac:grpSpMk id="4" creationId="{18599620-E86B-4969-9A7C-90DBAC45CE8D}"/>
          </ac:grpSpMkLst>
        </pc:grpChg>
        <pc:grpChg chg="add del mod">
          <ac:chgData name="Ivan Monich" userId="df37b809a6939972" providerId="LiveId" clId="{07DCFDA2-0E93-4C35-AC3B-7C9566B321B0}" dt="2019-09-24T14:16:35.573" v="201" actId="478"/>
          <ac:grpSpMkLst>
            <pc:docMk/>
            <pc:sldMk cId="3830022194" sldId="337"/>
            <ac:grpSpMk id="7" creationId="{A6E8416E-360D-4EB9-A532-FFC886A41F83}"/>
          </ac:grpSpMkLst>
        </pc:grpChg>
      </pc:sldChg>
      <pc:sldChg chg="addSp modSp">
        <pc:chgData name="Ivan Monich" userId="df37b809a6939972" providerId="LiveId" clId="{07DCFDA2-0E93-4C35-AC3B-7C9566B321B0}" dt="2019-09-24T14:16:32.322" v="200" actId="167"/>
        <pc:sldMkLst>
          <pc:docMk/>
          <pc:sldMk cId="1495900296" sldId="338"/>
        </pc:sldMkLst>
        <pc:spChg chg="mod">
          <ac:chgData name="Ivan Monich" userId="df37b809a6939972" providerId="LiveId" clId="{07DCFDA2-0E93-4C35-AC3B-7C9566B321B0}" dt="2019-09-22T13:21:24.644" v="5" actId="113"/>
          <ac:spMkLst>
            <pc:docMk/>
            <pc:sldMk cId="1495900296" sldId="338"/>
            <ac:spMk id="3" creationId="{FACB0F80-8B64-4CEF-800B-6A0606B98265}"/>
          </ac:spMkLst>
        </pc:spChg>
        <pc:grpChg chg="add mod">
          <ac:chgData name="Ivan Monich" userId="df37b809a6939972" providerId="LiveId" clId="{07DCFDA2-0E93-4C35-AC3B-7C9566B321B0}" dt="2019-09-24T14:16:32.322" v="200" actId="167"/>
          <ac:grpSpMkLst>
            <pc:docMk/>
            <pc:sldMk cId="1495900296" sldId="338"/>
            <ac:grpSpMk id="4" creationId="{0D40C7C1-4DD8-41BE-9541-65EC882DC1D7}"/>
          </ac:grpSpMkLst>
        </pc:grpChg>
      </pc:sldChg>
      <pc:sldChg chg="addSp modSp">
        <pc:chgData name="Ivan Monich" userId="df37b809a6939972" providerId="LiveId" clId="{07DCFDA2-0E93-4C35-AC3B-7C9566B321B0}" dt="2019-09-24T14:16:25.402" v="198" actId="167"/>
        <pc:sldMkLst>
          <pc:docMk/>
          <pc:sldMk cId="3192613482" sldId="339"/>
        </pc:sldMkLst>
        <pc:grpChg chg="add mod">
          <ac:chgData name="Ivan Monich" userId="df37b809a6939972" providerId="LiveId" clId="{07DCFDA2-0E93-4C35-AC3B-7C9566B321B0}" dt="2019-09-24T14:16:25.402" v="198" actId="167"/>
          <ac:grpSpMkLst>
            <pc:docMk/>
            <pc:sldMk cId="3192613482" sldId="339"/>
            <ac:grpSpMk id="5" creationId="{67F167AB-9BFA-4AF3-8F16-B69EC3F91E33}"/>
          </ac:grpSpMkLst>
        </pc:grpChg>
      </pc:sldChg>
      <pc:sldChg chg="addSp modSp">
        <pc:chgData name="Ivan Monich" userId="df37b809a6939972" providerId="LiveId" clId="{07DCFDA2-0E93-4C35-AC3B-7C9566B321B0}" dt="2019-09-24T14:16:22.560" v="197" actId="167"/>
        <pc:sldMkLst>
          <pc:docMk/>
          <pc:sldMk cId="1813822557" sldId="340"/>
        </pc:sldMkLst>
        <pc:spChg chg="mod">
          <ac:chgData name="Ivan Monich" userId="df37b809a6939972" providerId="LiveId" clId="{07DCFDA2-0E93-4C35-AC3B-7C9566B321B0}" dt="2019-09-22T13:21:55.863" v="8" actId="113"/>
          <ac:spMkLst>
            <pc:docMk/>
            <pc:sldMk cId="1813822557" sldId="340"/>
            <ac:spMk id="3" creationId="{6D194C74-5198-41CE-A56C-41E268838D59}"/>
          </ac:spMkLst>
        </pc:spChg>
        <pc:grpChg chg="add mod">
          <ac:chgData name="Ivan Monich" userId="df37b809a6939972" providerId="LiveId" clId="{07DCFDA2-0E93-4C35-AC3B-7C9566B321B0}" dt="2019-09-24T14:16:22.560" v="197" actId="167"/>
          <ac:grpSpMkLst>
            <pc:docMk/>
            <pc:sldMk cId="1813822557" sldId="340"/>
            <ac:grpSpMk id="4" creationId="{257BB0F7-DC81-4395-8CEA-34CB05AA4DD5}"/>
          </ac:grpSpMkLst>
        </pc:grpChg>
      </pc:sldChg>
      <pc:sldChg chg="addSp modSp">
        <pc:chgData name="Ivan Monich" userId="df37b809a6939972" providerId="LiveId" clId="{07DCFDA2-0E93-4C35-AC3B-7C9566B321B0}" dt="2019-09-24T14:16:19.406" v="196" actId="167"/>
        <pc:sldMkLst>
          <pc:docMk/>
          <pc:sldMk cId="4103703529" sldId="341"/>
        </pc:sldMkLst>
        <pc:spChg chg="mod">
          <ac:chgData name="Ivan Monich" userId="df37b809a6939972" providerId="LiveId" clId="{07DCFDA2-0E93-4C35-AC3B-7C9566B321B0}" dt="2019-09-24T14:14:13.900" v="159" actId="207"/>
          <ac:spMkLst>
            <pc:docMk/>
            <pc:sldMk cId="4103703529" sldId="341"/>
            <ac:spMk id="2" creationId="{F837A417-D02B-4F67-99ED-6D1A795F1BE1}"/>
          </ac:spMkLst>
        </pc:spChg>
        <pc:grpChg chg="add mod">
          <ac:chgData name="Ivan Monich" userId="df37b809a6939972" providerId="LiveId" clId="{07DCFDA2-0E93-4C35-AC3B-7C9566B321B0}" dt="2019-09-24T14:16:19.406" v="196" actId="167"/>
          <ac:grpSpMkLst>
            <pc:docMk/>
            <pc:sldMk cId="4103703529" sldId="341"/>
            <ac:grpSpMk id="4" creationId="{AB875E65-EA41-4472-89E3-14715804394B}"/>
          </ac:grpSpMkLst>
        </pc:grpChg>
      </pc:sldChg>
      <pc:sldChg chg="addSp modSp">
        <pc:chgData name="Ivan Monich" userId="df37b809a6939972" providerId="LiveId" clId="{07DCFDA2-0E93-4C35-AC3B-7C9566B321B0}" dt="2019-09-24T14:16:15.782" v="195" actId="167"/>
        <pc:sldMkLst>
          <pc:docMk/>
          <pc:sldMk cId="3280408995" sldId="342"/>
        </pc:sldMkLst>
        <pc:spChg chg="mod">
          <ac:chgData name="Ivan Monich" userId="df37b809a6939972" providerId="LiveId" clId="{07DCFDA2-0E93-4C35-AC3B-7C9566B321B0}" dt="2019-09-24T14:14:17.436" v="160" actId="207"/>
          <ac:spMkLst>
            <pc:docMk/>
            <pc:sldMk cId="3280408995" sldId="342"/>
            <ac:spMk id="2" creationId="{E09824F0-CC95-41E3-9DF8-ED0FD6E9D0C4}"/>
          </ac:spMkLst>
        </pc:spChg>
        <pc:grpChg chg="add mod">
          <ac:chgData name="Ivan Monich" userId="df37b809a6939972" providerId="LiveId" clId="{07DCFDA2-0E93-4C35-AC3B-7C9566B321B0}" dt="2019-09-24T14:16:15.782" v="195" actId="167"/>
          <ac:grpSpMkLst>
            <pc:docMk/>
            <pc:sldMk cId="3280408995" sldId="342"/>
            <ac:grpSpMk id="5" creationId="{5610A80D-8E21-4C44-B8AB-C3893F1A8D93}"/>
          </ac:grpSpMkLst>
        </pc:grpChg>
      </pc:sldChg>
      <pc:sldChg chg="addSp modSp">
        <pc:chgData name="Ivan Monich" userId="df37b809a6939972" providerId="LiveId" clId="{07DCFDA2-0E93-4C35-AC3B-7C9566B321B0}" dt="2019-09-24T14:16:12.643" v="194" actId="167"/>
        <pc:sldMkLst>
          <pc:docMk/>
          <pc:sldMk cId="2256604909" sldId="343"/>
        </pc:sldMkLst>
        <pc:spChg chg="mod">
          <ac:chgData name="Ivan Monich" userId="df37b809a6939972" providerId="LiveId" clId="{07DCFDA2-0E93-4C35-AC3B-7C9566B321B0}" dt="2019-09-24T14:14:19.918" v="161" actId="207"/>
          <ac:spMkLst>
            <pc:docMk/>
            <pc:sldMk cId="2256604909" sldId="343"/>
            <ac:spMk id="2" creationId="{573E41F1-5761-48A9-8022-2A6F7BE6B6D9}"/>
          </ac:spMkLst>
        </pc:spChg>
        <pc:spChg chg="mod">
          <ac:chgData name="Ivan Monich" userId="df37b809a6939972" providerId="LiveId" clId="{07DCFDA2-0E93-4C35-AC3B-7C9566B321B0}" dt="2019-09-24T14:04:00.086" v="17" actId="20577"/>
          <ac:spMkLst>
            <pc:docMk/>
            <pc:sldMk cId="2256604909" sldId="343"/>
            <ac:spMk id="3" creationId="{FA569275-5135-4288-A7F4-4A1925609444}"/>
          </ac:spMkLst>
        </pc:spChg>
        <pc:grpChg chg="add mod">
          <ac:chgData name="Ivan Monich" userId="df37b809a6939972" providerId="LiveId" clId="{07DCFDA2-0E93-4C35-AC3B-7C9566B321B0}" dt="2019-09-24T14:16:12.643" v="194" actId="167"/>
          <ac:grpSpMkLst>
            <pc:docMk/>
            <pc:sldMk cId="2256604909" sldId="343"/>
            <ac:grpSpMk id="4" creationId="{C5065879-718A-41BF-BC6F-F7838EB51E91}"/>
          </ac:grpSpMkLst>
        </pc:grpChg>
      </pc:sldChg>
      <pc:sldChg chg="addSp modSp">
        <pc:chgData name="Ivan Monich" userId="df37b809a6939972" providerId="LiveId" clId="{07DCFDA2-0E93-4C35-AC3B-7C9566B321B0}" dt="2019-09-24T14:16:08.987" v="193" actId="167"/>
        <pc:sldMkLst>
          <pc:docMk/>
          <pc:sldMk cId="4191071889" sldId="344"/>
        </pc:sldMkLst>
        <pc:spChg chg="mod">
          <ac:chgData name="Ivan Monich" userId="df37b809a6939972" providerId="LiveId" clId="{07DCFDA2-0E93-4C35-AC3B-7C9566B321B0}" dt="2019-09-24T14:14:22.381" v="162" actId="207"/>
          <ac:spMkLst>
            <pc:docMk/>
            <pc:sldMk cId="4191071889" sldId="344"/>
            <ac:spMk id="2" creationId="{B70DC3B7-4EAA-48AB-AA52-8AABC522A7D1}"/>
          </ac:spMkLst>
        </pc:spChg>
        <pc:spChg chg="mod">
          <ac:chgData name="Ivan Monich" userId="df37b809a6939972" providerId="LiveId" clId="{07DCFDA2-0E93-4C35-AC3B-7C9566B321B0}" dt="2019-09-22T13:26:18.338" v="15" actId="20577"/>
          <ac:spMkLst>
            <pc:docMk/>
            <pc:sldMk cId="4191071889" sldId="344"/>
            <ac:spMk id="3" creationId="{E877A8C7-1E04-4375-9137-A4F6B65F4A47}"/>
          </ac:spMkLst>
        </pc:spChg>
        <pc:grpChg chg="add mod">
          <ac:chgData name="Ivan Monich" userId="df37b809a6939972" providerId="LiveId" clId="{07DCFDA2-0E93-4C35-AC3B-7C9566B321B0}" dt="2019-09-24T14:16:08.987" v="193" actId="167"/>
          <ac:grpSpMkLst>
            <pc:docMk/>
            <pc:sldMk cId="4191071889" sldId="344"/>
            <ac:grpSpMk id="4" creationId="{6844B5F6-557B-4E48-B3FC-7135415B2DC6}"/>
          </ac:grpSpMkLst>
        </pc:grpChg>
      </pc:sldChg>
      <pc:sldChg chg="addSp modSp">
        <pc:chgData name="Ivan Monich" userId="df37b809a6939972" providerId="LiveId" clId="{07DCFDA2-0E93-4C35-AC3B-7C9566B321B0}" dt="2019-09-24T14:14:25.587" v="163" actId="207"/>
        <pc:sldMkLst>
          <pc:docMk/>
          <pc:sldMk cId="2413491024" sldId="345"/>
        </pc:sldMkLst>
        <pc:spChg chg="mod">
          <ac:chgData name="Ivan Monich" userId="df37b809a6939972" providerId="LiveId" clId="{07DCFDA2-0E93-4C35-AC3B-7C9566B321B0}" dt="2019-09-24T14:14:25.587" v="163" actId="207"/>
          <ac:spMkLst>
            <pc:docMk/>
            <pc:sldMk cId="2413491024" sldId="345"/>
            <ac:spMk id="2" creationId="{45EA0174-3188-43C9-8A5B-41D1AC2DB40D}"/>
          </ac:spMkLst>
        </pc:spChg>
        <pc:spChg chg="mod">
          <ac:chgData name="Ivan Monich" userId="df37b809a6939972" providerId="LiveId" clId="{07DCFDA2-0E93-4C35-AC3B-7C9566B321B0}" dt="2019-09-24T14:04:25.335" v="18" actId="113"/>
          <ac:spMkLst>
            <pc:docMk/>
            <pc:sldMk cId="2413491024" sldId="345"/>
            <ac:spMk id="3" creationId="{539FC6C6-2F73-43C9-A55E-84DE5EB95E38}"/>
          </ac:spMkLst>
        </pc:spChg>
        <pc:grpChg chg="add mod">
          <ac:chgData name="Ivan Monich" userId="df37b809a6939972" providerId="LiveId" clId="{07DCFDA2-0E93-4C35-AC3B-7C9566B321B0}" dt="2019-09-24T14:13:01.513" v="132" actId="167"/>
          <ac:grpSpMkLst>
            <pc:docMk/>
            <pc:sldMk cId="2413491024" sldId="345"/>
            <ac:grpSpMk id="4" creationId="{8AD4C6E6-B673-4E90-8646-68CB438B1D02}"/>
          </ac:grpSpMkLst>
        </pc:grpChg>
      </pc:sldChg>
      <pc:sldChg chg="addSp modSp">
        <pc:chgData name="Ivan Monich" userId="df37b809a6939972" providerId="LiveId" clId="{07DCFDA2-0E93-4C35-AC3B-7C9566B321B0}" dt="2019-09-24T14:16:03.264" v="192" actId="167"/>
        <pc:sldMkLst>
          <pc:docMk/>
          <pc:sldMk cId="2194313523" sldId="346"/>
        </pc:sldMkLst>
        <pc:spChg chg="mod">
          <ac:chgData name="Ivan Monich" userId="df37b809a6939972" providerId="LiveId" clId="{07DCFDA2-0E93-4C35-AC3B-7C9566B321B0}" dt="2019-09-24T14:14:28.503" v="164" actId="207"/>
          <ac:spMkLst>
            <pc:docMk/>
            <pc:sldMk cId="2194313523" sldId="346"/>
            <ac:spMk id="2" creationId="{A568007F-5A8D-4F0E-B7A9-34BC3CAD0937}"/>
          </ac:spMkLst>
        </pc:spChg>
        <pc:spChg chg="mod">
          <ac:chgData name="Ivan Monich" userId="df37b809a6939972" providerId="LiveId" clId="{07DCFDA2-0E93-4C35-AC3B-7C9566B321B0}" dt="2019-09-24T14:04:40.719" v="20" actId="113"/>
          <ac:spMkLst>
            <pc:docMk/>
            <pc:sldMk cId="2194313523" sldId="346"/>
            <ac:spMk id="3" creationId="{81878637-5E36-4C03-9A13-403B85F33FFA}"/>
          </ac:spMkLst>
        </pc:spChg>
        <pc:grpChg chg="add mod">
          <ac:chgData name="Ivan Monich" userId="df37b809a6939972" providerId="LiveId" clId="{07DCFDA2-0E93-4C35-AC3B-7C9566B321B0}" dt="2019-09-24T14:16:03.264" v="192" actId="167"/>
          <ac:grpSpMkLst>
            <pc:docMk/>
            <pc:sldMk cId="2194313523" sldId="346"/>
            <ac:grpSpMk id="4" creationId="{01E3DD7C-467A-4A3E-A067-29BC40D3FBD9}"/>
          </ac:grpSpMkLst>
        </pc:grpChg>
      </pc:sldChg>
      <pc:sldChg chg="addSp modSp">
        <pc:chgData name="Ivan Monich" userId="df37b809a6939972" providerId="LiveId" clId="{07DCFDA2-0E93-4C35-AC3B-7C9566B321B0}" dt="2019-09-24T14:16:00.039" v="191" actId="167"/>
        <pc:sldMkLst>
          <pc:docMk/>
          <pc:sldMk cId="702930911" sldId="347"/>
        </pc:sldMkLst>
        <pc:spChg chg="mod">
          <ac:chgData name="Ivan Monich" userId="df37b809a6939972" providerId="LiveId" clId="{07DCFDA2-0E93-4C35-AC3B-7C9566B321B0}" dt="2019-09-24T14:14:31.744" v="165" actId="207"/>
          <ac:spMkLst>
            <pc:docMk/>
            <pc:sldMk cId="702930911" sldId="347"/>
            <ac:spMk id="2" creationId="{723055D4-98E0-443E-A992-58D5BA5B481E}"/>
          </ac:spMkLst>
        </pc:spChg>
        <pc:grpChg chg="add mod">
          <ac:chgData name="Ivan Monich" userId="df37b809a6939972" providerId="LiveId" clId="{07DCFDA2-0E93-4C35-AC3B-7C9566B321B0}" dt="2019-09-24T14:16:00.039" v="191" actId="167"/>
          <ac:grpSpMkLst>
            <pc:docMk/>
            <pc:sldMk cId="702930911" sldId="347"/>
            <ac:grpSpMk id="4" creationId="{8A201ABE-0C6D-441D-9ACD-AB250D3BD69A}"/>
          </ac:grpSpMkLst>
        </pc:grpChg>
      </pc:sldChg>
      <pc:sldChg chg="addSp modSp">
        <pc:chgData name="Ivan Monich" userId="df37b809a6939972" providerId="LiveId" clId="{07DCFDA2-0E93-4C35-AC3B-7C9566B321B0}" dt="2019-09-24T14:15:56.929" v="190" actId="167"/>
        <pc:sldMkLst>
          <pc:docMk/>
          <pc:sldMk cId="2811708591" sldId="348"/>
        </pc:sldMkLst>
        <pc:spChg chg="mod">
          <ac:chgData name="Ivan Monich" userId="df37b809a6939972" providerId="LiveId" clId="{07DCFDA2-0E93-4C35-AC3B-7C9566B321B0}" dt="2019-09-24T14:14:34.260" v="166" actId="207"/>
          <ac:spMkLst>
            <pc:docMk/>
            <pc:sldMk cId="2811708591" sldId="348"/>
            <ac:spMk id="2" creationId="{9A7B64E5-55B6-46AA-AFF1-5B9815210A64}"/>
          </ac:spMkLst>
        </pc:spChg>
        <pc:spChg chg="mod">
          <ac:chgData name="Ivan Monich" userId="df37b809a6939972" providerId="LiveId" clId="{07DCFDA2-0E93-4C35-AC3B-7C9566B321B0}" dt="2019-09-24T14:05:59.171" v="60" actId="113"/>
          <ac:spMkLst>
            <pc:docMk/>
            <pc:sldMk cId="2811708591" sldId="348"/>
            <ac:spMk id="3" creationId="{6130A1C1-FE5F-45F4-9670-7EDC469B142F}"/>
          </ac:spMkLst>
        </pc:spChg>
        <pc:grpChg chg="add mod">
          <ac:chgData name="Ivan Monich" userId="df37b809a6939972" providerId="LiveId" clId="{07DCFDA2-0E93-4C35-AC3B-7C9566B321B0}" dt="2019-09-24T14:15:56.929" v="190" actId="167"/>
          <ac:grpSpMkLst>
            <pc:docMk/>
            <pc:sldMk cId="2811708591" sldId="348"/>
            <ac:grpSpMk id="4" creationId="{7DD34046-7661-417E-A27C-6C8DBDD791A8}"/>
          </ac:grpSpMkLst>
        </pc:grpChg>
      </pc:sldChg>
      <pc:sldChg chg="addSp modSp">
        <pc:chgData name="Ivan Monich" userId="df37b809a6939972" providerId="LiveId" clId="{07DCFDA2-0E93-4C35-AC3B-7C9566B321B0}" dt="2019-09-24T14:15:53.987" v="189" actId="167"/>
        <pc:sldMkLst>
          <pc:docMk/>
          <pc:sldMk cId="2743114692" sldId="349"/>
        </pc:sldMkLst>
        <pc:spChg chg="mod">
          <ac:chgData name="Ivan Monich" userId="df37b809a6939972" providerId="LiveId" clId="{07DCFDA2-0E93-4C35-AC3B-7C9566B321B0}" dt="2019-09-24T14:14:37.150" v="167" actId="207"/>
          <ac:spMkLst>
            <pc:docMk/>
            <pc:sldMk cId="2743114692" sldId="349"/>
            <ac:spMk id="2" creationId="{4F3F894F-AB77-4186-B82B-927A3D1167B6}"/>
          </ac:spMkLst>
        </pc:spChg>
        <pc:spChg chg="mod">
          <ac:chgData name="Ivan Monich" userId="df37b809a6939972" providerId="LiveId" clId="{07DCFDA2-0E93-4C35-AC3B-7C9566B321B0}" dt="2019-09-24T14:06:21.837" v="65" actId="6549"/>
          <ac:spMkLst>
            <pc:docMk/>
            <pc:sldMk cId="2743114692" sldId="349"/>
            <ac:spMk id="3" creationId="{C0CEE1C6-4893-479C-A684-5BCBA77DDCB4}"/>
          </ac:spMkLst>
        </pc:spChg>
        <pc:grpChg chg="add mod">
          <ac:chgData name="Ivan Monich" userId="df37b809a6939972" providerId="LiveId" clId="{07DCFDA2-0E93-4C35-AC3B-7C9566B321B0}" dt="2019-09-24T14:15:53.987" v="189" actId="167"/>
          <ac:grpSpMkLst>
            <pc:docMk/>
            <pc:sldMk cId="2743114692" sldId="349"/>
            <ac:grpSpMk id="4" creationId="{B0E156B8-48D2-4E6C-9BF4-CBD1C3CA3728}"/>
          </ac:grpSpMkLst>
        </pc:grpChg>
      </pc:sldChg>
      <pc:sldChg chg="addSp modSp">
        <pc:chgData name="Ivan Monich" userId="df37b809a6939972" providerId="LiveId" clId="{07DCFDA2-0E93-4C35-AC3B-7C9566B321B0}" dt="2019-09-24T14:15:51.206" v="188" actId="167"/>
        <pc:sldMkLst>
          <pc:docMk/>
          <pc:sldMk cId="3200626513" sldId="350"/>
        </pc:sldMkLst>
        <pc:spChg chg="mod">
          <ac:chgData name="Ivan Monich" userId="df37b809a6939972" providerId="LiveId" clId="{07DCFDA2-0E93-4C35-AC3B-7C9566B321B0}" dt="2019-09-24T14:14:40.302" v="168" actId="207"/>
          <ac:spMkLst>
            <pc:docMk/>
            <pc:sldMk cId="3200626513" sldId="350"/>
            <ac:spMk id="2" creationId="{FCE4EB4B-444C-4886-A06C-5B3C5D09B95D}"/>
          </ac:spMkLst>
        </pc:spChg>
        <pc:grpChg chg="add mod">
          <ac:chgData name="Ivan Monich" userId="df37b809a6939972" providerId="LiveId" clId="{07DCFDA2-0E93-4C35-AC3B-7C9566B321B0}" dt="2019-09-24T14:15:51.206" v="188" actId="167"/>
          <ac:grpSpMkLst>
            <pc:docMk/>
            <pc:sldMk cId="3200626513" sldId="350"/>
            <ac:grpSpMk id="4" creationId="{947B1EF7-AB1E-4EEC-9D8E-A860C679FD7F}"/>
          </ac:grpSpMkLst>
        </pc:grpChg>
      </pc:sldChg>
      <pc:sldChg chg="addSp modSp">
        <pc:chgData name="Ivan Monich" userId="df37b809a6939972" providerId="LiveId" clId="{07DCFDA2-0E93-4C35-AC3B-7C9566B321B0}" dt="2019-09-24T14:15:47.463" v="187" actId="167"/>
        <pc:sldMkLst>
          <pc:docMk/>
          <pc:sldMk cId="3064673832" sldId="351"/>
        </pc:sldMkLst>
        <pc:spChg chg="mod">
          <ac:chgData name="Ivan Monich" userId="df37b809a6939972" providerId="LiveId" clId="{07DCFDA2-0E93-4C35-AC3B-7C9566B321B0}" dt="2019-09-24T14:14:43.385" v="169" actId="207"/>
          <ac:spMkLst>
            <pc:docMk/>
            <pc:sldMk cId="3064673832" sldId="351"/>
            <ac:spMk id="2" creationId="{D3CFFEF2-744B-4D9C-8BB2-56E055FAC325}"/>
          </ac:spMkLst>
        </pc:spChg>
        <pc:spChg chg="mod">
          <ac:chgData name="Ivan Monich" userId="df37b809a6939972" providerId="LiveId" clId="{07DCFDA2-0E93-4C35-AC3B-7C9566B321B0}" dt="2019-09-24T14:07:16.571" v="70" actId="113"/>
          <ac:spMkLst>
            <pc:docMk/>
            <pc:sldMk cId="3064673832" sldId="351"/>
            <ac:spMk id="3" creationId="{5753B13A-8396-435F-B484-E7F7BE4F9FC2}"/>
          </ac:spMkLst>
        </pc:spChg>
        <pc:grpChg chg="add mod">
          <ac:chgData name="Ivan Monich" userId="df37b809a6939972" providerId="LiveId" clId="{07DCFDA2-0E93-4C35-AC3B-7C9566B321B0}" dt="2019-09-24T14:15:47.463" v="187" actId="167"/>
          <ac:grpSpMkLst>
            <pc:docMk/>
            <pc:sldMk cId="3064673832" sldId="351"/>
            <ac:grpSpMk id="4" creationId="{ECF96D0E-8324-4417-8E00-7435B8BD562A}"/>
          </ac:grpSpMkLst>
        </pc:grpChg>
      </pc:sldChg>
      <pc:sldChg chg="addSp modSp">
        <pc:chgData name="Ivan Monich" userId="df37b809a6939972" providerId="LiveId" clId="{07DCFDA2-0E93-4C35-AC3B-7C9566B321B0}" dt="2019-09-24T14:15:44.172" v="186" actId="167"/>
        <pc:sldMkLst>
          <pc:docMk/>
          <pc:sldMk cId="2122684418" sldId="352"/>
        </pc:sldMkLst>
        <pc:spChg chg="mod">
          <ac:chgData name="Ivan Monich" userId="df37b809a6939972" providerId="LiveId" clId="{07DCFDA2-0E93-4C35-AC3B-7C9566B321B0}" dt="2019-09-24T14:14:46.246" v="170" actId="207"/>
          <ac:spMkLst>
            <pc:docMk/>
            <pc:sldMk cId="2122684418" sldId="352"/>
            <ac:spMk id="2" creationId="{900FC424-A392-48ED-B9C2-776FA705549E}"/>
          </ac:spMkLst>
        </pc:spChg>
        <pc:spChg chg="mod">
          <ac:chgData name="Ivan Monich" userId="df37b809a6939972" providerId="LiveId" clId="{07DCFDA2-0E93-4C35-AC3B-7C9566B321B0}" dt="2019-09-24T14:07:42.218" v="72" actId="113"/>
          <ac:spMkLst>
            <pc:docMk/>
            <pc:sldMk cId="2122684418" sldId="352"/>
            <ac:spMk id="3" creationId="{DD8A983E-73B6-4B33-B45D-54366AE7F667}"/>
          </ac:spMkLst>
        </pc:spChg>
        <pc:grpChg chg="add mod">
          <ac:chgData name="Ivan Monich" userId="df37b809a6939972" providerId="LiveId" clId="{07DCFDA2-0E93-4C35-AC3B-7C9566B321B0}" dt="2019-09-24T14:15:44.172" v="186" actId="167"/>
          <ac:grpSpMkLst>
            <pc:docMk/>
            <pc:sldMk cId="2122684418" sldId="352"/>
            <ac:grpSpMk id="4" creationId="{52468CBE-9F62-4855-B70C-630E4099A72B}"/>
          </ac:grpSpMkLst>
        </pc:grpChg>
      </pc:sldChg>
      <pc:sldChg chg="addSp modSp">
        <pc:chgData name="Ivan Monich" userId="df37b809a6939972" providerId="LiveId" clId="{07DCFDA2-0E93-4C35-AC3B-7C9566B321B0}" dt="2019-09-24T14:15:40.960" v="185" actId="167"/>
        <pc:sldMkLst>
          <pc:docMk/>
          <pc:sldMk cId="2041926866" sldId="353"/>
        </pc:sldMkLst>
        <pc:grpChg chg="add mod">
          <ac:chgData name="Ivan Monich" userId="df37b809a6939972" providerId="LiveId" clId="{07DCFDA2-0E93-4C35-AC3B-7C9566B321B0}" dt="2019-09-24T14:15:40.960" v="185" actId="167"/>
          <ac:grpSpMkLst>
            <pc:docMk/>
            <pc:sldMk cId="2041926866" sldId="353"/>
            <ac:grpSpMk id="4" creationId="{5107B016-9874-4EE6-922A-AE369ADB5110}"/>
          </ac:grpSpMkLst>
        </pc:grpChg>
      </pc:sldChg>
      <pc:sldChg chg="addSp modSp">
        <pc:chgData name="Ivan Monich" userId="df37b809a6939972" providerId="LiveId" clId="{07DCFDA2-0E93-4C35-AC3B-7C9566B321B0}" dt="2019-09-24T14:15:37.389" v="184" actId="167"/>
        <pc:sldMkLst>
          <pc:docMk/>
          <pc:sldMk cId="35650926" sldId="354"/>
        </pc:sldMkLst>
        <pc:grpChg chg="add mod">
          <ac:chgData name="Ivan Monich" userId="df37b809a6939972" providerId="LiveId" clId="{07DCFDA2-0E93-4C35-AC3B-7C9566B321B0}" dt="2019-09-24T14:15:37.389" v="184" actId="167"/>
          <ac:grpSpMkLst>
            <pc:docMk/>
            <pc:sldMk cId="35650926" sldId="354"/>
            <ac:grpSpMk id="4" creationId="{F63EF6A6-AC1E-4CC4-9079-F1253CC5481D}"/>
          </ac:grpSpMkLst>
        </pc:grpChg>
      </pc:sldChg>
      <pc:sldChg chg="addSp modSp">
        <pc:chgData name="Ivan Monich" userId="df37b809a6939972" providerId="LiveId" clId="{07DCFDA2-0E93-4C35-AC3B-7C9566B321B0}" dt="2019-09-24T14:15:34.870" v="183" actId="167"/>
        <pc:sldMkLst>
          <pc:docMk/>
          <pc:sldMk cId="1784017482" sldId="355"/>
        </pc:sldMkLst>
        <pc:spChg chg="mod">
          <ac:chgData name="Ivan Monich" userId="df37b809a6939972" providerId="LiveId" clId="{07DCFDA2-0E93-4C35-AC3B-7C9566B321B0}" dt="2019-09-24T14:14:51.149" v="171" actId="207"/>
          <ac:spMkLst>
            <pc:docMk/>
            <pc:sldMk cId="1784017482" sldId="355"/>
            <ac:spMk id="2" creationId="{02EB6429-CE9A-4401-9082-A0827CD7DD27}"/>
          </ac:spMkLst>
        </pc:spChg>
        <pc:spChg chg="mod">
          <ac:chgData name="Ivan Monich" userId="df37b809a6939972" providerId="LiveId" clId="{07DCFDA2-0E93-4C35-AC3B-7C9566B321B0}" dt="2019-09-24T14:08:05.068" v="73" actId="113"/>
          <ac:spMkLst>
            <pc:docMk/>
            <pc:sldMk cId="1784017482" sldId="355"/>
            <ac:spMk id="3" creationId="{33C609B6-76ED-48A3-88DA-C75A5749777F}"/>
          </ac:spMkLst>
        </pc:spChg>
        <pc:grpChg chg="add mod">
          <ac:chgData name="Ivan Monich" userId="df37b809a6939972" providerId="LiveId" clId="{07DCFDA2-0E93-4C35-AC3B-7C9566B321B0}" dt="2019-09-24T14:15:34.870" v="183" actId="167"/>
          <ac:grpSpMkLst>
            <pc:docMk/>
            <pc:sldMk cId="1784017482" sldId="355"/>
            <ac:grpSpMk id="4" creationId="{F4EA9976-005A-4088-852A-491BCDAE0911}"/>
          </ac:grpSpMkLst>
        </pc:grpChg>
      </pc:sldChg>
      <pc:sldChg chg="addSp modSp">
        <pc:chgData name="Ivan Monich" userId="df37b809a6939972" providerId="LiveId" clId="{07DCFDA2-0E93-4C35-AC3B-7C9566B321B0}" dt="2019-09-24T14:15:31.655" v="182" actId="167"/>
        <pc:sldMkLst>
          <pc:docMk/>
          <pc:sldMk cId="118310053" sldId="356"/>
        </pc:sldMkLst>
        <pc:spChg chg="mod">
          <ac:chgData name="Ivan Monich" userId="df37b809a6939972" providerId="LiveId" clId="{07DCFDA2-0E93-4C35-AC3B-7C9566B321B0}" dt="2019-09-24T14:14:54.166" v="172" actId="207"/>
          <ac:spMkLst>
            <pc:docMk/>
            <pc:sldMk cId="118310053" sldId="356"/>
            <ac:spMk id="2" creationId="{8541867D-F47E-45AE-A050-691A3B4F619E}"/>
          </ac:spMkLst>
        </pc:spChg>
        <pc:spChg chg="mod">
          <ac:chgData name="Ivan Monich" userId="df37b809a6939972" providerId="LiveId" clId="{07DCFDA2-0E93-4C35-AC3B-7C9566B321B0}" dt="2019-09-24T14:08:26.123" v="74" actId="6549"/>
          <ac:spMkLst>
            <pc:docMk/>
            <pc:sldMk cId="118310053" sldId="356"/>
            <ac:spMk id="3" creationId="{FE3273C0-DCEF-49FB-A7F0-63BE23985AD3}"/>
          </ac:spMkLst>
        </pc:spChg>
        <pc:grpChg chg="add mod">
          <ac:chgData name="Ivan Monich" userId="df37b809a6939972" providerId="LiveId" clId="{07DCFDA2-0E93-4C35-AC3B-7C9566B321B0}" dt="2019-09-24T14:15:31.655" v="182" actId="167"/>
          <ac:grpSpMkLst>
            <pc:docMk/>
            <pc:sldMk cId="118310053" sldId="356"/>
            <ac:grpSpMk id="4" creationId="{50098B60-7E93-4DF8-A774-BA548857B3BC}"/>
          </ac:grpSpMkLst>
        </pc:grpChg>
      </pc:sldChg>
      <pc:sldChg chg="addSp modSp">
        <pc:chgData name="Ivan Monich" userId="df37b809a6939972" providerId="LiveId" clId="{07DCFDA2-0E93-4C35-AC3B-7C9566B321B0}" dt="2019-09-24T14:15:27.904" v="181" actId="167"/>
        <pc:sldMkLst>
          <pc:docMk/>
          <pc:sldMk cId="984530101" sldId="357"/>
        </pc:sldMkLst>
        <pc:spChg chg="mod">
          <ac:chgData name="Ivan Monich" userId="df37b809a6939972" providerId="LiveId" clId="{07DCFDA2-0E93-4C35-AC3B-7C9566B321B0}" dt="2019-09-24T14:14:56.997" v="173" actId="207"/>
          <ac:spMkLst>
            <pc:docMk/>
            <pc:sldMk cId="984530101" sldId="357"/>
            <ac:spMk id="2" creationId="{27E2C930-C596-4190-883E-1DD5D20D39ED}"/>
          </ac:spMkLst>
        </pc:spChg>
        <pc:spChg chg="mod">
          <ac:chgData name="Ivan Monich" userId="df37b809a6939972" providerId="LiveId" clId="{07DCFDA2-0E93-4C35-AC3B-7C9566B321B0}" dt="2019-09-24T14:08:50.407" v="85" actId="27636"/>
          <ac:spMkLst>
            <pc:docMk/>
            <pc:sldMk cId="984530101" sldId="357"/>
            <ac:spMk id="3" creationId="{D575AC6B-91D4-4515-A13B-55F4A9AFB6D4}"/>
          </ac:spMkLst>
        </pc:spChg>
        <pc:grpChg chg="add mod">
          <ac:chgData name="Ivan Monich" userId="df37b809a6939972" providerId="LiveId" clId="{07DCFDA2-0E93-4C35-AC3B-7C9566B321B0}" dt="2019-09-24T14:15:27.904" v="181" actId="167"/>
          <ac:grpSpMkLst>
            <pc:docMk/>
            <pc:sldMk cId="984530101" sldId="357"/>
            <ac:grpSpMk id="4" creationId="{3EB8E057-6B14-4208-8A2C-6EB6EE6CAF50}"/>
          </ac:grpSpMkLst>
        </pc:grpChg>
      </pc:sldChg>
      <pc:sldChg chg="addSp modSp">
        <pc:chgData name="Ivan Monich" userId="df37b809a6939972" providerId="LiveId" clId="{07DCFDA2-0E93-4C35-AC3B-7C9566B321B0}" dt="2019-09-24T14:15:13.404" v="178" actId="167"/>
        <pc:sldMkLst>
          <pc:docMk/>
          <pc:sldMk cId="920640508" sldId="358"/>
        </pc:sldMkLst>
        <pc:spChg chg="mod">
          <ac:chgData name="Ivan Monich" userId="df37b809a6939972" providerId="LiveId" clId="{07DCFDA2-0E93-4C35-AC3B-7C9566B321B0}" dt="2019-09-24T14:15:03.086" v="175" actId="207"/>
          <ac:spMkLst>
            <pc:docMk/>
            <pc:sldMk cId="920640508" sldId="358"/>
            <ac:spMk id="2" creationId="{1EEE1B58-A5EA-4C41-9C0C-96E41555B5C4}"/>
          </ac:spMkLst>
        </pc:spChg>
        <pc:spChg chg="mod">
          <ac:chgData name="Ivan Monich" userId="df37b809a6939972" providerId="LiveId" clId="{07DCFDA2-0E93-4C35-AC3B-7C9566B321B0}" dt="2019-09-24T14:09:16.393" v="92" actId="403"/>
          <ac:spMkLst>
            <pc:docMk/>
            <pc:sldMk cId="920640508" sldId="358"/>
            <ac:spMk id="3" creationId="{BA42DA79-B438-4352-942F-6C5AE5D44CAB}"/>
          </ac:spMkLst>
        </pc:spChg>
        <pc:grpChg chg="add mod">
          <ac:chgData name="Ivan Monich" userId="df37b809a6939972" providerId="LiveId" clId="{07DCFDA2-0E93-4C35-AC3B-7C9566B321B0}" dt="2019-09-24T14:15:13.404" v="178" actId="167"/>
          <ac:grpSpMkLst>
            <pc:docMk/>
            <pc:sldMk cId="920640508" sldId="358"/>
            <ac:grpSpMk id="4" creationId="{80ABFFCA-23A7-463F-945C-D17F511D3C06}"/>
          </ac:grpSpMkLst>
        </pc:grpChg>
      </pc:sldChg>
      <pc:sldChg chg="addSp modSp">
        <pc:chgData name="Ivan Monich" userId="df37b809a6939972" providerId="LiveId" clId="{07DCFDA2-0E93-4C35-AC3B-7C9566B321B0}" dt="2019-09-24T14:15:17.104" v="179" actId="167"/>
        <pc:sldMkLst>
          <pc:docMk/>
          <pc:sldMk cId="2009092061" sldId="359"/>
        </pc:sldMkLst>
        <pc:spChg chg="mod">
          <ac:chgData name="Ivan Monich" userId="df37b809a6939972" providerId="LiveId" clId="{07DCFDA2-0E93-4C35-AC3B-7C9566B321B0}" dt="2019-09-24T14:15:08.785" v="177" actId="207"/>
          <ac:spMkLst>
            <pc:docMk/>
            <pc:sldMk cId="2009092061" sldId="359"/>
            <ac:spMk id="2" creationId="{C676A739-0FB6-44F2-A7D4-30ADFB85F056}"/>
          </ac:spMkLst>
        </pc:spChg>
        <pc:spChg chg="mod">
          <ac:chgData name="Ivan Monich" userId="df37b809a6939972" providerId="LiveId" clId="{07DCFDA2-0E93-4C35-AC3B-7C9566B321B0}" dt="2019-09-24T14:09:28.062" v="93" actId="20577"/>
          <ac:spMkLst>
            <pc:docMk/>
            <pc:sldMk cId="2009092061" sldId="359"/>
            <ac:spMk id="3" creationId="{DF7FD28F-9043-470C-AEE4-F0AB7ED04D72}"/>
          </ac:spMkLst>
        </pc:spChg>
        <pc:grpChg chg="add mod">
          <ac:chgData name="Ivan Monich" userId="df37b809a6939972" providerId="LiveId" clId="{07DCFDA2-0E93-4C35-AC3B-7C9566B321B0}" dt="2019-09-24T14:15:17.104" v="179" actId="167"/>
          <ac:grpSpMkLst>
            <pc:docMk/>
            <pc:sldMk cId="2009092061" sldId="359"/>
            <ac:grpSpMk id="4" creationId="{905148A5-71BC-4C46-8357-3F9AB5F91159}"/>
          </ac:grpSpMkLst>
        </pc:grpChg>
      </pc:sldChg>
      <pc:sldChg chg="modSp del">
        <pc:chgData name="Ivan Monich" userId="df37b809a6939972" providerId="LiveId" clId="{07DCFDA2-0E93-4C35-AC3B-7C9566B321B0}" dt="2019-09-24T14:10:23.112" v="98" actId="2696"/>
        <pc:sldMkLst>
          <pc:docMk/>
          <pc:sldMk cId="1270889922" sldId="360"/>
        </pc:sldMkLst>
        <pc:spChg chg="mod">
          <ac:chgData name="Ivan Monich" userId="df37b809a6939972" providerId="LiveId" clId="{07DCFDA2-0E93-4C35-AC3B-7C9566B321B0}" dt="2019-09-24T14:10:14.577" v="97" actId="20577"/>
          <ac:spMkLst>
            <pc:docMk/>
            <pc:sldMk cId="1270889922" sldId="360"/>
            <ac:spMk id="3" creationId="{6757603F-DA45-4F25-BEF5-A97AE797ECDC}"/>
          </ac:spMkLst>
        </pc:spChg>
      </pc:sldChg>
      <pc:sldChg chg="addSp modSp add">
        <pc:chgData name="Ivan Monich" userId="df37b809a6939972" providerId="LiveId" clId="{07DCFDA2-0E93-4C35-AC3B-7C9566B321B0}" dt="2019-09-24T14:15:23.487" v="180" actId="167"/>
        <pc:sldMkLst>
          <pc:docMk/>
          <pc:sldMk cId="296035554" sldId="361"/>
        </pc:sldMkLst>
        <pc:spChg chg="mod">
          <ac:chgData name="Ivan Monich" userId="df37b809a6939972" providerId="LiveId" clId="{07DCFDA2-0E93-4C35-AC3B-7C9566B321B0}" dt="2019-09-24T14:14:59.720" v="174" actId="207"/>
          <ac:spMkLst>
            <pc:docMk/>
            <pc:sldMk cId="296035554" sldId="361"/>
            <ac:spMk id="2" creationId="{27E2C930-C596-4190-883E-1DD5D20D39ED}"/>
          </ac:spMkLst>
        </pc:spChg>
        <pc:spChg chg="mod">
          <ac:chgData name="Ivan Monich" userId="df37b809a6939972" providerId="LiveId" clId="{07DCFDA2-0E93-4C35-AC3B-7C9566B321B0}" dt="2019-09-24T14:08:46.192" v="80" actId="403"/>
          <ac:spMkLst>
            <pc:docMk/>
            <pc:sldMk cId="296035554" sldId="361"/>
            <ac:spMk id="3" creationId="{D575AC6B-91D4-4515-A13B-55F4A9AFB6D4}"/>
          </ac:spMkLst>
        </pc:spChg>
        <pc:grpChg chg="add mod">
          <ac:chgData name="Ivan Monich" userId="df37b809a6939972" providerId="LiveId" clId="{07DCFDA2-0E93-4C35-AC3B-7C9566B321B0}" dt="2019-09-24T14:15:23.487" v="180" actId="167"/>
          <ac:grpSpMkLst>
            <pc:docMk/>
            <pc:sldMk cId="296035554" sldId="361"/>
            <ac:grpSpMk id="4" creationId="{99F53FF9-DB0A-4709-9744-6B4634215859}"/>
          </ac:grpSpMkLst>
        </pc:grpChg>
      </pc:sldChg>
      <pc:sldChg chg="addSp modSp add">
        <pc:chgData name="Ivan Monich" userId="df37b809a6939972" providerId="LiveId" clId="{07DCFDA2-0E93-4C35-AC3B-7C9566B321B0}" dt="2019-09-24T14:15:06.055" v="176" actId="207"/>
        <pc:sldMkLst>
          <pc:docMk/>
          <pc:sldMk cId="2826864533" sldId="362"/>
        </pc:sldMkLst>
        <pc:spChg chg="mod">
          <ac:chgData name="Ivan Monich" userId="df37b809a6939972" providerId="LiveId" clId="{07DCFDA2-0E93-4C35-AC3B-7C9566B321B0}" dt="2019-09-24T14:15:06.055" v="176" actId="207"/>
          <ac:spMkLst>
            <pc:docMk/>
            <pc:sldMk cId="2826864533" sldId="362"/>
            <ac:spMk id="2" creationId="{1EEE1B58-A5EA-4C41-9C0C-96E41555B5C4}"/>
          </ac:spMkLst>
        </pc:spChg>
        <pc:spChg chg="mod">
          <ac:chgData name="Ivan Monich" userId="df37b809a6939972" providerId="LiveId" clId="{07DCFDA2-0E93-4C35-AC3B-7C9566B321B0}" dt="2019-09-24T14:09:13.673" v="91" actId="403"/>
          <ac:spMkLst>
            <pc:docMk/>
            <pc:sldMk cId="2826864533" sldId="362"/>
            <ac:spMk id="3" creationId="{BA42DA79-B438-4352-942F-6C5AE5D44CAB}"/>
          </ac:spMkLst>
        </pc:spChg>
        <pc:grpChg chg="add">
          <ac:chgData name="Ivan Monich" userId="df37b809a6939972" providerId="LiveId" clId="{07DCFDA2-0E93-4C35-AC3B-7C9566B321B0}" dt="2019-09-24T14:13:20.325" v="147"/>
          <ac:grpSpMkLst>
            <pc:docMk/>
            <pc:sldMk cId="2826864533" sldId="362"/>
            <ac:grpSpMk id="4" creationId="{67E58FE3-5384-4B6E-B0B0-58A40252FF42}"/>
          </ac:grpSpMkLst>
        </pc:grpChg>
      </pc:sldChg>
      <pc:sldChg chg="add">
        <pc:chgData name="Ivan Monich" userId="df37b809a6939972" providerId="LiveId" clId="{07DCFDA2-0E93-4C35-AC3B-7C9566B321B0}" dt="2019-09-24T14:11:18.310" v="99"/>
        <pc:sldMkLst>
          <pc:docMk/>
          <pc:sldMk cId="1611543128" sldId="363"/>
        </pc:sldMkLst>
      </pc:sldChg>
      <pc:sldChg chg="addSp add">
        <pc:chgData name="Ivan Monich" userId="df37b809a6939972" providerId="LiveId" clId="{07DCFDA2-0E93-4C35-AC3B-7C9566B321B0}" dt="2019-09-24T14:13:24.723" v="149"/>
        <pc:sldMkLst>
          <pc:docMk/>
          <pc:sldMk cId="2430609176" sldId="364"/>
        </pc:sldMkLst>
        <pc:grpChg chg="add">
          <ac:chgData name="Ivan Monich" userId="df37b809a6939972" providerId="LiveId" clId="{07DCFDA2-0E93-4C35-AC3B-7C9566B321B0}" dt="2019-09-24T14:13:24.723" v="149"/>
          <ac:grpSpMkLst>
            <pc:docMk/>
            <pc:sldMk cId="2430609176" sldId="364"/>
            <ac:grpSpMk id="4" creationId="{56A301A4-C938-471B-9FEF-C7919FFEB8D0}"/>
          </ac:grpSpMkLst>
        </pc:grpChg>
      </pc:sldChg>
      <pc:sldChg chg="modSp add">
        <pc:chgData name="Ivan Monich" userId="df37b809a6939972" providerId="LiveId" clId="{07DCFDA2-0E93-4C35-AC3B-7C9566B321B0}" dt="2019-09-29T08:31:00.638" v="224" actId="20577"/>
        <pc:sldMkLst>
          <pc:docMk/>
          <pc:sldMk cId="4022647740" sldId="365"/>
        </pc:sldMkLst>
        <pc:spChg chg="mod">
          <ac:chgData name="Ivan Monich" userId="df37b809a6939972" providerId="LiveId" clId="{07DCFDA2-0E93-4C35-AC3B-7C9566B321B0}" dt="2019-09-29T08:31:00.638" v="224" actId="20577"/>
          <ac:spMkLst>
            <pc:docMk/>
            <pc:sldMk cId="4022647740" sldId="365"/>
            <ac:spMk id="2" creationId="{4F3F894F-AB77-4186-B82B-927A3D1167B6}"/>
          </ac:spMkLst>
        </pc:spChg>
      </pc:sldChg>
      <pc:sldChg chg="modSp add">
        <pc:chgData name="Ivan Monich" userId="df37b809a6939972" providerId="LiveId" clId="{07DCFDA2-0E93-4C35-AC3B-7C9566B321B0}" dt="2019-09-29T08:32:09.520" v="247" actId="313"/>
        <pc:sldMkLst>
          <pc:docMk/>
          <pc:sldMk cId="2776442581" sldId="366"/>
        </pc:sldMkLst>
        <pc:spChg chg="mod">
          <ac:chgData name="Ivan Monich" userId="df37b809a6939972" providerId="LiveId" clId="{07DCFDA2-0E93-4C35-AC3B-7C9566B321B0}" dt="2019-09-29T08:32:09.520" v="247" actId="313"/>
          <ac:spMkLst>
            <pc:docMk/>
            <pc:sldMk cId="2776442581" sldId="366"/>
            <ac:spMk id="2" creationId="{4F3F894F-AB77-4186-B82B-927A3D1167B6}"/>
          </ac:spMkLst>
        </pc:spChg>
        <pc:spChg chg="mod">
          <ac:chgData name="Ivan Monich" userId="df37b809a6939972" providerId="LiveId" clId="{07DCFDA2-0E93-4C35-AC3B-7C9566B321B0}" dt="2019-09-29T08:32:00.982" v="227" actId="27636"/>
          <ac:spMkLst>
            <pc:docMk/>
            <pc:sldMk cId="2776442581" sldId="366"/>
            <ac:spMk id="3" creationId="{C0CEE1C6-4893-479C-A684-5BCBA77DDCB4}"/>
          </ac:spMkLst>
        </pc:spChg>
      </pc:sldChg>
    </pc:docChg>
  </pc:docChgLst>
  <pc:docChgLst>
    <pc:chgData name="Ivan Monich" userId="df37b809a6939972" providerId="LiveId" clId="{9479042C-A7E6-4DD5-9268-B4932CF9D029}"/>
    <pc:docChg chg="addSld delSld modSld">
      <pc:chgData name="Ivan Monich" userId="df37b809a6939972" providerId="LiveId" clId="{9479042C-A7E6-4DD5-9268-B4932CF9D029}" dt="2018-09-12T04:18:17.597" v="38" actId="2696"/>
      <pc:docMkLst>
        <pc:docMk/>
      </pc:docMkLst>
      <pc:sldChg chg="modSp add del">
        <pc:chgData name="Ivan Monich" userId="df37b809a6939972" providerId="LiveId" clId="{9479042C-A7E6-4DD5-9268-B4932CF9D029}" dt="2018-09-12T04:18:17.597" v="38" actId="2696"/>
        <pc:sldMkLst>
          <pc:docMk/>
          <pc:sldMk cId="2325136720" sldId="338"/>
        </pc:sldMkLst>
        <pc:spChg chg="mod">
          <ac:chgData name="Ivan Monich" userId="df37b809a6939972" providerId="LiveId" clId="{9479042C-A7E6-4DD5-9268-B4932CF9D029}" dt="2018-09-12T04:17:31.321" v="37" actId="20577"/>
          <ac:spMkLst>
            <pc:docMk/>
            <pc:sldMk cId="2325136720" sldId="338"/>
            <ac:spMk id="2" creationId="{8BC490D4-84F8-4738-8AD3-A851EA02BB8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427" cy="513508"/>
          </a:xfrm>
          <a:prstGeom prst="rect">
            <a:avLst/>
          </a:prstGeom>
        </p:spPr>
        <p:txBody>
          <a:bodyPr vert="horz" lIns="99075" tIns="49538" rIns="99075" bIns="49538" rtlCol="0"/>
          <a:lstStyle>
            <a:lvl1pPr algn="l">
              <a:defRPr sz="1300"/>
            </a:lvl1pPr>
          </a:lstStyle>
          <a:p>
            <a:endParaRPr lang="en-US"/>
          </a:p>
        </p:txBody>
      </p:sp>
      <p:sp>
        <p:nvSpPr>
          <p:cNvPr id="3" name="Date Placeholder 2"/>
          <p:cNvSpPr>
            <a:spLocks noGrp="1"/>
          </p:cNvSpPr>
          <p:nvPr>
            <p:ph type="dt" idx="1"/>
          </p:nvPr>
        </p:nvSpPr>
        <p:spPr>
          <a:xfrm>
            <a:off x="4023992" y="0"/>
            <a:ext cx="3078427" cy="513508"/>
          </a:xfrm>
          <a:prstGeom prst="rect">
            <a:avLst/>
          </a:prstGeom>
        </p:spPr>
        <p:txBody>
          <a:bodyPr vert="horz" lIns="99075" tIns="49538" rIns="99075" bIns="49538" rtlCol="0"/>
          <a:lstStyle>
            <a:lvl1pPr algn="r">
              <a:defRPr sz="1300"/>
            </a:lvl1pPr>
          </a:lstStyle>
          <a:p>
            <a:fld id="{44D6CE65-A402-AB4E-9D3F-AE3D7EF168FB}" type="datetimeFigureOut">
              <a:rPr lang="en-US" smtClean="0"/>
              <a:t>9/29/2019</a:t>
            </a:fld>
            <a:endParaRPr lang="en-US"/>
          </a:p>
        </p:txBody>
      </p:sp>
      <p:sp>
        <p:nvSpPr>
          <p:cNvPr id="4" name="Slide Image Placeholder 3"/>
          <p:cNvSpPr>
            <a:spLocks noGrp="1" noRot="1" noChangeAspect="1"/>
          </p:cNvSpPr>
          <p:nvPr>
            <p:ph type="sldImg" idx="2"/>
          </p:nvPr>
        </p:nvSpPr>
        <p:spPr>
          <a:xfrm>
            <a:off x="1249363" y="1279525"/>
            <a:ext cx="4605337" cy="3454400"/>
          </a:xfrm>
          <a:prstGeom prst="rect">
            <a:avLst/>
          </a:prstGeom>
          <a:noFill/>
          <a:ln w="12700">
            <a:solidFill>
              <a:prstClr val="black"/>
            </a:solidFill>
          </a:ln>
        </p:spPr>
        <p:txBody>
          <a:bodyPr vert="horz" lIns="99075" tIns="49538" rIns="99075" bIns="49538" rtlCol="0" anchor="ctr"/>
          <a:lstStyle/>
          <a:p>
            <a:endParaRPr lang="en-US"/>
          </a:p>
        </p:txBody>
      </p:sp>
      <p:sp>
        <p:nvSpPr>
          <p:cNvPr id="5" name="Notes Placeholder 4"/>
          <p:cNvSpPr>
            <a:spLocks noGrp="1"/>
          </p:cNvSpPr>
          <p:nvPr>
            <p:ph type="body" sz="quarter" idx="3"/>
          </p:nvPr>
        </p:nvSpPr>
        <p:spPr>
          <a:xfrm>
            <a:off x="710407" y="4925407"/>
            <a:ext cx="5683250" cy="4029879"/>
          </a:xfrm>
          <a:prstGeom prst="rect">
            <a:avLst/>
          </a:prstGeom>
        </p:spPr>
        <p:txBody>
          <a:bodyPr vert="horz" lIns="99075" tIns="49538" rIns="99075" bIns="49538"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721107"/>
            <a:ext cx="3078427" cy="513507"/>
          </a:xfrm>
          <a:prstGeom prst="rect">
            <a:avLst/>
          </a:prstGeom>
        </p:spPr>
        <p:txBody>
          <a:bodyPr vert="horz" lIns="99075" tIns="49538" rIns="99075" bIns="49538" rtlCol="0" anchor="b"/>
          <a:lstStyle>
            <a:lvl1pPr algn="l">
              <a:defRPr sz="1300"/>
            </a:lvl1pPr>
          </a:lstStyle>
          <a:p>
            <a:endParaRPr lang="en-US"/>
          </a:p>
        </p:txBody>
      </p:sp>
      <p:sp>
        <p:nvSpPr>
          <p:cNvPr id="7" name="Slide Number Placeholder 6"/>
          <p:cNvSpPr>
            <a:spLocks noGrp="1"/>
          </p:cNvSpPr>
          <p:nvPr>
            <p:ph type="sldNum" sz="quarter" idx="5"/>
          </p:nvPr>
        </p:nvSpPr>
        <p:spPr>
          <a:xfrm>
            <a:off x="4023992" y="9721107"/>
            <a:ext cx="3078427" cy="513507"/>
          </a:xfrm>
          <a:prstGeom prst="rect">
            <a:avLst/>
          </a:prstGeom>
        </p:spPr>
        <p:txBody>
          <a:bodyPr vert="horz" lIns="99075" tIns="49538" rIns="99075" bIns="49538" rtlCol="0" anchor="b"/>
          <a:lstStyle>
            <a:lvl1pPr algn="r">
              <a:defRPr sz="1300"/>
            </a:lvl1pPr>
          </a:lstStyle>
          <a:p>
            <a:fld id="{A3497613-BFAC-1244-9C27-FC713FC0BA6D}" type="slidenum">
              <a:rPr lang="en-US" smtClean="0"/>
              <a:t>‹#›</a:t>
            </a:fld>
            <a:endParaRPr lang="en-US"/>
          </a:p>
        </p:txBody>
      </p:sp>
    </p:spTree>
    <p:extLst>
      <p:ext uri="{BB962C8B-B14F-4D97-AF65-F5344CB8AC3E}">
        <p14:creationId xmlns:p14="http://schemas.microsoft.com/office/powerpoint/2010/main" val="947255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9/29/2019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593092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9/29/2019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572726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C0FF91-412D-4747-B3ED-39DD8C11D461}" type="datetimeFigureOut">
              <a:rPr lang="en-US" smtClean="0"/>
              <a:t>9/29/2019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814407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E5C0FF91-412D-4747-B3ED-39DD8C11D461}" type="datetimeFigureOut">
              <a:rPr lang="en-US" smtClean="0"/>
              <a:t>9/29/2019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763003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5C0FF91-412D-4747-B3ED-39DD8C11D461}" type="datetimeFigureOut">
              <a:rPr lang="en-US" smtClean="0"/>
              <a:t>9/29/2019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500268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5C0FF91-412D-4747-B3ED-39DD8C11D461}" type="datetimeFigureOut">
              <a:rPr lang="en-US" smtClean="0"/>
              <a:t>9/29/2019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263330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5C0FF91-412D-4747-B3ED-39DD8C11D461}" type="datetimeFigureOut">
              <a:rPr lang="en-US" smtClean="0"/>
              <a:t>9/29/2019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241521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5C0FF91-412D-4747-B3ED-39DD8C11D461}" type="datetimeFigureOut">
              <a:rPr lang="en-US" smtClean="0"/>
              <a:t>9/29/2019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873597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5C0FF91-412D-4747-B3ED-39DD8C11D461}" type="datetimeFigureOut">
              <a:rPr lang="en-US" smtClean="0"/>
              <a:t>9/29/2019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34413250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9/29/2019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1630942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5C0FF91-412D-4747-B3ED-39DD8C11D461}" type="datetimeFigureOut">
              <a:rPr lang="en-US" smtClean="0"/>
              <a:t>9/29/2019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66EA0DB-774F-5E45-B6E6-044982BC745A}" type="slidenum">
              <a:rPr lang="en-US" smtClean="0"/>
              <a:t>‹#›</a:t>
            </a:fld>
            <a:endParaRPr lang="en-US"/>
          </a:p>
        </p:txBody>
      </p:sp>
    </p:spTree>
    <p:extLst>
      <p:ext uri="{BB962C8B-B14F-4D97-AF65-F5344CB8AC3E}">
        <p14:creationId xmlns:p14="http://schemas.microsoft.com/office/powerpoint/2010/main" val="9268244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C0FF91-412D-4747-B3ED-39DD8C11D461}" type="datetimeFigureOut">
              <a:rPr lang="en-US" smtClean="0"/>
              <a:t>9/29/2019</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6EA0DB-774F-5E45-B6E6-044982BC745A}" type="slidenum">
              <a:rPr lang="en-US" smtClean="0"/>
              <a:t>‹#›</a:t>
            </a:fld>
            <a:endParaRPr lang="en-US"/>
          </a:p>
        </p:txBody>
      </p:sp>
    </p:spTree>
    <p:extLst>
      <p:ext uri="{BB962C8B-B14F-4D97-AF65-F5344CB8AC3E}">
        <p14:creationId xmlns:p14="http://schemas.microsoft.com/office/powerpoint/2010/main" val="241164306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2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250BF-D3C0-42F7-AAD9-A2C3C6951CC5}"/>
              </a:ext>
            </a:extLst>
          </p:cNvPr>
          <p:cNvSpPr>
            <a:spLocks noGrp="1"/>
          </p:cNvSpPr>
          <p:nvPr>
            <p:ph type="title"/>
          </p:nvPr>
        </p:nvSpPr>
        <p:spPr>
          <a:xfrm>
            <a:off x="628650" y="365126"/>
            <a:ext cx="7886700" cy="2044699"/>
          </a:xfrm>
        </p:spPr>
        <p:txBody>
          <a:bodyPr>
            <a:normAutofit/>
          </a:bodyPr>
          <a:lstStyle/>
          <a:p>
            <a:pPr algn="ctr"/>
            <a:r>
              <a:rPr lang="zh-CN" altLang="en-US" b="1" dirty="0"/>
              <a:t>南宁师范大学</a:t>
            </a:r>
            <a:br>
              <a:rPr lang="en-US" dirty="0"/>
            </a:br>
            <a:r>
              <a:rPr lang="en-US" dirty="0"/>
              <a:t>Nanning Normal University</a:t>
            </a:r>
            <a:br>
              <a:rPr lang="en-US" dirty="0"/>
            </a:br>
            <a:r>
              <a:rPr lang="en-US" sz="2400" dirty="0"/>
              <a:t>Department of tourism &amp; culture</a:t>
            </a:r>
            <a:endParaRPr lang="ru-RU" dirty="0"/>
          </a:p>
        </p:txBody>
      </p:sp>
      <p:sp>
        <p:nvSpPr>
          <p:cNvPr id="3" name="Content Placeholder 2">
            <a:extLst>
              <a:ext uri="{FF2B5EF4-FFF2-40B4-BE49-F238E27FC236}">
                <a16:creationId xmlns:a16="http://schemas.microsoft.com/office/drawing/2014/main" id="{EE470CD2-23E8-4777-8E2C-5B966DD1F3B5}"/>
              </a:ext>
            </a:extLst>
          </p:cNvPr>
          <p:cNvSpPr>
            <a:spLocks noGrp="1"/>
          </p:cNvSpPr>
          <p:nvPr>
            <p:ph idx="1"/>
          </p:nvPr>
        </p:nvSpPr>
        <p:spPr/>
        <p:txBody>
          <a:bodyPr>
            <a:normAutofit/>
          </a:bodyPr>
          <a:lstStyle/>
          <a:p>
            <a:pPr marL="0" indent="0">
              <a:buNone/>
            </a:pPr>
            <a:endParaRPr lang="en-GB" dirty="0"/>
          </a:p>
          <a:p>
            <a:pPr marL="0" indent="0">
              <a:buNone/>
            </a:pPr>
            <a:endParaRPr lang="en-GB" dirty="0"/>
          </a:p>
          <a:p>
            <a:pPr marL="0" indent="0" algn="ctr">
              <a:buNone/>
            </a:pPr>
            <a:r>
              <a:rPr lang="en-US" sz="3200" dirty="0">
                <a:solidFill>
                  <a:schemeClr val="accent2"/>
                </a:solidFill>
              </a:rPr>
              <a:t>Visitor Attraction Experience</a:t>
            </a:r>
            <a:endParaRPr lang="en-GB" dirty="0">
              <a:solidFill>
                <a:schemeClr val="accent2"/>
              </a:solidFill>
            </a:endParaRPr>
          </a:p>
          <a:p>
            <a:pPr marL="0" indent="0">
              <a:buNone/>
            </a:pPr>
            <a:endParaRPr lang="en-GB" dirty="0"/>
          </a:p>
          <a:p>
            <a:pPr marL="0" indent="0">
              <a:buNone/>
            </a:pPr>
            <a:endParaRPr lang="en-GB" dirty="0"/>
          </a:p>
          <a:p>
            <a:pPr marL="0" indent="0">
              <a:buNone/>
            </a:pPr>
            <a:endParaRPr lang="en-GB" dirty="0"/>
          </a:p>
          <a:p>
            <a:pPr marL="0" indent="0" algn="r">
              <a:buNone/>
            </a:pPr>
            <a:r>
              <a:rPr lang="en-GB" dirty="0"/>
              <a:t>Ivan Monich, Ph.D.</a:t>
            </a:r>
          </a:p>
          <a:p>
            <a:pPr marL="0" indent="0" algn="r">
              <a:buNone/>
            </a:pPr>
            <a:r>
              <a:rPr lang="en-GB" dirty="0"/>
              <a:t>Nanning, 2019</a:t>
            </a:r>
            <a:endParaRPr lang="ru-RU" dirty="0"/>
          </a:p>
        </p:txBody>
      </p:sp>
      <p:grpSp>
        <p:nvGrpSpPr>
          <p:cNvPr id="4" name="Group 3">
            <a:extLst>
              <a:ext uri="{FF2B5EF4-FFF2-40B4-BE49-F238E27FC236}">
                <a16:creationId xmlns:a16="http://schemas.microsoft.com/office/drawing/2014/main" id="{56A301A4-C938-471B-9FEF-C7919FFEB8D0}"/>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2786BB3-D3BA-4A36-B0B5-03FD7ABD670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FDFFB27-160E-4820-BDA1-E831A24A2C6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43060917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BB2A892-C1EC-4943-832B-EEC3A2D916B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A5C350BD-F020-4CB2-AA7E-49A8740C687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485CFAC-2867-4CB6-B8D6-245BC477120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1E5FE4B-BED4-425A-843B-7C42077CE282}"/>
              </a:ext>
            </a:extLst>
          </p:cNvPr>
          <p:cNvSpPr>
            <a:spLocks noGrp="1"/>
          </p:cNvSpPr>
          <p:nvPr>
            <p:ph type="title"/>
          </p:nvPr>
        </p:nvSpPr>
        <p:spPr/>
        <p:txBody>
          <a:bodyPr/>
          <a:lstStyle/>
          <a:p>
            <a:r>
              <a:rPr lang="en-US" dirty="0">
                <a:solidFill>
                  <a:schemeClr val="accent2"/>
                </a:solidFill>
              </a:rPr>
              <a:t>What is consumer experience</a:t>
            </a:r>
            <a:endParaRPr lang="ru-RU" dirty="0">
              <a:solidFill>
                <a:schemeClr val="accent2"/>
              </a:solidFill>
            </a:endParaRPr>
          </a:p>
        </p:txBody>
      </p:sp>
      <p:sp>
        <p:nvSpPr>
          <p:cNvPr id="3" name="Content Placeholder 2">
            <a:extLst>
              <a:ext uri="{FF2B5EF4-FFF2-40B4-BE49-F238E27FC236}">
                <a16:creationId xmlns:a16="http://schemas.microsoft.com/office/drawing/2014/main" id="{A62543EC-B62A-44AF-A4C0-ADF12CD8C929}"/>
              </a:ext>
            </a:extLst>
          </p:cNvPr>
          <p:cNvSpPr>
            <a:spLocks noGrp="1"/>
          </p:cNvSpPr>
          <p:nvPr>
            <p:ph idx="1"/>
          </p:nvPr>
        </p:nvSpPr>
        <p:spPr/>
        <p:txBody>
          <a:bodyPr>
            <a:normAutofit lnSpcReduction="10000"/>
          </a:bodyPr>
          <a:lstStyle/>
          <a:p>
            <a:pPr algn="just"/>
            <a:r>
              <a:rPr lang="en-US" sz="2800" dirty="0"/>
              <a:t>The knowledge of consumer experience is very important in determining the success of destinations and products' marketing. Studying the experience implies </a:t>
            </a:r>
            <a:r>
              <a:rPr lang="en-US" sz="2800" dirty="0" err="1"/>
              <a:t>analysing</a:t>
            </a:r>
            <a:r>
              <a:rPr lang="en-US" sz="2800" dirty="0"/>
              <a:t> what an individual goes through during the pre-experience, experience and post-experience stages.</a:t>
            </a:r>
          </a:p>
          <a:p>
            <a:pPr algn="just"/>
            <a:r>
              <a:rPr lang="en-US" sz="2800" dirty="0"/>
              <a:t>Decision-making processes, attitudes, emotions, experience and satisfaction and loyalty is necessary for understanding the consumer experience in tourism, hospitality and leisure (Crouch and Ritchie, 2005).</a:t>
            </a:r>
            <a:endParaRPr lang="ru-RU" sz="2800" dirty="0"/>
          </a:p>
        </p:txBody>
      </p:sp>
    </p:spTree>
    <p:extLst>
      <p:ext uri="{BB962C8B-B14F-4D97-AF65-F5344CB8AC3E}">
        <p14:creationId xmlns:p14="http://schemas.microsoft.com/office/powerpoint/2010/main" val="13868691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D9A38F2E-A8A3-4C12-A5EA-4B219C20952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9F700F47-603C-409B-BEF5-9F5BF6A2F15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2E05F612-9457-44C2-A6CA-197B7559782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AB9FD19D-4F18-4FF5-B347-5107B40FADAB}"/>
              </a:ext>
            </a:extLst>
          </p:cNvPr>
          <p:cNvSpPr>
            <a:spLocks noGrp="1"/>
          </p:cNvSpPr>
          <p:nvPr>
            <p:ph type="title"/>
          </p:nvPr>
        </p:nvSpPr>
        <p:spPr/>
        <p:txBody>
          <a:bodyPr/>
          <a:lstStyle/>
          <a:p>
            <a:r>
              <a:rPr lang="en-US" dirty="0">
                <a:solidFill>
                  <a:schemeClr val="accent2"/>
                </a:solidFill>
              </a:rPr>
              <a:t>The limits of the utilitarian approach</a:t>
            </a:r>
            <a:endParaRPr lang="ru-RU" dirty="0">
              <a:solidFill>
                <a:schemeClr val="accent2"/>
              </a:solidFill>
            </a:endParaRPr>
          </a:p>
        </p:txBody>
      </p:sp>
      <p:sp>
        <p:nvSpPr>
          <p:cNvPr id="3" name="Content Placeholder 2">
            <a:extLst>
              <a:ext uri="{FF2B5EF4-FFF2-40B4-BE49-F238E27FC236}">
                <a16:creationId xmlns:a16="http://schemas.microsoft.com/office/drawing/2014/main" id="{86197D64-C4D0-44FD-92D0-E4F967CB6AAA}"/>
              </a:ext>
            </a:extLst>
          </p:cNvPr>
          <p:cNvSpPr>
            <a:spLocks noGrp="1"/>
          </p:cNvSpPr>
          <p:nvPr>
            <p:ph idx="1"/>
          </p:nvPr>
        </p:nvSpPr>
        <p:spPr/>
        <p:txBody>
          <a:bodyPr>
            <a:normAutofit/>
          </a:bodyPr>
          <a:lstStyle/>
          <a:p>
            <a:pPr algn="just"/>
            <a:r>
              <a:rPr lang="en-US" sz="2800" dirty="0"/>
              <a:t>The main criticism of the traditional and cognitive approaches lies with the fact that they mainly focus on a utilitarian logic. This logic has prevailed among marketing and consumer researchers who view the consumer as a rational economic actor: an idea that follows the 'homo </a:t>
            </a:r>
            <a:r>
              <a:rPr lang="en-US" sz="2800" dirty="0" err="1"/>
              <a:t>economicus</a:t>
            </a:r>
            <a:r>
              <a:rPr lang="en-US" sz="2800" dirty="0"/>
              <a:t>' philosophy. The cognitive and </a:t>
            </a:r>
            <a:r>
              <a:rPr lang="en-US" sz="2800" dirty="0" err="1"/>
              <a:t>behaviourist</a:t>
            </a:r>
            <a:r>
              <a:rPr lang="en-US" sz="2800" dirty="0"/>
              <a:t> models have indeed dominated the marketing research for decades (Cova and Cova, 2002).</a:t>
            </a:r>
            <a:endParaRPr lang="ru-RU" sz="2800" dirty="0"/>
          </a:p>
        </p:txBody>
      </p:sp>
    </p:spTree>
    <p:extLst>
      <p:ext uri="{BB962C8B-B14F-4D97-AF65-F5344CB8AC3E}">
        <p14:creationId xmlns:p14="http://schemas.microsoft.com/office/powerpoint/2010/main" val="15804928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3EDC0BC-2057-463E-8D53-82E5ECDFA4D3}"/>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58B84CE-E504-4BD9-970B-982350CA03C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34D52D62-4E31-4300-A455-298B0E48D5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0EA437E-92AA-4FC4-92B6-A82AB2D1C395}"/>
              </a:ext>
            </a:extLst>
          </p:cNvPr>
          <p:cNvSpPr>
            <a:spLocks noGrp="1"/>
          </p:cNvSpPr>
          <p:nvPr>
            <p:ph type="title"/>
          </p:nvPr>
        </p:nvSpPr>
        <p:spPr/>
        <p:txBody>
          <a:bodyPr/>
          <a:lstStyle/>
          <a:p>
            <a:endParaRPr lang="ru-RU"/>
          </a:p>
        </p:txBody>
      </p:sp>
      <p:sp>
        <p:nvSpPr>
          <p:cNvPr id="3" name="Content Placeholder 2">
            <a:extLst>
              <a:ext uri="{FF2B5EF4-FFF2-40B4-BE49-F238E27FC236}">
                <a16:creationId xmlns:a16="http://schemas.microsoft.com/office/drawing/2014/main" id="{36E50A7E-6315-4B70-A8E5-B5A11EAB923D}"/>
              </a:ext>
            </a:extLst>
          </p:cNvPr>
          <p:cNvSpPr>
            <a:spLocks noGrp="1"/>
          </p:cNvSpPr>
          <p:nvPr>
            <p:ph idx="1"/>
          </p:nvPr>
        </p:nvSpPr>
        <p:spPr/>
        <p:txBody>
          <a:bodyPr>
            <a:normAutofit fontScale="85000" lnSpcReduction="10000"/>
          </a:bodyPr>
          <a:lstStyle/>
          <a:p>
            <a:pPr algn="just"/>
            <a:r>
              <a:rPr lang="en-US" sz="2800" dirty="0"/>
              <a:t>In 1959, Levy had </a:t>
            </a:r>
            <a:r>
              <a:rPr lang="en-US" sz="2800" dirty="0" err="1"/>
              <a:t>recognised</a:t>
            </a:r>
            <a:r>
              <a:rPr lang="en-US" sz="2800" dirty="0"/>
              <a:t> that the evaluation of products could not be limited to their tangible attributes since they portrayed meanings to individuals beyond those tangible specificities: 'People buy things not only for what they can do, but also for what they mean' (p.118). Levy (1959) stated that products had personal and social meanings beyond their functional qualities</a:t>
            </a:r>
          </a:p>
          <a:p>
            <a:pPr algn="just"/>
            <a:r>
              <a:rPr lang="en-US" sz="2800" dirty="0"/>
              <a:t>In 1980, </a:t>
            </a:r>
            <a:r>
              <a:rPr lang="en-US" sz="2800" dirty="0" err="1"/>
              <a:t>Sheth</a:t>
            </a:r>
            <a:r>
              <a:rPr lang="en-US" sz="2800" dirty="0"/>
              <a:t> </a:t>
            </a:r>
            <a:r>
              <a:rPr lang="en-US" sz="2800" dirty="0" err="1"/>
              <a:t>criticised</a:t>
            </a:r>
            <a:r>
              <a:rPr lang="en-US" sz="2800" dirty="0"/>
              <a:t> traditional consumer </a:t>
            </a:r>
            <a:r>
              <a:rPr lang="en-US" sz="2800" dirty="0" err="1"/>
              <a:t>behaviour</a:t>
            </a:r>
            <a:r>
              <a:rPr lang="en-US" sz="2800" dirty="0"/>
              <a:t> models for their </a:t>
            </a:r>
            <a:r>
              <a:rPr lang="en-US" sz="2800" dirty="0" err="1"/>
              <a:t>conceptualisation</a:t>
            </a:r>
            <a:r>
              <a:rPr lang="en-US" sz="2800" dirty="0"/>
              <a:t> of consumers as rational thinkers. This author suggested that such </a:t>
            </a:r>
            <a:r>
              <a:rPr lang="en-US" sz="2800" dirty="0" err="1"/>
              <a:t>conceptualisation</a:t>
            </a:r>
            <a:r>
              <a:rPr lang="en-US" sz="2800" dirty="0"/>
              <a:t> did not allow for a clear understanding of various </a:t>
            </a:r>
            <a:r>
              <a:rPr lang="en-US" sz="2800" dirty="0" err="1"/>
              <a:t>unrational</a:t>
            </a:r>
            <a:r>
              <a:rPr lang="en-US" sz="2800" dirty="0"/>
              <a:t> </a:t>
            </a:r>
            <a:r>
              <a:rPr lang="en-US" sz="2800" dirty="0" err="1"/>
              <a:t>behaviours</a:t>
            </a:r>
            <a:r>
              <a:rPr lang="en-US" sz="2800" dirty="0"/>
              <a:t>, such as compulsive </a:t>
            </a:r>
            <a:r>
              <a:rPr lang="en-US" sz="2800" dirty="0" err="1"/>
              <a:t>behaviour</a:t>
            </a:r>
            <a:r>
              <a:rPr lang="en-US" sz="2800" dirty="0"/>
              <a:t> and fashion purchases. </a:t>
            </a:r>
            <a:r>
              <a:rPr lang="en-US" sz="2800" dirty="0" err="1"/>
              <a:t>Sheth</a:t>
            </a:r>
            <a:r>
              <a:rPr lang="en-US" sz="2800" dirty="0"/>
              <a:t> (1980)</a:t>
            </a:r>
            <a:endParaRPr lang="ru-RU" sz="2800" dirty="0"/>
          </a:p>
        </p:txBody>
      </p:sp>
    </p:spTree>
    <p:extLst>
      <p:ext uri="{BB962C8B-B14F-4D97-AF65-F5344CB8AC3E}">
        <p14:creationId xmlns:p14="http://schemas.microsoft.com/office/powerpoint/2010/main" val="35844175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8599620-E86B-4969-9A7C-90DBAC45CE8D}"/>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4072B12C-11C8-4153-8ABE-FCEB34E23AB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8C0C126F-9308-4E9D-95E8-9C42779F79F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C2964260-EE8A-4B06-B9D5-1C1481A757BB}"/>
              </a:ext>
            </a:extLst>
          </p:cNvPr>
          <p:cNvSpPr>
            <a:spLocks noGrp="1"/>
          </p:cNvSpPr>
          <p:nvPr>
            <p:ph type="title"/>
          </p:nvPr>
        </p:nvSpPr>
        <p:spPr/>
        <p:txBody>
          <a:bodyPr/>
          <a:lstStyle/>
          <a:p>
            <a:r>
              <a:rPr lang="en-US" dirty="0">
                <a:solidFill>
                  <a:schemeClr val="accent2"/>
                </a:solidFill>
              </a:rPr>
              <a:t>Aestheticism and hedonism</a:t>
            </a:r>
            <a:endParaRPr lang="ru-RU" dirty="0">
              <a:solidFill>
                <a:schemeClr val="accent2"/>
              </a:solidFill>
            </a:endParaRPr>
          </a:p>
        </p:txBody>
      </p:sp>
      <p:sp>
        <p:nvSpPr>
          <p:cNvPr id="3" name="Content Placeholder 2">
            <a:extLst>
              <a:ext uri="{FF2B5EF4-FFF2-40B4-BE49-F238E27FC236}">
                <a16:creationId xmlns:a16="http://schemas.microsoft.com/office/drawing/2014/main" id="{924394D4-F92F-4697-86DF-EB89E9AC4B7A}"/>
              </a:ext>
            </a:extLst>
          </p:cNvPr>
          <p:cNvSpPr>
            <a:spLocks noGrp="1"/>
          </p:cNvSpPr>
          <p:nvPr>
            <p:ph idx="1"/>
          </p:nvPr>
        </p:nvSpPr>
        <p:spPr/>
        <p:txBody>
          <a:bodyPr>
            <a:normAutofit/>
          </a:bodyPr>
          <a:lstStyle/>
          <a:p>
            <a:pPr algn="just"/>
            <a:r>
              <a:rPr lang="en-US" sz="2800" dirty="0"/>
              <a:t>Baudrillard (1970) showed that consumption practices are represented as social activities, in which consumers produce meanings and exchange symbols. </a:t>
            </a:r>
            <a:r>
              <a:rPr lang="en-US" sz="2800" b="1" dirty="0"/>
              <a:t>Thus, consumers do not consume products in order to satisfy a given biological human need, but rather in response to the meaning of these products and the image they reflect.</a:t>
            </a:r>
          </a:p>
          <a:p>
            <a:pPr algn="just"/>
            <a:r>
              <a:rPr lang="en-US" sz="2800" dirty="0"/>
              <a:t>Taiwan (frontline staff)</a:t>
            </a:r>
            <a:endParaRPr lang="ru-RU" sz="2800" dirty="0"/>
          </a:p>
        </p:txBody>
      </p:sp>
    </p:spTree>
    <p:extLst>
      <p:ext uri="{BB962C8B-B14F-4D97-AF65-F5344CB8AC3E}">
        <p14:creationId xmlns:p14="http://schemas.microsoft.com/office/powerpoint/2010/main" val="38300221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D40C7C1-4DD8-41BE-9541-65EC882DC1D7}"/>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DD52AF0-552A-44E8-AB2F-485FDBD242A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7B11B31-9369-4155-BCB3-67F62EEB190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39FFE66-4A4B-4CD1-9E6C-C80A8B02F4E0}"/>
              </a:ext>
            </a:extLst>
          </p:cNvPr>
          <p:cNvSpPr>
            <a:spLocks noGrp="1"/>
          </p:cNvSpPr>
          <p:nvPr>
            <p:ph type="title"/>
          </p:nvPr>
        </p:nvSpPr>
        <p:spPr/>
        <p:txBody>
          <a:bodyPr/>
          <a:lstStyle/>
          <a:p>
            <a:endParaRPr lang="ru-RU"/>
          </a:p>
        </p:txBody>
      </p:sp>
      <p:sp>
        <p:nvSpPr>
          <p:cNvPr id="3" name="Content Placeholder 2">
            <a:extLst>
              <a:ext uri="{FF2B5EF4-FFF2-40B4-BE49-F238E27FC236}">
                <a16:creationId xmlns:a16="http://schemas.microsoft.com/office/drawing/2014/main" id="{FACB0F80-8B64-4CEF-800B-6A0606B98265}"/>
              </a:ext>
            </a:extLst>
          </p:cNvPr>
          <p:cNvSpPr>
            <a:spLocks noGrp="1"/>
          </p:cNvSpPr>
          <p:nvPr>
            <p:ph idx="1"/>
          </p:nvPr>
        </p:nvSpPr>
        <p:spPr/>
        <p:txBody>
          <a:bodyPr>
            <a:normAutofit/>
          </a:bodyPr>
          <a:lstStyle/>
          <a:p>
            <a:pPr algn="just"/>
            <a:r>
              <a:rPr lang="en-US" sz="2800" dirty="0"/>
              <a:t>Schmitt (1999) used the term 'traditional marketing' to refer </a:t>
            </a:r>
            <a:r>
              <a:rPr lang="en-US" sz="2800" b="1" dirty="0"/>
              <a:t>to the cognitive approach, which views consumers as rational decision makers who care about functional features</a:t>
            </a:r>
            <a:r>
              <a:rPr lang="en-US" sz="2800" dirty="0"/>
              <a:t>. For Schmitt, the concepts and methodologies of traditional marketing are </a:t>
            </a:r>
            <a:r>
              <a:rPr lang="en-US" sz="2800" dirty="0" err="1"/>
              <a:t>organised</a:t>
            </a:r>
            <a:r>
              <a:rPr lang="en-US" sz="2800" dirty="0"/>
              <a:t> according to three aspects: </a:t>
            </a:r>
            <a:r>
              <a:rPr lang="en-US" sz="2800" b="1" dirty="0"/>
              <a:t>the nature of products, the </a:t>
            </a:r>
            <a:r>
              <a:rPr lang="en-US" sz="2800" b="1" dirty="0" err="1"/>
              <a:t>behaviour</a:t>
            </a:r>
            <a:r>
              <a:rPr lang="en-US" sz="2800" b="1" dirty="0"/>
              <a:t> of consumers and the competitive activity in the marketplace.</a:t>
            </a:r>
            <a:endParaRPr lang="ru-RU" sz="2800" b="1" dirty="0"/>
          </a:p>
        </p:txBody>
      </p:sp>
    </p:spTree>
    <p:extLst>
      <p:ext uri="{BB962C8B-B14F-4D97-AF65-F5344CB8AC3E}">
        <p14:creationId xmlns:p14="http://schemas.microsoft.com/office/powerpoint/2010/main" val="14959002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A96065-8C8B-428D-8DFA-F882805D89E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073D3A66-A68D-4C76-9A8E-4FA333C9F655}"/>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161154312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67F167AB-9BFA-4AF3-8F16-B69EC3F91E33}"/>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F3940D46-3EE6-4743-8D60-A131F23D7E9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1A840184-A0E4-4E5A-BBEF-BD4C61D5FCF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833735D-8470-4261-A8D3-B9CD2E9E34B0}"/>
              </a:ext>
            </a:extLst>
          </p:cNvPr>
          <p:cNvSpPr>
            <a:spLocks noGrp="1"/>
          </p:cNvSpPr>
          <p:nvPr>
            <p:ph type="title"/>
          </p:nvPr>
        </p:nvSpPr>
        <p:spPr/>
        <p:txBody>
          <a:bodyPr/>
          <a:lstStyle/>
          <a:p>
            <a:r>
              <a:rPr lang="en-US" dirty="0"/>
              <a:t>Traditional marketing versus experiential marketing</a:t>
            </a:r>
            <a:endParaRPr lang="ru-RU" dirty="0"/>
          </a:p>
        </p:txBody>
      </p:sp>
      <p:pic>
        <p:nvPicPr>
          <p:cNvPr id="4" name="Content Placeholder 3">
            <a:extLst>
              <a:ext uri="{FF2B5EF4-FFF2-40B4-BE49-F238E27FC236}">
                <a16:creationId xmlns:a16="http://schemas.microsoft.com/office/drawing/2014/main" id="{F030BCA7-C701-4C84-826A-323020E3CB2C}"/>
              </a:ext>
            </a:extLst>
          </p:cNvPr>
          <p:cNvPicPr>
            <a:picLocks noGrp="1" noChangeAspect="1"/>
          </p:cNvPicPr>
          <p:nvPr>
            <p:ph idx="1"/>
          </p:nvPr>
        </p:nvPicPr>
        <p:blipFill>
          <a:blip r:embed="rId4"/>
          <a:stretch>
            <a:fillRect/>
          </a:stretch>
        </p:blipFill>
        <p:spPr>
          <a:xfrm>
            <a:off x="666750" y="2358231"/>
            <a:ext cx="7810500" cy="3286125"/>
          </a:xfrm>
          <a:prstGeom prst="rect">
            <a:avLst/>
          </a:prstGeom>
        </p:spPr>
      </p:pic>
    </p:spTree>
    <p:extLst>
      <p:ext uri="{BB962C8B-B14F-4D97-AF65-F5344CB8AC3E}">
        <p14:creationId xmlns:p14="http://schemas.microsoft.com/office/powerpoint/2010/main" val="31926134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57BB0F7-DC81-4395-8CEA-34CB05AA4DD5}"/>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501DEFF4-D532-4F88-82FF-46988335F3E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0B18F95A-B3E5-4A1D-828B-7AB3AB8080F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EBD57C8A-4ECA-4EBA-AD02-A914BFB65914}"/>
              </a:ext>
            </a:extLst>
          </p:cNvPr>
          <p:cNvSpPr>
            <a:spLocks noGrp="1"/>
          </p:cNvSpPr>
          <p:nvPr>
            <p:ph type="title"/>
          </p:nvPr>
        </p:nvSpPr>
        <p:spPr/>
        <p:txBody>
          <a:bodyPr/>
          <a:lstStyle/>
          <a:p>
            <a:endParaRPr lang="ru-RU"/>
          </a:p>
        </p:txBody>
      </p:sp>
      <p:sp>
        <p:nvSpPr>
          <p:cNvPr id="3" name="Content Placeholder 2">
            <a:extLst>
              <a:ext uri="{FF2B5EF4-FFF2-40B4-BE49-F238E27FC236}">
                <a16:creationId xmlns:a16="http://schemas.microsoft.com/office/drawing/2014/main" id="{6D194C74-5198-41CE-A56C-41E268838D59}"/>
              </a:ext>
            </a:extLst>
          </p:cNvPr>
          <p:cNvSpPr>
            <a:spLocks noGrp="1"/>
          </p:cNvSpPr>
          <p:nvPr>
            <p:ph idx="1"/>
          </p:nvPr>
        </p:nvSpPr>
        <p:spPr/>
        <p:txBody>
          <a:bodyPr>
            <a:normAutofit fontScale="92500" lnSpcReduction="10000"/>
          </a:bodyPr>
          <a:lstStyle/>
          <a:p>
            <a:pPr algn="just"/>
            <a:r>
              <a:rPr lang="en-US" sz="2800" dirty="0"/>
              <a:t>As a result, some authors have investigated the possibility of </a:t>
            </a:r>
            <a:r>
              <a:rPr lang="en-US" sz="2800" b="1" dirty="0"/>
              <a:t>developing models that would rely more profoundly on emotional and symbolical consumption dimensions</a:t>
            </a:r>
            <a:r>
              <a:rPr lang="en-US" sz="2800" dirty="0"/>
              <a:t>. In this new vision, Holbrook and Hirschman were pioneering researchers who brought a new perspective on consumer </a:t>
            </a:r>
            <a:r>
              <a:rPr lang="en-US" sz="2800" dirty="0" err="1"/>
              <a:t>behaviour</a:t>
            </a:r>
            <a:r>
              <a:rPr lang="en-US" sz="2800" dirty="0"/>
              <a:t> </a:t>
            </a:r>
            <a:r>
              <a:rPr lang="en-US" sz="2800" b="1" dirty="0"/>
              <a:t>by introducing the experiential theory </a:t>
            </a:r>
            <a:r>
              <a:rPr lang="en-US" sz="2800" dirty="0"/>
              <a:t>(1982a, b). This approach is particularly seductive in leisure and tourism consumption since </a:t>
            </a:r>
            <a:r>
              <a:rPr lang="en-US" sz="2800" b="1" dirty="0"/>
              <a:t>hedonic, emotional and imaginary outcomes appear to have a central place in the understanding of tourist </a:t>
            </a:r>
            <a:r>
              <a:rPr lang="en-US" sz="2800" b="1" dirty="0" err="1"/>
              <a:t>behaviour</a:t>
            </a:r>
            <a:r>
              <a:rPr lang="en-US" sz="2800" b="1" dirty="0"/>
              <a:t>.</a:t>
            </a:r>
            <a:endParaRPr lang="ru-RU" sz="2800" b="1" dirty="0"/>
          </a:p>
        </p:txBody>
      </p:sp>
    </p:spTree>
    <p:extLst>
      <p:ext uri="{BB962C8B-B14F-4D97-AF65-F5344CB8AC3E}">
        <p14:creationId xmlns:p14="http://schemas.microsoft.com/office/powerpoint/2010/main" val="18138225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B875E65-EA41-4472-89E3-14715804394B}"/>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1C95C7F-9C13-4CB0-94EA-3E1AA05B746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B77879E4-85DD-4261-B086-93EC679745A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837A417-D02B-4F67-99ED-6D1A795F1BE1}"/>
              </a:ext>
            </a:extLst>
          </p:cNvPr>
          <p:cNvSpPr>
            <a:spLocks noGrp="1"/>
          </p:cNvSpPr>
          <p:nvPr>
            <p:ph type="title"/>
          </p:nvPr>
        </p:nvSpPr>
        <p:spPr/>
        <p:txBody>
          <a:bodyPr/>
          <a:lstStyle/>
          <a:p>
            <a:r>
              <a:rPr lang="en-US" dirty="0">
                <a:solidFill>
                  <a:schemeClr val="accent2"/>
                </a:solidFill>
              </a:rPr>
              <a:t>The experiential approach</a:t>
            </a:r>
            <a:endParaRPr lang="ru-RU" dirty="0">
              <a:solidFill>
                <a:schemeClr val="accent2"/>
              </a:solidFill>
            </a:endParaRPr>
          </a:p>
        </p:txBody>
      </p:sp>
      <p:sp>
        <p:nvSpPr>
          <p:cNvPr id="3" name="Content Placeholder 2">
            <a:extLst>
              <a:ext uri="{FF2B5EF4-FFF2-40B4-BE49-F238E27FC236}">
                <a16:creationId xmlns:a16="http://schemas.microsoft.com/office/drawing/2014/main" id="{2F8D11BF-42F2-4CAB-B6F1-DE9EF407FA85}"/>
              </a:ext>
            </a:extLst>
          </p:cNvPr>
          <p:cNvSpPr>
            <a:spLocks noGrp="1"/>
          </p:cNvSpPr>
          <p:nvPr>
            <p:ph idx="1"/>
          </p:nvPr>
        </p:nvSpPr>
        <p:spPr/>
        <p:txBody>
          <a:bodyPr>
            <a:normAutofit lnSpcReduction="10000"/>
          </a:bodyPr>
          <a:lstStyle/>
          <a:p>
            <a:pPr algn="just"/>
            <a:r>
              <a:rPr lang="en-US" sz="2800" dirty="0"/>
              <a:t>The evaluation of products' utilitarian functions, portrayed by the information processing perspective, would need to be reconsidered by adding in the enjoyment and resulting pleasure feelings that the consumption of a product might bring.</a:t>
            </a:r>
          </a:p>
          <a:p>
            <a:pPr algn="just"/>
            <a:r>
              <a:rPr lang="en-US" sz="2800" dirty="0"/>
              <a:t>These pleasurable aspects of consumption were portrayed as seeking 'fun, amusement, fantasy, arousal, sensory stimulation, and enjoyment' (Holbrook and Hirschman, 1982a, p. 134).</a:t>
            </a:r>
            <a:endParaRPr lang="ru-RU" sz="2800" dirty="0"/>
          </a:p>
        </p:txBody>
      </p:sp>
    </p:spTree>
    <p:extLst>
      <p:ext uri="{BB962C8B-B14F-4D97-AF65-F5344CB8AC3E}">
        <p14:creationId xmlns:p14="http://schemas.microsoft.com/office/powerpoint/2010/main" val="41037035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5610A80D-8E21-4C44-B8AB-C3893F1A8D93}"/>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FBBB54FD-422D-4F78-923C-A9AE217B2ED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20853D6E-12B2-4044-B01A-F75C62BC7B5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E09824F0-CC95-41E3-9DF8-ED0FD6E9D0C4}"/>
              </a:ext>
            </a:extLst>
          </p:cNvPr>
          <p:cNvSpPr>
            <a:spLocks noGrp="1"/>
          </p:cNvSpPr>
          <p:nvPr>
            <p:ph type="title"/>
          </p:nvPr>
        </p:nvSpPr>
        <p:spPr/>
        <p:txBody>
          <a:bodyPr>
            <a:normAutofit fontScale="90000"/>
          </a:bodyPr>
          <a:lstStyle/>
          <a:p>
            <a:r>
              <a:rPr lang="en-US" dirty="0">
                <a:solidFill>
                  <a:schemeClr val="accent2"/>
                </a:solidFill>
              </a:rPr>
              <a:t>: Variables used in traditional approaches compared to experiential theories</a:t>
            </a:r>
            <a:endParaRPr lang="ru-RU" dirty="0">
              <a:solidFill>
                <a:schemeClr val="accent2"/>
              </a:solidFill>
            </a:endParaRPr>
          </a:p>
        </p:txBody>
      </p:sp>
      <p:sp>
        <p:nvSpPr>
          <p:cNvPr id="3" name="Content Placeholder 2">
            <a:extLst>
              <a:ext uri="{FF2B5EF4-FFF2-40B4-BE49-F238E27FC236}">
                <a16:creationId xmlns:a16="http://schemas.microsoft.com/office/drawing/2014/main" id="{72BAA2DF-D7A2-4A06-996A-A8C142C70D61}"/>
              </a:ext>
            </a:extLst>
          </p:cNvPr>
          <p:cNvSpPr>
            <a:spLocks noGrp="1"/>
          </p:cNvSpPr>
          <p:nvPr>
            <p:ph idx="1"/>
          </p:nvPr>
        </p:nvSpPr>
        <p:spPr/>
        <p:txBody>
          <a:bodyPr/>
          <a:lstStyle/>
          <a:p>
            <a:endParaRPr lang="ru-RU"/>
          </a:p>
        </p:txBody>
      </p:sp>
      <p:pic>
        <p:nvPicPr>
          <p:cNvPr id="4" name="Picture 3">
            <a:extLst>
              <a:ext uri="{FF2B5EF4-FFF2-40B4-BE49-F238E27FC236}">
                <a16:creationId xmlns:a16="http://schemas.microsoft.com/office/drawing/2014/main" id="{F303E629-E4DC-4F24-9787-E4981C41E792}"/>
              </a:ext>
            </a:extLst>
          </p:cNvPr>
          <p:cNvPicPr>
            <a:picLocks noChangeAspect="1"/>
          </p:cNvPicPr>
          <p:nvPr/>
        </p:nvPicPr>
        <p:blipFill>
          <a:blip r:embed="rId4"/>
          <a:stretch>
            <a:fillRect/>
          </a:stretch>
        </p:blipFill>
        <p:spPr>
          <a:xfrm>
            <a:off x="0" y="1643743"/>
            <a:ext cx="9144000" cy="5214257"/>
          </a:xfrm>
          <a:prstGeom prst="rect">
            <a:avLst/>
          </a:prstGeom>
        </p:spPr>
      </p:pic>
    </p:spTree>
    <p:extLst>
      <p:ext uri="{BB962C8B-B14F-4D97-AF65-F5344CB8AC3E}">
        <p14:creationId xmlns:p14="http://schemas.microsoft.com/office/powerpoint/2010/main" val="328040899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6FEC31-AEF4-49A5-8FA1-C214D2116286}"/>
              </a:ext>
            </a:extLst>
          </p:cNvPr>
          <p:cNvSpPr>
            <a:spLocks noGrp="1"/>
          </p:cNvSpPr>
          <p:nvPr>
            <p:ph type="title"/>
          </p:nvPr>
        </p:nvSpPr>
        <p:spPr/>
        <p:txBody>
          <a:bodyPr/>
          <a:lstStyle/>
          <a:p>
            <a:r>
              <a:rPr lang="en-US" dirty="0">
                <a:solidFill>
                  <a:schemeClr val="accent2"/>
                </a:solidFill>
              </a:rPr>
              <a:t>Review of the previous lecture content</a:t>
            </a:r>
            <a:endParaRPr lang="ru-RU" dirty="0">
              <a:solidFill>
                <a:schemeClr val="accent2"/>
              </a:solidFill>
            </a:endParaRPr>
          </a:p>
        </p:txBody>
      </p:sp>
      <p:sp>
        <p:nvSpPr>
          <p:cNvPr id="3" name="Content Placeholder 2">
            <a:extLst>
              <a:ext uri="{FF2B5EF4-FFF2-40B4-BE49-F238E27FC236}">
                <a16:creationId xmlns:a16="http://schemas.microsoft.com/office/drawing/2014/main" id="{54F17576-DD9E-456C-8781-0CE901C192CF}"/>
              </a:ext>
            </a:extLst>
          </p:cNvPr>
          <p:cNvSpPr>
            <a:spLocks noGrp="1"/>
          </p:cNvSpPr>
          <p:nvPr>
            <p:ph idx="1"/>
          </p:nvPr>
        </p:nvSpPr>
        <p:spPr/>
        <p:txBody>
          <a:bodyPr/>
          <a:lstStyle/>
          <a:p>
            <a:endParaRPr lang="ru-RU"/>
          </a:p>
        </p:txBody>
      </p:sp>
      <p:grpSp>
        <p:nvGrpSpPr>
          <p:cNvPr id="13" name="Group 12">
            <a:extLst>
              <a:ext uri="{FF2B5EF4-FFF2-40B4-BE49-F238E27FC236}">
                <a16:creationId xmlns:a16="http://schemas.microsoft.com/office/drawing/2014/main" id="{ACC3C2BB-77FA-4827-9A94-5AF6CC1870AE}"/>
              </a:ext>
            </a:extLst>
          </p:cNvPr>
          <p:cNvGrpSpPr/>
          <p:nvPr/>
        </p:nvGrpSpPr>
        <p:grpSpPr>
          <a:xfrm>
            <a:off x="0" y="5380037"/>
            <a:ext cx="9144000" cy="1516063"/>
            <a:chOff x="0" y="5341937"/>
            <a:chExt cx="9144000" cy="1516063"/>
          </a:xfrm>
        </p:grpSpPr>
        <p:pic>
          <p:nvPicPr>
            <p:cNvPr id="14" name="Picture 13" descr="ÐÐ¾ÑÐ¾Ð¶ÐµÐµ Ð¸Ð·Ð¾Ð±ÑÐ°Ð¶ÐµÐ½Ð¸Ðµ">
              <a:extLst>
                <a:ext uri="{FF2B5EF4-FFF2-40B4-BE49-F238E27FC236}">
                  <a16:creationId xmlns:a16="http://schemas.microsoft.com/office/drawing/2014/main" id="{D4478F8E-71A3-40DD-BBE7-A0874259945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2" descr="https://mir-s3-cdn-cf.behance.net/project_modules/disp/22f8fe33889697.5605ea4c1cb4e.jpg">
              <a:extLst>
                <a:ext uri="{FF2B5EF4-FFF2-40B4-BE49-F238E27FC236}">
                  <a16:creationId xmlns:a16="http://schemas.microsoft.com/office/drawing/2014/main" id="{B594C688-DC0A-4CC8-AE78-814F434BDDF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6573883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C5065879-718A-41BF-BC6F-F7838EB51E9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E5F4C2D-271B-445B-94F6-373AD5CA57F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F13F69B-3D86-4472-AAB6-43C13BE296C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573E41F1-5761-48A9-8022-2A6F7BE6B6D9}"/>
              </a:ext>
            </a:extLst>
          </p:cNvPr>
          <p:cNvSpPr>
            <a:spLocks noGrp="1"/>
          </p:cNvSpPr>
          <p:nvPr>
            <p:ph type="title"/>
          </p:nvPr>
        </p:nvSpPr>
        <p:spPr/>
        <p:txBody>
          <a:bodyPr/>
          <a:lstStyle/>
          <a:p>
            <a:r>
              <a:rPr lang="en-US" dirty="0">
                <a:solidFill>
                  <a:schemeClr val="accent2"/>
                </a:solidFill>
              </a:rPr>
              <a:t>Consumer experience</a:t>
            </a:r>
            <a:endParaRPr lang="ru-RU" dirty="0">
              <a:solidFill>
                <a:schemeClr val="accent2"/>
              </a:solidFill>
            </a:endParaRPr>
          </a:p>
        </p:txBody>
      </p:sp>
      <p:sp>
        <p:nvSpPr>
          <p:cNvPr id="3" name="Content Placeholder 2">
            <a:extLst>
              <a:ext uri="{FF2B5EF4-FFF2-40B4-BE49-F238E27FC236}">
                <a16:creationId xmlns:a16="http://schemas.microsoft.com/office/drawing/2014/main" id="{FA569275-5135-4288-A7F4-4A1925609444}"/>
              </a:ext>
            </a:extLst>
          </p:cNvPr>
          <p:cNvSpPr>
            <a:spLocks noGrp="1"/>
          </p:cNvSpPr>
          <p:nvPr>
            <p:ph idx="1"/>
          </p:nvPr>
        </p:nvSpPr>
        <p:spPr/>
        <p:txBody>
          <a:bodyPr>
            <a:normAutofit/>
          </a:bodyPr>
          <a:lstStyle/>
          <a:p>
            <a:pPr algn="just"/>
            <a:r>
              <a:rPr lang="en-US" sz="2800" dirty="0"/>
              <a:t>The Holbrook and Hirschman (1982a) vision of the consumer experience as a subjective and personal experience influenced later research in the consumption and tourism field and placed sensations and emotions at the heart of the consumption activity, </a:t>
            </a:r>
            <a:r>
              <a:rPr lang="en-US" sz="2800" dirty="0" err="1"/>
              <a:t>whichis</a:t>
            </a:r>
            <a:r>
              <a:rPr lang="en-US" sz="2800" dirty="0"/>
              <a:t> seen as an integral part </a:t>
            </a:r>
            <a:r>
              <a:rPr lang="en-US" sz="2800" dirty="0" err="1"/>
              <a:t>ofthe</a:t>
            </a:r>
            <a:r>
              <a:rPr lang="en-US" sz="2800" dirty="0"/>
              <a:t> consumer's </a:t>
            </a:r>
            <a:r>
              <a:rPr lang="en-US" sz="2800" dirty="0" err="1"/>
              <a:t>questforidentity</a:t>
            </a:r>
            <a:r>
              <a:rPr lang="en-US" sz="2800" dirty="0"/>
              <a:t> (</a:t>
            </a:r>
            <a:r>
              <a:rPr lang="en-US" sz="2800" dirty="0" err="1"/>
              <a:t>Badot</a:t>
            </a:r>
            <a:r>
              <a:rPr lang="en-US" sz="2800" dirty="0"/>
              <a:t> and Cova, 2003).</a:t>
            </a:r>
            <a:endParaRPr lang="ru-RU" sz="2800" dirty="0"/>
          </a:p>
        </p:txBody>
      </p:sp>
    </p:spTree>
    <p:extLst>
      <p:ext uri="{BB962C8B-B14F-4D97-AF65-F5344CB8AC3E}">
        <p14:creationId xmlns:p14="http://schemas.microsoft.com/office/powerpoint/2010/main" val="225660490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6844B5F6-557B-4E48-B3FC-7135415B2DC6}"/>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D85C57E-BAFD-401A-BA27-03B3E8E2BF2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99610723-634A-453F-9682-F6229A04CCD2}"/>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B70DC3B7-4EAA-48AB-AA52-8AABC522A7D1}"/>
              </a:ext>
            </a:extLst>
          </p:cNvPr>
          <p:cNvSpPr>
            <a:spLocks noGrp="1"/>
          </p:cNvSpPr>
          <p:nvPr>
            <p:ph type="title"/>
          </p:nvPr>
        </p:nvSpPr>
        <p:spPr/>
        <p:txBody>
          <a:bodyPr>
            <a:normAutofit fontScale="90000"/>
          </a:bodyPr>
          <a:lstStyle/>
          <a:p>
            <a:r>
              <a:rPr lang="en-US" dirty="0">
                <a:solidFill>
                  <a:schemeClr val="accent2"/>
                </a:solidFill>
              </a:rPr>
              <a:t>The impact of childhood experiences upon adult cultural consumption habits</a:t>
            </a:r>
            <a:endParaRPr lang="ru-RU" dirty="0">
              <a:solidFill>
                <a:schemeClr val="accent2"/>
              </a:solidFill>
            </a:endParaRPr>
          </a:p>
        </p:txBody>
      </p:sp>
      <p:sp>
        <p:nvSpPr>
          <p:cNvPr id="3" name="Content Placeholder 2">
            <a:extLst>
              <a:ext uri="{FF2B5EF4-FFF2-40B4-BE49-F238E27FC236}">
                <a16:creationId xmlns:a16="http://schemas.microsoft.com/office/drawing/2014/main" id="{E877A8C7-1E04-4375-9137-A4F6B65F4A47}"/>
              </a:ext>
            </a:extLst>
          </p:cNvPr>
          <p:cNvSpPr>
            <a:spLocks noGrp="1"/>
          </p:cNvSpPr>
          <p:nvPr>
            <p:ph idx="1"/>
          </p:nvPr>
        </p:nvSpPr>
        <p:spPr/>
        <p:txBody>
          <a:bodyPr>
            <a:normAutofit fontScale="92500"/>
          </a:bodyPr>
          <a:lstStyle/>
          <a:p>
            <a:pPr algn="just"/>
            <a:r>
              <a:rPr lang="en-US" sz="2800" dirty="0"/>
              <a:t>In 2003, the French National Institute for Statistics and Economic Studies produced an interesting study on cultural consumption in the French population. </a:t>
            </a:r>
            <a:r>
              <a:rPr lang="en-US" sz="2800" b="1" dirty="0"/>
              <a:t>Their results firstly indicated that the most influential variables lie with the level of education, then the social class, then age. </a:t>
            </a:r>
          </a:p>
          <a:p>
            <a:pPr algn="just"/>
            <a:r>
              <a:rPr lang="en-US" sz="2800" dirty="0"/>
              <a:t>The impact of practice during childhood is essential: 83% of individuals who have a cultural practice at an adult age, were introduced to cultural activities during their childhood, and this is applicable to all cultural practices.</a:t>
            </a:r>
            <a:endParaRPr lang="ru-RU" sz="2800" dirty="0"/>
          </a:p>
        </p:txBody>
      </p:sp>
    </p:spTree>
    <p:extLst>
      <p:ext uri="{BB962C8B-B14F-4D97-AF65-F5344CB8AC3E}">
        <p14:creationId xmlns:p14="http://schemas.microsoft.com/office/powerpoint/2010/main" val="41910718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AD4C6E6-B673-4E90-8646-68CB438B1D02}"/>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081528F6-5037-4CD2-9A77-E7E3BB8A3C3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AF02486-9130-4E3E-902F-D22DC70ED5E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5EA0174-3188-43C9-8A5B-41D1AC2DB40D}"/>
              </a:ext>
            </a:extLst>
          </p:cNvPr>
          <p:cNvSpPr>
            <a:spLocks noGrp="1"/>
          </p:cNvSpPr>
          <p:nvPr>
            <p:ph type="title"/>
          </p:nvPr>
        </p:nvSpPr>
        <p:spPr/>
        <p:txBody>
          <a:bodyPr/>
          <a:lstStyle/>
          <a:p>
            <a:r>
              <a:rPr lang="en-US" dirty="0">
                <a:solidFill>
                  <a:schemeClr val="accent2"/>
                </a:solidFill>
              </a:rPr>
              <a:t>Recognition of the importance of emotions</a:t>
            </a:r>
            <a:endParaRPr lang="ru-RU" dirty="0">
              <a:solidFill>
                <a:schemeClr val="accent2"/>
              </a:solidFill>
            </a:endParaRPr>
          </a:p>
        </p:txBody>
      </p:sp>
      <p:sp>
        <p:nvSpPr>
          <p:cNvPr id="3" name="Content Placeholder 2">
            <a:extLst>
              <a:ext uri="{FF2B5EF4-FFF2-40B4-BE49-F238E27FC236}">
                <a16:creationId xmlns:a16="http://schemas.microsoft.com/office/drawing/2014/main" id="{539FC6C6-2F73-43C9-A55E-84DE5EB95E38}"/>
              </a:ext>
            </a:extLst>
          </p:cNvPr>
          <p:cNvSpPr>
            <a:spLocks noGrp="1"/>
          </p:cNvSpPr>
          <p:nvPr>
            <p:ph idx="1"/>
          </p:nvPr>
        </p:nvSpPr>
        <p:spPr/>
        <p:txBody>
          <a:bodyPr>
            <a:normAutofit/>
          </a:bodyPr>
          <a:lstStyle/>
          <a:p>
            <a:pPr algn="just"/>
            <a:r>
              <a:rPr lang="en-US" sz="2800" dirty="0"/>
              <a:t>Although the term emotions and affect have been used equivocally by some researchers, </a:t>
            </a:r>
            <a:r>
              <a:rPr lang="en-US" sz="2800" b="1" dirty="0"/>
              <a:t>emotions are usually understood as subjective states experienced during product usage or consumption experiences, while affect refers to a 'class of mental phenomena uniquely </a:t>
            </a:r>
            <a:r>
              <a:rPr lang="en-US" sz="2800" b="1" dirty="0" err="1"/>
              <a:t>characterised</a:t>
            </a:r>
            <a:r>
              <a:rPr lang="en-US" sz="2800" b="1" dirty="0"/>
              <a:t> by a consciously experienced, subjective feeling state, commonly accompanying emotions and moods' </a:t>
            </a:r>
            <a:r>
              <a:rPr lang="en-US" sz="2800" dirty="0"/>
              <a:t>(Westbrook, 1987, p.259). T</a:t>
            </a:r>
            <a:endParaRPr lang="ru-RU" sz="2800" dirty="0"/>
          </a:p>
        </p:txBody>
      </p:sp>
    </p:spTree>
    <p:extLst>
      <p:ext uri="{BB962C8B-B14F-4D97-AF65-F5344CB8AC3E}">
        <p14:creationId xmlns:p14="http://schemas.microsoft.com/office/powerpoint/2010/main" val="241349102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01E3DD7C-467A-4A3E-A067-29BC40D3FBD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5B7C9AC-8F58-4023-A97C-964F1590D09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1B7C9BF-621F-41CA-A1B7-A6B87F621F7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A568007F-5A8D-4F0E-B7A9-34BC3CAD0937}"/>
              </a:ext>
            </a:extLst>
          </p:cNvPr>
          <p:cNvSpPr>
            <a:spLocks noGrp="1"/>
          </p:cNvSpPr>
          <p:nvPr>
            <p:ph type="title"/>
          </p:nvPr>
        </p:nvSpPr>
        <p:spPr/>
        <p:txBody>
          <a:bodyPr>
            <a:normAutofit fontScale="90000"/>
          </a:bodyPr>
          <a:lstStyle/>
          <a:p>
            <a:r>
              <a:rPr lang="en-US" dirty="0">
                <a:solidFill>
                  <a:schemeClr val="accent2"/>
                </a:solidFill>
              </a:rPr>
              <a:t>The concept of emotions can be defined as a two-dimensional construct: pleasure and arousal.</a:t>
            </a:r>
            <a:endParaRPr lang="ru-RU" dirty="0">
              <a:solidFill>
                <a:schemeClr val="accent2"/>
              </a:solidFill>
            </a:endParaRPr>
          </a:p>
        </p:txBody>
      </p:sp>
      <p:sp>
        <p:nvSpPr>
          <p:cNvPr id="3" name="Content Placeholder 2">
            <a:extLst>
              <a:ext uri="{FF2B5EF4-FFF2-40B4-BE49-F238E27FC236}">
                <a16:creationId xmlns:a16="http://schemas.microsoft.com/office/drawing/2014/main" id="{81878637-5E36-4C03-9A13-403B85F33FFA}"/>
              </a:ext>
            </a:extLst>
          </p:cNvPr>
          <p:cNvSpPr>
            <a:spLocks noGrp="1"/>
          </p:cNvSpPr>
          <p:nvPr>
            <p:ph idx="1"/>
          </p:nvPr>
        </p:nvSpPr>
        <p:spPr/>
        <p:txBody>
          <a:bodyPr>
            <a:normAutofit/>
          </a:bodyPr>
          <a:lstStyle/>
          <a:p>
            <a:pPr algn="just"/>
            <a:r>
              <a:rPr lang="en-US" sz="2800" dirty="0"/>
              <a:t>On one hand, </a:t>
            </a:r>
            <a:r>
              <a:rPr lang="en-US" sz="2800" b="1" dirty="0"/>
              <a:t>pleasure measures the degree to which consumers feel happy</a:t>
            </a:r>
            <a:r>
              <a:rPr lang="en-US" sz="2800" dirty="0"/>
              <a:t>, joyful or generally in a positive mood when envisaging a situation. </a:t>
            </a:r>
            <a:r>
              <a:rPr lang="en-US" sz="2800" b="1" dirty="0"/>
              <a:t>On the other hand, arousal reflects to the way of a person feels active and stimulated </a:t>
            </a:r>
            <a:r>
              <a:rPr lang="en-US" sz="2800" dirty="0"/>
              <a:t>(</a:t>
            </a:r>
            <a:r>
              <a:rPr lang="en-US" sz="2800" dirty="0" err="1"/>
              <a:t>Bigne</a:t>
            </a:r>
            <a:r>
              <a:rPr lang="en-US" sz="2800" dirty="0"/>
              <a:t> </a:t>
            </a:r>
            <a:r>
              <a:rPr lang="en-US" sz="2800" dirty="0" err="1"/>
              <a:t>ef</a:t>
            </a:r>
            <a:r>
              <a:rPr lang="en-US" sz="2800" dirty="0"/>
              <a:t> al., 2005). </a:t>
            </a:r>
          </a:p>
        </p:txBody>
      </p:sp>
    </p:spTree>
    <p:extLst>
      <p:ext uri="{BB962C8B-B14F-4D97-AF65-F5344CB8AC3E}">
        <p14:creationId xmlns:p14="http://schemas.microsoft.com/office/powerpoint/2010/main" val="219431352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A201ABE-0C6D-441D-9ACD-AB250D3BD69A}"/>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E812C775-DC57-4327-AB7C-4C010A8E003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0C0A71F-9E59-4029-A3C1-9365A6A3C3C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723055D4-98E0-443E-A992-58D5BA5B481E}"/>
              </a:ext>
            </a:extLst>
          </p:cNvPr>
          <p:cNvSpPr>
            <a:spLocks noGrp="1"/>
          </p:cNvSpPr>
          <p:nvPr>
            <p:ph type="title"/>
          </p:nvPr>
        </p:nvSpPr>
        <p:spPr/>
        <p:txBody>
          <a:bodyPr/>
          <a:lstStyle/>
          <a:p>
            <a:r>
              <a:rPr lang="en-US" dirty="0">
                <a:solidFill>
                  <a:schemeClr val="accent2"/>
                </a:solidFill>
              </a:rPr>
              <a:t>What is emotion</a:t>
            </a:r>
            <a:endParaRPr lang="ru-RU" dirty="0">
              <a:solidFill>
                <a:schemeClr val="accent2"/>
              </a:solidFill>
            </a:endParaRPr>
          </a:p>
        </p:txBody>
      </p:sp>
      <p:sp>
        <p:nvSpPr>
          <p:cNvPr id="3" name="Content Placeholder 2">
            <a:extLst>
              <a:ext uri="{FF2B5EF4-FFF2-40B4-BE49-F238E27FC236}">
                <a16:creationId xmlns:a16="http://schemas.microsoft.com/office/drawing/2014/main" id="{41FA5B3A-9D23-4E75-9578-BFFA6F9D9B14}"/>
              </a:ext>
            </a:extLst>
          </p:cNvPr>
          <p:cNvSpPr>
            <a:spLocks noGrp="1"/>
          </p:cNvSpPr>
          <p:nvPr>
            <p:ph idx="1"/>
          </p:nvPr>
        </p:nvSpPr>
        <p:spPr/>
        <p:txBody>
          <a:bodyPr>
            <a:normAutofit fontScale="92500" lnSpcReduction="10000"/>
          </a:bodyPr>
          <a:lstStyle/>
          <a:p>
            <a:pPr marL="0" indent="0" algn="just">
              <a:buNone/>
            </a:pPr>
            <a:r>
              <a:rPr lang="en-US" sz="2800" dirty="0"/>
              <a:t>Emotion is a complex mix of subjective and objective interactions, mediated by neural/ hormonal systems which </a:t>
            </a:r>
          </a:p>
          <a:p>
            <a:pPr marL="0" indent="0" algn="just">
              <a:buNone/>
            </a:pPr>
            <a:r>
              <a:rPr lang="en-US" sz="2800" dirty="0"/>
              <a:t>a) creates affective experiences such as feelings of arousal, pleasure and displeasure; </a:t>
            </a:r>
          </a:p>
          <a:p>
            <a:pPr marL="0" indent="0" algn="just">
              <a:buNone/>
            </a:pPr>
            <a:r>
              <a:rPr lang="en-US" sz="2800" dirty="0"/>
              <a:t>b) generates cognitive processes with emotionally related effects, appraisals and labelling processes; </a:t>
            </a:r>
          </a:p>
          <a:p>
            <a:pPr marL="0" indent="0" algn="just">
              <a:buNone/>
            </a:pPr>
            <a:r>
              <a:rPr lang="en-US" sz="2800" dirty="0"/>
              <a:t>c) activates physiological regulation to the arousing conditions; and </a:t>
            </a:r>
          </a:p>
          <a:p>
            <a:pPr marL="0" indent="0" algn="just">
              <a:buNone/>
            </a:pPr>
            <a:r>
              <a:rPr lang="en-US" sz="2800" dirty="0"/>
              <a:t>d) leads to </a:t>
            </a:r>
            <a:r>
              <a:rPr lang="en-US" sz="2800" dirty="0" err="1"/>
              <a:t>behaviour</a:t>
            </a:r>
            <a:r>
              <a:rPr lang="en-US" sz="2800" dirty="0"/>
              <a:t> that is often, but not always, expressive, goal- directed, and adaptive</a:t>
            </a:r>
            <a:endParaRPr lang="ru-RU" sz="2800" dirty="0"/>
          </a:p>
          <a:p>
            <a:pPr algn="just"/>
            <a:endParaRPr lang="ru-RU" sz="2800" dirty="0"/>
          </a:p>
        </p:txBody>
      </p:sp>
    </p:spTree>
    <p:extLst>
      <p:ext uri="{BB962C8B-B14F-4D97-AF65-F5344CB8AC3E}">
        <p14:creationId xmlns:p14="http://schemas.microsoft.com/office/powerpoint/2010/main" val="7029309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7DD34046-7661-417E-A27C-6C8DBDD791A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4A86C5F-F921-4034-8924-8CA39489257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F21261F2-C3B2-4D0F-B7C5-53C5E9CDBE8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9A7B64E5-55B6-46AA-AFF1-5B9815210A64}"/>
              </a:ext>
            </a:extLst>
          </p:cNvPr>
          <p:cNvSpPr>
            <a:spLocks noGrp="1"/>
          </p:cNvSpPr>
          <p:nvPr>
            <p:ph type="title"/>
          </p:nvPr>
        </p:nvSpPr>
        <p:spPr/>
        <p:txBody>
          <a:bodyPr/>
          <a:lstStyle/>
          <a:p>
            <a:r>
              <a:rPr lang="en-US" dirty="0">
                <a:solidFill>
                  <a:schemeClr val="accent2"/>
                </a:solidFill>
              </a:rPr>
              <a:t>The power of storytelling</a:t>
            </a:r>
            <a:endParaRPr lang="ru-RU" dirty="0">
              <a:solidFill>
                <a:schemeClr val="accent2"/>
              </a:solidFill>
            </a:endParaRPr>
          </a:p>
        </p:txBody>
      </p:sp>
      <p:sp>
        <p:nvSpPr>
          <p:cNvPr id="3" name="Content Placeholder 2">
            <a:extLst>
              <a:ext uri="{FF2B5EF4-FFF2-40B4-BE49-F238E27FC236}">
                <a16:creationId xmlns:a16="http://schemas.microsoft.com/office/drawing/2014/main" id="{6130A1C1-FE5F-45F4-9670-7EDC469B142F}"/>
              </a:ext>
            </a:extLst>
          </p:cNvPr>
          <p:cNvSpPr>
            <a:spLocks noGrp="1"/>
          </p:cNvSpPr>
          <p:nvPr>
            <p:ph idx="1"/>
          </p:nvPr>
        </p:nvSpPr>
        <p:spPr/>
        <p:txBody>
          <a:bodyPr>
            <a:normAutofit/>
          </a:bodyPr>
          <a:lstStyle/>
          <a:p>
            <a:pPr algn="just"/>
            <a:r>
              <a:rPr lang="en-US" sz="2400" dirty="0"/>
              <a:t>Though storytelling has been the object of a lot of attention in recent years, it is an approach </a:t>
            </a:r>
            <a:r>
              <a:rPr lang="en-US" sz="2400" b="1" dirty="0"/>
              <a:t>that has been used for many centuries and developed heavily by politicians and marketers alike.</a:t>
            </a:r>
            <a:r>
              <a:rPr lang="en-US" sz="2400" dirty="0"/>
              <a:t> The idea behind storytelling is to reach the consumer through </a:t>
            </a:r>
            <a:r>
              <a:rPr lang="en-US" sz="2400" b="1" dirty="0"/>
              <a:t>his emotions by using the strong emotional connections that stories provide</a:t>
            </a:r>
            <a:r>
              <a:rPr lang="en-US" sz="2400" dirty="0"/>
              <a:t>.(Jobs and Apple)</a:t>
            </a:r>
          </a:p>
          <a:p>
            <a:pPr algn="just"/>
            <a:r>
              <a:rPr lang="en-US" sz="2400" dirty="0"/>
              <a:t>The aim is, through narrating stories, to elicit emotions (rationality will only come in later to motivate the purchase) </a:t>
            </a:r>
            <a:r>
              <a:rPr lang="en-US" sz="2400" b="1" dirty="0"/>
              <a:t>which should lead customers to be more receptive to the message conveyed.</a:t>
            </a:r>
            <a:endParaRPr lang="ru-RU" sz="2400" b="1" dirty="0"/>
          </a:p>
        </p:txBody>
      </p:sp>
    </p:spTree>
    <p:extLst>
      <p:ext uri="{BB962C8B-B14F-4D97-AF65-F5344CB8AC3E}">
        <p14:creationId xmlns:p14="http://schemas.microsoft.com/office/powerpoint/2010/main" val="28117085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0E156B8-48D2-4E6C-9BF4-CBD1C3CA372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1CEDCE4-480A-47CD-8443-1359E5F8982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F5B6ED2C-E35C-4888-B13F-EBACF7ACF53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F3F894F-AB77-4186-B82B-927A3D1167B6}"/>
              </a:ext>
            </a:extLst>
          </p:cNvPr>
          <p:cNvSpPr>
            <a:spLocks noGrp="1"/>
          </p:cNvSpPr>
          <p:nvPr>
            <p:ph type="title"/>
          </p:nvPr>
        </p:nvSpPr>
        <p:spPr/>
        <p:txBody>
          <a:bodyPr/>
          <a:lstStyle/>
          <a:p>
            <a:r>
              <a:rPr lang="en-US" dirty="0">
                <a:solidFill>
                  <a:schemeClr val="accent2"/>
                </a:solidFill>
              </a:rPr>
              <a:t>The power of storytelling</a:t>
            </a:r>
            <a:endParaRPr lang="ru-RU" dirty="0">
              <a:solidFill>
                <a:schemeClr val="accent2"/>
              </a:solidFill>
            </a:endParaRPr>
          </a:p>
        </p:txBody>
      </p:sp>
      <p:sp>
        <p:nvSpPr>
          <p:cNvPr id="3" name="Content Placeholder 2">
            <a:extLst>
              <a:ext uri="{FF2B5EF4-FFF2-40B4-BE49-F238E27FC236}">
                <a16:creationId xmlns:a16="http://schemas.microsoft.com/office/drawing/2014/main" id="{C0CEE1C6-4893-479C-A684-5BCBA77DDCB4}"/>
              </a:ext>
            </a:extLst>
          </p:cNvPr>
          <p:cNvSpPr>
            <a:spLocks noGrp="1"/>
          </p:cNvSpPr>
          <p:nvPr>
            <p:ph idx="1"/>
          </p:nvPr>
        </p:nvSpPr>
        <p:spPr/>
        <p:txBody>
          <a:bodyPr>
            <a:normAutofit fontScale="92500"/>
          </a:bodyPr>
          <a:lstStyle/>
          <a:p>
            <a:pPr algn="just"/>
            <a:r>
              <a:rPr lang="en-US" sz="2400" dirty="0"/>
              <a:t>For example, a hotel room could be described using a traditional communication mode: description of the location, standards of service and amenities.</a:t>
            </a:r>
          </a:p>
          <a:p>
            <a:pPr algn="just"/>
            <a:r>
              <a:rPr lang="en-US" sz="2400" dirty="0"/>
              <a:t>A storytelling approach will aim to describe the place by </a:t>
            </a:r>
            <a:r>
              <a:rPr lang="en-US" sz="2400" dirty="0" err="1"/>
              <a:t>explaining,for</a:t>
            </a:r>
            <a:r>
              <a:rPr lang="en-US" sz="2400" dirty="0"/>
              <a:t> instance, </a:t>
            </a:r>
            <a:r>
              <a:rPr lang="en-US" sz="2400" dirty="0" err="1"/>
              <a:t>whatthe</a:t>
            </a:r>
            <a:r>
              <a:rPr lang="en-US" sz="2400" dirty="0"/>
              <a:t> visitor will see from the hotel room (describing the landscape and nearby sights) and what can be undertaken close by, for example a visit to a local farm that produces a memorable food product (it is even better </a:t>
            </a:r>
            <a:r>
              <a:rPr lang="en-US" sz="2400" dirty="0" err="1"/>
              <a:t>ifthe</a:t>
            </a:r>
            <a:r>
              <a:rPr lang="en-US" sz="2400" dirty="0"/>
              <a:t> owner is named personally, as a friend).</a:t>
            </a:r>
          </a:p>
          <a:p>
            <a:pPr algn="just"/>
            <a:r>
              <a:rPr lang="en-US" sz="2400" dirty="0"/>
              <a:t>The narrative may also have suggestions for types of activities that can be undertaken nearby (for instance, if it is cycling, brief explanations of the type of roads available, degree of difficulty, etc.). T</a:t>
            </a:r>
            <a:endParaRPr lang="ru-RU" sz="2400" dirty="0"/>
          </a:p>
        </p:txBody>
      </p:sp>
    </p:spTree>
    <p:extLst>
      <p:ext uri="{BB962C8B-B14F-4D97-AF65-F5344CB8AC3E}">
        <p14:creationId xmlns:p14="http://schemas.microsoft.com/office/powerpoint/2010/main" val="274311469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47B1EF7-AB1E-4EEC-9D8E-A860C679FD7F}"/>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AE2A0C2-F4AC-471D-8FB1-39721EBAAB9C}"/>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D2359E8-BA9D-444D-BFBD-1B60077A7F8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CE4EB4B-444C-4886-A06C-5B3C5D09B95D}"/>
              </a:ext>
            </a:extLst>
          </p:cNvPr>
          <p:cNvSpPr>
            <a:spLocks noGrp="1"/>
          </p:cNvSpPr>
          <p:nvPr>
            <p:ph type="title"/>
          </p:nvPr>
        </p:nvSpPr>
        <p:spPr/>
        <p:txBody>
          <a:bodyPr/>
          <a:lstStyle/>
          <a:p>
            <a:r>
              <a:rPr lang="en-US" dirty="0">
                <a:solidFill>
                  <a:schemeClr val="accent2"/>
                </a:solidFill>
              </a:rPr>
              <a:t>The power of storytelling</a:t>
            </a:r>
            <a:endParaRPr lang="ru-RU" dirty="0">
              <a:solidFill>
                <a:schemeClr val="accent2"/>
              </a:solidFill>
            </a:endParaRPr>
          </a:p>
        </p:txBody>
      </p:sp>
      <p:sp>
        <p:nvSpPr>
          <p:cNvPr id="3" name="Content Placeholder 2">
            <a:extLst>
              <a:ext uri="{FF2B5EF4-FFF2-40B4-BE49-F238E27FC236}">
                <a16:creationId xmlns:a16="http://schemas.microsoft.com/office/drawing/2014/main" id="{490EF64E-67C2-4B57-97C7-094AC25746B8}"/>
              </a:ext>
            </a:extLst>
          </p:cNvPr>
          <p:cNvSpPr>
            <a:spLocks noGrp="1"/>
          </p:cNvSpPr>
          <p:nvPr>
            <p:ph idx="1"/>
          </p:nvPr>
        </p:nvSpPr>
        <p:spPr/>
        <p:txBody>
          <a:bodyPr>
            <a:normAutofit/>
          </a:bodyPr>
          <a:lstStyle/>
          <a:p>
            <a:pPr algn="just"/>
            <a:r>
              <a:rPr lang="en-US" sz="2800" dirty="0"/>
              <a:t>In November 2012, </a:t>
            </a:r>
            <a:r>
              <a:rPr lang="en-US" sz="2800" dirty="0" err="1"/>
              <a:t>Tourisme</a:t>
            </a:r>
            <a:r>
              <a:rPr lang="en-US" sz="2800" dirty="0"/>
              <a:t> Quebec launched a storytelling strategy in France, New York and New Jersey markets. Their website displayed the videos of six couples through their holiday in Quebec. The couples were filmed on several occasions and described how they felt about different elements </a:t>
            </a:r>
            <a:r>
              <a:rPr lang="en-US" sz="2800" dirty="0" err="1"/>
              <a:t>oftheir</a:t>
            </a:r>
            <a:r>
              <a:rPr lang="en-US" sz="2800" dirty="0"/>
              <a:t> experience.</a:t>
            </a:r>
            <a:endParaRPr lang="ru-RU" sz="2800" dirty="0"/>
          </a:p>
        </p:txBody>
      </p:sp>
    </p:spTree>
    <p:extLst>
      <p:ext uri="{BB962C8B-B14F-4D97-AF65-F5344CB8AC3E}">
        <p14:creationId xmlns:p14="http://schemas.microsoft.com/office/powerpoint/2010/main" val="32006265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0E156B8-48D2-4E6C-9BF4-CBD1C3CA372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1CEDCE4-480A-47CD-8443-1359E5F8982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F5B6ED2C-E35C-4888-B13F-EBACF7ACF53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F3F894F-AB77-4186-B82B-927A3D1167B6}"/>
              </a:ext>
            </a:extLst>
          </p:cNvPr>
          <p:cNvSpPr>
            <a:spLocks noGrp="1"/>
          </p:cNvSpPr>
          <p:nvPr>
            <p:ph type="title"/>
          </p:nvPr>
        </p:nvSpPr>
        <p:spPr/>
        <p:txBody>
          <a:bodyPr/>
          <a:lstStyle/>
          <a:p>
            <a:r>
              <a:rPr lang="en-US" dirty="0">
                <a:solidFill>
                  <a:schemeClr val="accent2"/>
                </a:solidFill>
              </a:rPr>
              <a:t>The power of storytelling: Home task</a:t>
            </a:r>
            <a:endParaRPr lang="ru-RU" dirty="0">
              <a:solidFill>
                <a:schemeClr val="accent2"/>
              </a:solidFill>
            </a:endParaRPr>
          </a:p>
        </p:txBody>
      </p:sp>
      <p:sp>
        <p:nvSpPr>
          <p:cNvPr id="3" name="Content Placeholder 2">
            <a:extLst>
              <a:ext uri="{FF2B5EF4-FFF2-40B4-BE49-F238E27FC236}">
                <a16:creationId xmlns:a16="http://schemas.microsoft.com/office/drawing/2014/main" id="{C0CEE1C6-4893-479C-A684-5BCBA77DDCB4}"/>
              </a:ext>
            </a:extLst>
          </p:cNvPr>
          <p:cNvSpPr>
            <a:spLocks noGrp="1"/>
          </p:cNvSpPr>
          <p:nvPr>
            <p:ph idx="1"/>
          </p:nvPr>
        </p:nvSpPr>
        <p:spPr/>
        <p:txBody>
          <a:bodyPr>
            <a:normAutofit lnSpcReduction="10000"/>
          </a:bodyPr>
          <a:lstStyle/>
          <a:p>
            <a:pPr algn="just"/>
            <a:r>
              <a:rPr lang="en-US" sz="2800" dirty="0"/>
              <a:t>Traditional approach: Two rooms apartment located in the city center of Nanning inside the Nanning Normal University campus equipped with AC.</a:t>
            </a:r>
          </a:p>
          <a:p>
            <a:pPr algn="just"/>
            <a:r>
              <a:rPr lang="en-US" sz="2800" dirty="0"/>
              <a:t>The story telling approach. The apartment is wonderful. It is located inside the lovely campus. There is an awesome view from the balcony to the local garden.</a:t>
            </a:r>
          </a:p>
          <a:p>
            <a:pPr marL="0" indent="0" algn="just">
              <a:buNone/>
            </a:pPr>
            <a:r>
              <a:rPr lang="en-US" sz="2800" dirty="0">
                <a:solidFill>
                  <a:schemeClr val="accent2"/>
                </a:solidFill>
              </a:rPr>
              <a:t>Please, use both approaches to describe your dormitory room. You have 10 minutes to write it down.</a:t>
            </a:r>
            <a:endParaRPr lang="ru-RU" sz="2800" dirty="0">
              <a:solidFill>
                <a:schemeClr val="accent2"/>
              </a:solidFill>
            </a:endParaRPr>
          </a:p>
        </p:txBody>
      </p:sp>
    </p:spTree>
    <p:extLst>
      <p:ext uri="{BB962C8B-B14F-4D97-AF65-F5344CB8AC3E}">
        <p14:creationId xmlns:p14="http://schemas.microsoft.com/office/powerpoint/2010/main" val="402264774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0E156B8-48D2-4E6C-9BF4-CBD1C3CA3728}"/>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71CEDCE4-480A-47CD-8443-1359E5F8982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F5B6ED2C-E35C-4888-B13F-EBACF7ACF53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F3F894F-AB77-4186-B82B-927A3D1167B6}"/>
              </a:ext>
            </a:extLst>
          </p:cNvPr>
          <p:cNvSpPr>
            <a:spLocks noGrp="1"/>
          </p:cNvSpPr>
          <p:nvPr>
            <p:ph type="title"/>
          </p:nvPr>
        </p:nvSpPr>
        <p:spPr/>
        <p:txBody>
          <a:bodyPr/>
          <a:lstStyle/>
          <a:p>
            <a:r>
              <a:rPr lang="en-US" dirty="0">
                <a:solidFill>
                  <a:schemeClr val="accent2"/>
                </a:solidFill>
              </a:rPr>
              <a:t>September 30, 2019</a:t>
            </a:r>
            <a:endParaRPr lang="ru-RU" dirty="0">
              <a:solidFill>
                <a:schemeClr val="accent2"/>
              </a:solidFill>
            </a:endParaRPr>
          </a:p>
        </p:txBody>
      </p:sp>
      <p:sp>
        <p:nvSpPr>
          <p:cNvPr id="3" name="Content Placeholder 2">
            <a:extLst>
              <a:ext uri="{FF2B5EF4-FFF2-40B4-BE49-F238E27FC236}">
                <a16:creationId xmlns:a16="http://schemas.microsoft.com/office/drawing/2014/main" id="{C0CEE1C6-4893-479C-A684-5BCBA77DDCB4}"/>
              </a:ext>
            </a:extLst>
          </p:cNvPr>
          <p:cNvSpPr>
            <a:spLocks noGrp="1"/>
          </p:cNvSpPr>
          <p:nvPr>
            <p:ph idx="1"/>
          </p:nvPr>
        </p:nvSpPr>
        <p:spPr/>
        <p:txBody>
          <a:bodyPr>
            <a:normAutofit/>
          </a:bodyPr>
          <a:lstStyle/>
          <a:p>
            <a:pPr algn="just"/>
            <a:endParaRPr lang="ru-RU" sz="2800" dirty="0">
              <a:solidFill>
                <a:schemeClr val="accent2"/>
              </a:solidFill>
            </a:endParaRPr>
          </a:p>
        </p:txBody>
      </p:sp>
    </p:spTree>
    <p:extLst>
      <p:ext uri="{BB962C8B-B14F-4D97-AF65-F5344CB8AC3E}">
        <p14:creationId xmlns:p14="http://schemas.microsoft.com/office/powerpoint/2010/main" val="27764425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A4809438-E110-4777-B4E2-4250BBC86B2E}"/>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3BE3D2E-63CB-4940-B993-5063F72724A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5CFF43E3-C19A-43E8-ACAC-46EFA1B56ECB}"/>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AFAD4703-6269-4511-A26E-DF3F6E23AD06}"/>
              </a:ext>
            </a:extLst>
          </p:cNvPr>
          <p:cNvSpPr>
            <a:spLocks noGrp="1"/>
          </p:cNvSpPr>
          <p:nvPr>
            <p:ph type="title"/>
          </p:nvPr>
        </p:nvSpPr>
        <p:spPr/>
        <p:txBody>
          <a:bodyPr/>
          <a:lstStyle/>
          <a:p>
            <a:r>
              <a:rPr lang="en-GB" dirty="0">
                <a:solidFill>
                  <a:schemeClr val="accent2"/>
                </a:solidFill>
              </a:rPr>
              <a:t>Modern consumer society</a:t>
            </a:r>
            <a:endParaRPr lang="ru-RU" dirty="0">
              <a:solidFill>
                <a:schemeClr val="accent2"/>
              </a:solidFill>
            </a:endParaRPr>
          </a:p>
        </p:txBody>
      </p:sp>
      <p:sp>
        <p:nvSpPr>
          <p:cNvPr id="3" name="Content Placeholder 2">
            <a:extLst>
              <a:ext uri="{FF2B5EF4-FFF2-40B4-BE49-F238E27FC236}">
                <a16:creationId xmlns:a16="http://schemas.microsoft.com/office/drawing/2014/main" id="{F69ACDE2-F576-4C6C-AEAF-03A55F069487}"/>
              </a:ext>
            </a:extLst>
          </p:cNvPr>
          <p:cNvSpPr>
            <a:spLocks noGrp="1"/>
          </p:cNvSpPr>
          <p:nvPr>
            <p:ph idx="1"/>
          </p:nvPr>
        </p:nvSpPr>
        <p:spPr/>
        <p:txBody>
          <a:bodyPr>
            <a:normAutofit/>
          </a:bodyPr>
          <a:lstStyle/>
          <a:p>
            <a:pPr algn="just"/>
            <a:r>
              <a:rPr lang="en-US" sz="2800" dirty="0"/>
              <a:t>Modernity can be explained through two dimensions: economic and cultural. </a:t>
            </a:r>
          </a:p>
          <a:p>
            <a:pPr algn="just"/>
            <a:r>
              <a:rPr lang="en-US" sz="2800" dirty="0"/>
              <a:t>The economic aspect of modernity encompasses the </a:t>
            </a:r>
            <a:r>
              <a:rPr lang="en-US" sz="2800" dirty="0" err="1"/>
              <a:t>industrialisation</a:t>
            </a:r>
            <a:r>
              <a:rPr lang="en-US" sz="2800" dirty="0"/>
              <a:t> and the mass production era.</a:t>
            </a:r>
          </a:p>
        </p:txBody>
      </p:sp>
    </p:spTree>
    <p:extLst>
      <p:ext uri="{BB962C8B-B14F-4D97-AF65-F5344CB8AC3E}">
        <p14:creationId xmlns:p14="http://schemas.microsoft.com/office/powerpoint/2010/main" val="296350347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ECF96D0E-8324-4417-8E00-7435B8BD562A}"/>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9BE7850E-311F-40DF-88DA-906F91D5952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28570BCD-3AC2-4BD6-9962-5A168D85C20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D3CFFEF2-744B-4D9C-8BB2-56E055FAC325}"/>
              </a:ext>
            </a:extLst>
          </p:cNvPr>
          <p:cNvSpPr>
            <a:spLocks noGrp="1"/>
          </p:cNvSpPr>
          <p:nvPr>
            <p:ph type="title"/>
          </p:nvPr>
        </p:nvSpPr>
        <p:spPr/>
        <p:txBody>
          <a:bodyPr/>
          <a:lstStyle/>
          <a:p>
            <a:r>
              <a:rPr lang="en-US" dirty="0">
                <a:solidFill>
                  <a:schemeClr val="accent2"/>
                </a:solidFill>
              </a:rPr>
              <a:t>The evolution of the hedonic approach </a:t>
            </a:r>
            <a:endParaRPr lang="ru-RU" dirty="0">
              <a:solidFill>
                <a:schemeClr val="accent2"/>
              </a:solidFill>
            </a:endParaRPr>
          </a:p>
        </p:txBody>
      </p:sp>
      <p:sp>
        <p:nvSpPr>
          <p:cNvPr id="3" name="Content Placeholder 2">
            <a:extLst>
              <a:ext uri="{FF2B5EF4-FFF2-40B4-BE49-F238E27FC236}">
                <a16:creationId xmlns:a16="http://schemas.microsoft.com/office/drawing/2014/main" id="{5753B13A-8396-435F-B484-E7F7BE4F9FC2}"/>
              </a:ext>
            </a:extLst>
          </p:cNvPr>
          <p:cNvSpPr>
            <a:spLocks noGrp="1"/>
          </p:cNvSpPr>
          <p:nvPr>
            <p:ph idx="1"/>
          </p:nvPr>
        </p:nvSpPr>
        <p:spPr/>
        <p:txBody>
          <a:bodyPr>
            <a:normAutofit fontScale="92500" lnSpcReduction="10000"/>
          </a:bodyPr>
          <a:lstStyle/>
          <a:p>
            <a:pPr algn="just"/>
            <a:r>
              <a:rPr lang="en-US" sz="2800" dirty="0"/>
              <a:t>Pine and Gilmore (1998) argue that companies or destinations, to achieve a competitive advantage towards their competitors, </a:t>
            </a:r>
            <a:r>
              <a:rPr lang="en-US" sz="2800" b="1" dirty="0"/>
              <a:t>should produce experiences, a new category of offer that can be marketed to consumers. </a:t>
            </a:r>
            <a:r>
              <a:rPr lang="en-US" sz="2800" dirty="0"/>
              <a:t>Experiences are seen as being internal to the consumer who </a:t>
            </a:r>
            <a:r>
              <a:rPr lang="en-US" sz="2800" b="1" dirty="0"/>
              <a:t>engages with them on an emotional, physical, intellectual or even spiritual level.</a:t>
            </a:r>
            <a:r>
              <a:rPr lang="en-US" sz="2800" dirty="0"/>
              <a:t> </a:t>
            </a:r>
          </a:p>
          <a:p>
            <a:pPr algn="just"/>
            <a:r>
              <a:rPr lang="en-US" sz="2800" dirty="0"/>
              <a:t>Many examples exist of this shift and have been given different fashionable names such as </a:t>
            </a:r>
            <a:r>
              <a:rPr lang="en-US" sz="2800" b="1" dirty="0"/>
              <a:t>edutainment, </a:t>
            </a:r>
            <a:r>
              <a:rPr lang="en-US" sz="2800" b="1" dirty="0" err="1"/>
              <a:t>entertailing</a:t>
            </a:r>
            <a:r>
              <a:rPr lang="en-US" sz="2800" b="1" dirty="0"/>
              <a:t>, </a:t>
            </a:r>
            <a:r>
              <a:rPr lang="en-US" sz="2800" b="1" dirty="0" err="1"/>
              <a:t>eatertaining</a:t>
            </a:r>
            <a:r>
              <a:rPr lang="en-US" sz="2800" b="1" dirty="0"/>
              <a:t>, </a:t>
            </a:r>
            <a:r>
              <a:rPr lang="en-US" sz="2800" b="1" dirty="0" err="1"/>
              <a:t>shoppertainment</a:t>
            </a:r>
            <a:r>
              <a:rPr lang="en-US" sz="2800" b="1" dirty="0"/>
              <a:t>, </a:t>
            </a:r>
            <a:r>
              <a:rPr lang="en-US" sz="2800" b="1" dirty="0" err="1"/>
              <a:t>etc</a:t>
            </a:r>
            <a:endParaRPr lang="ru-RU" sz="2800" b="1" dirty="0"/>
          </a:p>
        </p:txBody>
      </p:sp>
    </p:spTree>
    <p:extLst>
      <p:ext uri="{BB962C8B-B14F-4D97-AF65-F5344CB8AC3E}">
        <p14:creationId xmlns:p14="http://schemas.microsoft.com/office/powerpoint/2010/main" val="306467383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2468CBE-9F62-4855-B70C-630E4099A72B}"/>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89A99773-37E6-4B91-B496-070F4A7263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2596BE4-8E0A-4CC9-B8C9-7C9CE26FC90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900FC424-A392-48ED-B9C2-776FA705549E}"/>
              </a:ext>
            </a:extLst>
          </p:cNvPr>
          <p:cNvSpPr>
            <a:spLocks noGrp="1"/>
          </p:cNvSpPr>
          <p:nvPr>
            <p:ph type="title"/>
          </p:nvPr>
        </p:nvSpPr>
        <p:spPr/>
        <p:txBody>
          <a:bodyPr/>
          <a:lstStyle/>
          <a:p>
            <a:r>
              <a:rPr lang="en-US" dirty="0">
                <a:solidFill>
                  <a:schemeClr val="accent2"/>
                </a:solidFill>
              </a:rPr>
              <a:t>Pine and Gilmore model</a:t>
            </a:r>
            <a:endParaRPr lang="ru-RU" dirty="0">
              <a:solidFill>
                <a:schemeClr val="accent2"/>
              </a:solidFill>
            </a:endParaRPr>
          </a:p>
        </p:txBody>
      </p:sp>
      <p:sp>
        <p:nvSpPr>
          <p:cNvPr id="3" name="Content Placeholder 2">
            <a:extLst>
              <a:ext uri="{FF2B5EF4-FFF2-40B4-BE49-F238E27FC236}">
                <a16:creationId xmlns:a16="http://schemas.microsoft.com/office/drawing/2014/main" id="{DD8A983E-73B6-4B33-B45D-54366AE7F667}"/>
              </a:ext>
            </a:extLst>
          </p:cNvPr>
          <p:cNvSpPr>
            <a:spLocks noGrp="1"/>
          </p:cNvSpPr>
          <p:nvPr>
            <p:ph idx="1"/>
          </p:nvPr>
        </p:nvSpPr>
        <p:spPr/>
        <p:txBody>
          <a:bodyPr>
            <a:normAutofit/>
          </a:bodyPr>
          <a:lstStyle/>
          <a:p>
            <a:pPr algn="just"/>
            <a:r>
              <a:rPr lang="en-US" sz="2400" dirty="0"/>
              <a:t>Pine and Gilmore differentiated experiences into </a:t>
            </a:r>
            <a:r>
              <a:rPr lang="en-US" sz="2400" b="1" dirty="0"/>
              <a:t>four categories across to two spectra, which ranged from absorption to immersion and passive to active participation. </a:t>
            </a:r>
          </a:p>
          <a:p>
            <a:pPr algn="just"/>
            <a:r>
              <a:rPr lang="en-US" sz="2400" dirty="0"/>
              <a:t>The first category, entertainment, groups experiences that </a:t>
            </a:r>
            <a:r>
              <a:rPr lang="en-US" sz="2400" b="1" dirty="0"/>
              <a:t>involve absorption with passive participation</a:t>
            </a:r>
            <a:r>
              <a:rPr lang="en-US" sz="2400" dirty="0"/>
              <a:t>. This category includes activities such as watching television, attending concerts, reading a book. The consumer is totally absorbed in his activity but his </a:t>
            </a:r>
            <a:r>
              <a:rPr lang="en-US" sz="2400" dirty="0" err="1"/>
              <a:t>behaviour</a:t>
            </a:r>
            <a:r>
              <a:rPr lang="en-US" sz="2400" dirty="0"/>
              <a:t> is rather passive, and there are not many connections with other individuals or the provider</a:t>
            </a:r>
            <a:endParaRPr lang="ru-RU" sz="2400" dirty="0"/>
          </a:p>
        </p:txBody>
      </p:sp>
    </p:spTree>
    <p:extLst>
      <p:ext uri="{BB962C8B-B14F-4D97-AF65-F5344CB8AC3E}">
        <p14:creationId xmlns:p14="http://schemas.microsoft.com/office/powerpoint/2010/main" val="21226844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107B016-9874-4EE6-922A-AE369ADB5110}"/>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099ABA4A-7954-460A-ACBB-8A4E4E8AA13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95836B44-16FE-47F5-8F2F-DEAC7294CEC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87DA2B39-7244-4CC8-B4FE-CAF1B517D380}"/>
              </a:ext>
            </a:extLst>
          </p:cNvPr>
          <p:cNvSpPr>
            <a:spLocks noGrp="1"/>
          </p:cNvSpPr>
          <p:nvPr>
            <p:ph type="title"/>
          </p:nvPr>
        </p:nvSpPr>
        <p:spPr/>
        <p:txBody>
          <a:bodyPr/>
          <a:lstStyle/>
          <a:p>
            <a:endParaRPr lang="ru-RU" dirty="0"/>
          </a:p>
        </p:txBody>
      </p:sp>
      <p:sp>
        <p:nvSpPr>
          <p:cNvPr id="3" name="Content Placeholder 2">
            <a:extLst>
              <a:ext uri="{FF2B5EF4-FFF2-40B4-BE49-F238E27FC236}">
                <a16:creationId xmlns:a16="http://schemas.microsoft.com/office/drawing/2014/main" id="{13540D2F-CBB5-4C97-98AD-F83EBB8A40F9}"/>
              </a:ext>
            </a:extLst>
          </p:cNvPr>
          <p:cNvSpPr>
            <a:spLocks noGrp="1"/>
          </p:cNvSpPr>
          <p:nvPr>
            <p:ph idx="1"/>
          </p:nvPr>
        </p:nvSpPr>
        <p:spPr/>
        <p:txBody>
          <a:bodyPr>
            <a:normAutofit lnSpcReduction="10000"/>
          </a:bodyPr>
          <a:lstStyle/>
          <a:p>
            <a:pPr algn="just"/>
            <a:r>
              <a:rPr lang="en-US" sz="2400" dirty="0"/>
              <a:t>The second category, educational, also includes absorption with the activity but the individual is more actively involved in the delivery. This could be the case of a class or a guided tour where the consumer listens to the information given, is absorbed by the activity but can actively contribute (he can ask questions, exchange information, work in groups, etc.). </a:t>
            </a:r>
          </a:p>
          <a:p>
            <a:pPr algn="just"/>
            <a:r>
              <a:rPr lang="en-US" sz="2400" dirty="0"/>
              <a:t>The third category, escapist, describes occurrences where consumers are in immersion with the activity and active in its delivery. For instance, skiing, sky diving, roller coasters and aquaparks are all instances where the customers will learn or be entertained and will be fully immersed in his activity. </a:t>
            </a:r>
            <a:endParaRPr lang="ru-RU" sz="2400" dirty="0"/>
          </a:p>
        </p:txBody>
      </p:sp>
    </p:spTree>
    <p:extLst>
      <p:ext uri="{BB962C8B-B14F-4D97-AF65-F5344CB8AC3E}">
        <p14:creationId xmlns:p14="http://schemas.microsoft.com/office/powerpoint/2010/main" val="204192686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63EF6A6-AC1E-4CC4-9079-F1253CC5481D}"/>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BBC047F1-FF06-4D10-85C5-FDBA9DE68E1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2F24E047-66B1-435D-82E3-7F57895FF9D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11D0BF0-3DCA-4A07-9FCB-BACF63D51505}"/>
              </a:ext>
            </a:extLst>
          </p:cNvPr>
          <p:cNvSpPr>
            <a:spLocks noGrp="1"/>
          </p:cNvSpPr>
          <p:nvPr>
            <p:ph type="title"/>
          </p:nvPr>
        </p:nvSpPr>
        <p:spPr/>
        <p:txBody>
          <a:bodyPr/>
          <a:lstStyle/>
          <a:p>
            <a:endParaRPr lang="ru-RU"/>
          </a:p>
        </p:txBody>
      </p:sp>
      <p:sp>
        <p:nvSpPr>
          <p:cNvPr id="3" name="Content Placeholder 2">
            <a:extLst>
              <a:ext uri="{FF2B5EF4-FFF2-40B4-BE49-F238E27FC236}">
                <a16:creationId xmlns:a16="http://schemas.microsoft.com/office/drawing/2014/main" id="{E35087EF-4835-4B2F-80ED-924F701B010F}"/>
              </a:ext>
            </a:extLst>
          </p:cNvPr>
          <p:cNvSpPr>
            <a:spLocks noGrp="1"/>
          </p:cNvSpPr>
          <p:nvPr>
            <p:ph idx="1"/>
          </p:nvPr>
        </p:nvSpPr>
        <p:spPr/>
        <p:txBody>
          <a:bodyPr>
            <a:normAutofit/>
          </a:bodyPr>
          <a:lstStyle/>
          <a:p>
            <a:pPr algn="just"/>
            <a:r>
              <a:rPr lang="en-US" sz="2800" dirty="0"/>
              <a:t>The last category, aesthetic, involves equal levels of immersion but in a more passive form. These experiences are also found in tourism consumption: watching Niagara Falls or observing Milford Sound in New Zealand are characteristic of those experiences.</a:t>
            </a:r>
            <a:endParaRPr lang="ru-RU" sz="2800" dirty="0"/>
          </a:p>
        </p:txBody>
      </p:sp>
    </p:spTree>
    <p:extLst>
      <p:ext uri="{BB962C8B-B14F-4D97-AF65-F5344CB8AC3E}">
        <p14:creationId xmlns:p14="http://schemas.microsoft.com/office/powerpoint/2010/main" val="3565092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F4EA9976-005A-4088-852A-491BCDAE0911}"/>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172F07B5-1B45-47B7-AAF1-76AD7B68EEE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D17F009C-40A1-4DB1-897C-94C4457349B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02EB6429-CE9A-4401-9082-A0827CD7DD27}"/>
              </a:ext>
            </a:extLst>
          </p:cNvPr>
          <p:cNvSpPr>
            <a:spLocks noGrp="1"/>
          </p:cNvSpPr>
          <p:nvPr>
            <p:ph type="title"/>
          </p:nvPr>
        </p:nvSpPr>
        <p:spPr/>
        <p:txBody>
          <a:bodyPr/>
          <a:lstStyle/>
          <a:p>
            <a:r>
              <a:rPr lang="en-US" dirty="0">
                <a:solidFill>
                  <a:schemeClr val="accent2"/>
                </a:solidFill>
              </a:rPr>
              <a:t>The different steps of the experience</a:t>
            </a:r>
            <a:endParaRPr lang="ru-RU" dirty="0">
              <a:solidFill>
                <a:schemeClr val="accent2"/>
              </a:solidFill>
            </a:endParaRPr>
          </a:p>
        </p:txBody>
      </p:sp>
      <p:sp>
        <p:nvSpPr>
          <p:cNvPr id="3" name="Content Placeholder 2">
            <a:extLst>
              <a:ext uri="{FF2B5EF4-FFF2-40B4-BE49-F238E27FC236}">
                <a16:creationId xmlns:a16="http://schemas.microsoft.com/office/drawing/2014/main" id="{33C609B6-76ED-48A3-88DA-C75A5749777F}"/>
              </a:ext>
            </a:extLst>
          </p:cNvPr>
          <p:cNvSpPr>
            <a:spLocks noGrp="1"/>
          </p:cNvSpPr>
          <p:nvPr>
            <p:ph idx="1"/>
          </p:nvPr>
        </p:nvSpPr>
        <p:spPr/>
        <p:txBody>
          <a:bodyPr>
            <a:normAutofit/>
          </a:bodyPr>
          <a:lstStyle/>
          <a:p>
            <a:pPr algn="just"/>
            <a:r>
              <a:rPr lang="en-US" sz="2800" dirty="0"/>
              <a:t>Following the experiential perspective, the consumer becomes an active economic actor involved within his consumption experiences. </a:t>
            </a:r>
            <a:r>
              <a:rPr lang="en-US" sz="2800" b="1" dirty="0"/>
              <a:t>Furthermore, the role of companies is to assist their customers in the production and the achievement of their experiences</a:t>
            </a:r>
            <a:endParaRPr lang="ru-RU" sz="2800" b="1" dirty="0"/>
          </a:p>
        </p:txBody>
      </p:sp>
    </p:spTree>
    <p:extLst>
      <p:ext uri="{BB962C8B-B14F-4D97-AF65-F5344CB8AC3E}">
        <p14:creationId xmlns:p14="http://schemas.microsoft.com/office/powerpoint/2010/main" val="178401748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50098B60-7E93-4DF8-A774-BA548857B3BC}"/>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662ECC4-45CE-4DBD-BF30-976C86F15FC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BBB01FF4-2180-43D5-840F-3E034AC2EBB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8541867D-F47E-45AE-A050-691A3B4F619E}"/>
              </a:ext>
            </a:extLst>
          </p:cNvPr>
          <p:cNvSpPr>
            <a:spLocks noGrp="1"/>
          </p:cNvSpPr>
          <p:nvPr>
            <p:ph type="title"/>
          </p:nvPr>
        </p:nvSpPr>
        <p:spPr/>
        <p:txBody>
          <a:bodyPr/>
          <a:lstStyle/>
          <a:p>
            <a:r>
              <a:rPr lang="en-US" dirty="0">
                <a:solidFill>
                  <a:schemeClr val="accent2"/>
                </a:solidFill>
              </a:rPr>
              <a:t>Key concepts of the experiential marketing approach</a:t>
            </a:r>
            <a:endParaRPr lang="ru-RU" dirty="0">
              <a:solidFill>
                <a:schemeClr val="accent2"/>
              </a:solidFill>
            </a:endParaRPr>
          </a:p>
        </p:txBody>
      </p:sp>
      <p:sp>
        <p:nvSpPr>
          <p:cNvPr id="3" name="Content Placeholder 2">
            <a:extLst>
              <a:ext uri="{FF2B5EF4-FFF2-40B4-BE49-F238E27FC236}">
                <a16:creationId xmlns:a16="http://schemas.microsoft.com/office/drawing/2014/main" id="{FE3273C0-DCEF-49FB-A7F0-63BE23985AD3}"/>
              </a:ext>
            </a:extLst>
          </p:cNvPr>
          <p:cNvSpPr>
            <a:spLocks noGrp="1"/>
          </p:cNvSpPr>
          <p:nvPr>
            <p:ph idx="1"/>
          </p:nvPr>
        </p:nvSpPr>
        <p:spPr/>
        <p:txBody>
          <a:bodyPr>
            <a:normAutofit fontScale="92500"/>
          </a:bodyPr>
          <a:lstStyle/>
          <a:p>
            <a:pPr algn="just"/>
            <a:r>
              <a:rPr lang="en-US" sz="2800" dirty="0"/>
              <a:t>As proposed by O'Sullivan and Spangler (1998), the key concepts of the experiential marketing approach can be categorized as </a:t>
            </a:r>
          </a:p>
          <a:p>
            <a:pPr algn="just"/>
            <a:r>
              <a:rPr lang="en-US" sz="2800" dirty="0"/>
              <a:t>(1) user involvement (physical, mental, emotional, social and spiritual) </a:t>
            </a:r>
          </a:p>
          <a:p>
            <a:pPr algn="just"/>
            <a:r>
              <a:rPr lang="en-US" sz="2800" dirty="0"/>
              <a:t>(2) the users co-participation in the product's offer </a:t>
            </a:r>
          </a:p>
          <a:p>
            <a:pPr algn="just"/>
            <a:r>
              <a:rPr lang="en-US" sz="2800" dirty="0"/>
              <a:t>(3) the relevance of the product's or service's symbolic values </a:t>
            </a:r>
          </a:p>
          <a:p>
            <a:pPr algn="just"/>
            <a:r>
              <a:rPr lang="en-US" sz="2800" dirty="0"/>
              <a:t>(4) the product's or service's multi-functionality and </a:t>
            </a:r>
          </a:p>
          <a:p>
            <a:pPr algn="just"/>
            <a:r>
              <a:rPr lang="en-US" sz="2800" dirty="0"/>
              <a:t>(5) the centrality of experience in consumption. </a:t>
            </a:r>
            <a:endParaRPr lang="ru-RU" sz="2800" dirty="0"/>
          </a:p>
        </p:txBody>
      </p:sp>
    </p:spTree>
    <p:extLst>
      <p:ext uri="{BB962C8B-B14F-4D97-AF65-F5344CB8AC3E}">
        <p14:creationId xmlns:p14="http://schemas.microsoft.com/office/powerpoint/2010/main" val="1183100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3EB8E057-6B14-4208-8A2C-6EB6EE6CAF50}"/>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097F459E-0848-401C-8C54-16455A94DED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6431C819-9B09-4A63-9328-BBD004EAC8A8}"/>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27E2C930-C596-4190-883E-1DD5D20D39ED}"/>
              </a:ext>
            </a:extLst>
          </p:cNvPr>
          <p:cNvSpPr>
            <a:spLocks noGrp="1"/>
          </p:cNvSpPr>
          <p:nvPr>
            <p:ph type="title"/>
          </p:nvPr>
        </p:nvSpPr>
        <p:spPr/>
        <p:txBody>
          <a:bodyPr/>
          <a:lstStyle/>
          <a:p>
            <a:r>
              <a:rPr lang="en-US" dirty="0">
                <a:solidFill>
                  <a:schemeClr val="accent2"/>
                </a:solidFill>
              </a:rPr>
              <a:t>Pine and Gilmore identified five key experience design principles:</a:t>
            </a:r>
            <a:endParaRPr lang="ru-RU" dirty="0">
              <a:solidFill>
                <a:schemeClr val="accent2"/>
              </a:solidFill>
            </a:endParaRPr>
          </a:p>
        </p:txBody>
      </p:sp>
      <p:sp>
        <p:nvSpPr>
          <p:cNvPr id="3" name="Content Placeholder 2">
            <a:extLst>
              <a:ext uri="{FF2B5EF4-FFF2-40B4-BE49-F238E27FC236}">
                <a16:creationId xmlns:a16="http://schemas.microsoft.com/office/drawing/2014/main" id="{D575AC6B-91D4-4515-A13B-55F4A9AFB6D4}"/>
              </a:ext>
            </a:extLst>
          </p:cNvPr>
          <p:cNvSpPr>
            <a:spLocks noGrp="1"/>
          </p:cNvSpPr>
          <p:nvPr>
            <p:ph idx="1"/>
          </p:nvPr>
        </p:nvSpPr>
        <p:spPr/>
        <p:txBody>
          <a:bodyPr>
            <a:normAutofit/>
          </a:bodyPr>
          <a:lstStyle/>
          <a:p>
            <a:pPr algn="just"/>
            <a:r>
              <a:rPr lang="en-US" sz="2800" dirty="0"/>
              <a:t>Theming which will help to organize the impressions consumers encounter when in the premises of the provider. The objective here is to unify the different elements provided around a coherent story-line</a:t>
            </a:r>
          </a:p>
          <a:p>
            <a:pPr algn="just"/>
            <a:r>
              <a:rPr lang="en-US" sz="2800" dirty="0"/>
              <a:t>Harmonize impressions with positive cues: it is important to produce indelible impressions that consumers can take away with them and that will help to fulfil the theme. </a:t>
            </a:r>
          </a:p>
        </p:txBody>
      </p:sp>
    </p:spTree>
    <p:extLst>
      <p:ext uri="{BB962C8B-B14F-4D97-AF65-F5344CB8AC3E}">
        <p14:creationId xmlns:p14="http://schemas.microsoft.com/office/powerpoint/2010/main" val="98453010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9F53FF9-DB0A-4709-9744-6B463421585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2406DF9-C700-4E39-A817-18522A9989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C4069075-DE19-481A-8F85-2B01CEB10137}"/>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27E2C930-C596-4190-883E-1DD5D20D39ED}"/>
              </a:ext>
            </a:extLst>
          </p:cNvPr>
          <p:cNvSpPr>
            <a:spLocks noGrp="1"/>
          </p:cNvSpPr>
          <p:nvPr>
            <p:ph type="title"/>
          </p:nvPr>
        </p:nvSpPr>
        <p:spPr/>
        <p:txBody>
          <a:bodyPr/>
          <a:lstStyle/>
          <a:p>
            <a:r>
              <a:rPr lang="en-US" dirty="0">
                <a:solidFill>
                  <a:schemeClr val="accent2"/>
                </a:solidFill>
              </a:rPr>
              <a:t>Pine and Gilmore identified five key experience design principles:</a:t>
            </a:r>
            <a:endParaRPr lang="ru-RU" dirty="0">
              <a:solidFill>
                <a:schemeClr val="accent2"/>
              </a:solidFill>
            </a:endParaRPr>
          </a:p>
        </p:txBody>
      </p:sp>
      <p:sp>
        <p:nvSpPr>
          <p:cNvPr id="3" name="Content Placeholder 2">
            <a:extLst>
              <a:ext uri="{FF2B5EF4-FFF2-40B4-BE49-F238E27FC236}">
                <a16:creationId xmlns:a16="http://schemas.microsoft.com/office/drawing/2014/main" id="{D575AC6B-91D4-4515-A13B-55F4A9AFB6D4}"/>
              </a:ext>
            </a:extLst>
          </p:cNvPr>
          <p:cNvSpPr>
            <a:spLocks noGrp="1"/>
          </p:cNvSpPr>
          <p:nvPr>
            <p:ph idx="1"/>
          </p:nvPr>
        </p:nvSpPr>
        <p:spPr/>
        <p:txBody>
          <a:bodyPr>
            <a:normAutofit/>
          </a:bodyPr>
          <a:lstStyle/>
          <a:p>
            <a:pPr algn="just"/>
            <a:r>
              <a:rPr lang="en-US" sz="2800" dirty="0"/>
              <a:t>Eliminate negative cues eliminate anything that detract or diminishes the quality of the experience </a:t>
            </a:r>
          </a:p>
          <a:p>
            <a:pPr algn="just"/>
            <a:r>
              <a:rPr lang="en-US" sz="2800" dirty="0"/>
              <a:t>Mix in memorabilia: items that visitors can purchase as a reminder of the experience </a:t>
            </a:r>
          </a:p>
          <a:p>
            <a:pPr algn="just"/>
            <a:r>
              <a:rPr lang="en-US" sz="2800" dirty="0"/>
              <a:t>Engage all five senses: the more senses an experience will engage, the more memorable it will be for the consumers.</a:t>
            </a:r>
            <a:endParaRPr lang="ru-RU" sz="2800" dirty="0"/>
          </a:p>
        </p:txBody>
      </p:sp>
    </p:spTree>
    <p:extLst>
      <p:ext uri="{BB962C8B-B14F-4D97-AF65-F5344CB8AC3E}">
        <p14:creationId xmlns:p14="http://schemas.microsoft.com/office/powerpoint/2010/main" val="29603555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80ABFFCA-23A7-463F-945C-D17F511D3C06}"/>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37F97D6E-A0EF-47F2-A842-977654A98E3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AE3C35AD-3758-481F-8EA5-219DB9E6450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1EEE1B58-A5EA-4C41-9C0C-96E41555B5C4}"/>
              </a:ext>
            </a:extLst>
          </p:cNvPr>
          <p:cNvSpPr>
            <a:spLocks noGrp="1"/>
          </p:cNvSpPr>
          <p:nvPr>
            <p:ph type="title"/>
          </p:nvPr>
        </p:nvSpPr>
        <p:spPr/>
        <p:txBody>
          <a:bodyPr>
            <a:normAutofit fontScale="90000"/>
          </a:bodyPr>
          <a:lstStyle/>
          <a:p>
            <a:r>
              <a:rPr lang="en-US" dirty="0" err="1">
                <a:solidFill>
                  <a:schemeClr val="accent2"/>
                </a:solidFill>
              </a:rPr>
              <a:t>Amould</a:t>
            </a:r>
            <a:r>
              <a:rPr lang="en-US" dirty="0">
                <a:solidFill>
                  <a:schemeClr val="accent2"/>
                </a:solidFill>
              </a:rPr>
              <a:t> and Price (1993) have divided the consumption experience into four major stages:</a:t>
            </a:r>
            <a:endParaRPr lang="ru-RU" dirty="0">
              <a:solidFill>
                <a:schemeClr val="accent2"/>
              </a:solidFill>
            </a:endParaRPr>
          </a:p>
        </p:txBody>
      </p:sp>
      <p:sp>
        <p:nvSpPr>
          <p:cNvPr id="3" name="Content Placeholder 2">
            <a:extLst>
              <a:ext uri="{FF2B5EF4-FFF2-40B4-BE49-F238E27FC236}">
                <a16:creationId xmlns:a16="http://schemas.microsoft.com/office/drawing/2014/main" id="{BA42DA79-B438-4352-942F-6C5AE5D44CAB}"/>
              </a:ext>
            </a:extLst>
          </p:cNvPr>
          <p:cNvSpPr>
            <a:spLocks noGrp="1"/>
          </p:cNvSpPr>
          <p:nvPr>
            <p:ph idx="1"/>
          </p:nvPr>
        </p:nvSpPr>
        <p:spPr/>
        <p:txBody>
          <a:bodyPr>
            <a:normAutofit/>
          </a:bodyPr>
          <a:lstStyle/>
          <a:p>
            <a:pPr algn="just"/>
            <a:r>
              <a:rPr lang="en-US" sz="2800" dirty="0"/>
              <a:t>The pre-consumption experience, which involves searching for, planning, day-dreaming about, foreseeing or imagining the experience; </a:t>
            </a:r>
          </a:p>
          <a:p>
            <a:pPr algn="just"/>
            <a:r>
              <a:rPr lang="en-US" sz="2800" dirty="0"/>
              <a:t>The purchase experience which derives from choice, payment, packaging, the encounter with the service and the environment; </a:t>
            </a:r>
          </a:p>
          <a:p>
            <a:pPr algn="just"/>
            <a:r>
              <a:rPr lang="en-US" sz="2800" dirty="0"/>
              <a:t>The core consumption experience including the sensation, the satiety, the satisfaction/dissatisfaction, the irritation or flow, the transformation; </a:t>
            </a:r>
          </a:p>
        </p:txBody>
      </p:sp>
    </p:spTree>
    <p:extLst>
      <p:ext uri="{BB962C8B-B14F-4D97-AF65-F5344CB8AC3E}">
        <p14:creationId xmlns:p14="http://schemas.microsoft.com/office/powerpoint/2010/main" val="9206405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EE1B58-A5EA-4C41-9C0C-96E41555B5C4}"/>
              </a:ext>
            </a:extLst>
          </p:cNvPr>
          <p:cNvSpPr>
            <a:spLocks noGrp="1"/>
          </p:cNvSpPr>
          <p:nvPr>
            <p:ph type="title"/>
          </p:nvPr>
        </p:nvSpPr>
        <p:spPr/>
        <p:txBody>
          <a:bodyPr>
            <a:normAutofit fontScale="90000"/>
          </a:bodyPr>
          <a:lstStyle/>
          <a:p>
            <a:r>
              <a:rPr lang="en-US" dirty="0" err="1">
                <a:solidFill>
                  <a:schemeClr val="accent2"/>
                </a:solidFill>
              </a:rPr>
              <a:t>Amould</a:t>
            </a:r>
            <a:r>
              <a:rPr lang="en-US" dirty="0">
                <a:solidFill>
                  <a:schemeClr val="accent2"/>
                </a:solidFill>
              </a:rPr>
              <a:t> and Price (1993) have divided the consumption experience into four major stages:</a:t>
            </a:r>
            <a:endParaRPr lang="ru-RU" dirty="0">
              <a:solidFill>
                <a:schemeClr val="accent2"/>
              </a:solidFill>
            </a:endParaRPr>
          </a:p>
        </p:txBody>
      </p:sp>
      <p:sp>
        <p:nvSpPr>
          <p:cNvPr id="3" name="Content Placeholder 2">
            <a:extLst>
              <a:ext uri="{FF2B5EF4-FFF2-40B4-BE49-F238E27FC236}">
                <a16:creationId xmlns:a16="http://schemas.microsoft.com/office/drawing/2014/main" id="{BA42DA79-B438-4352-942F-6C5AE5D44CAB}"/>
              </a:ext>
            </a:extLst>
          </p:cNvPr>
          <p:cNvSpPr>
            <a:spLocks noGrp="1"/>
          </p:cNvSpPr>
          <p:nvPr>
            <p:ph idx="1"/>
          </p:nvPr>
        </p:nvSpPr>
        <p:spPr/>
        <p:txBody>
          <a:bodyPr>
            <a:normAutofit/>
          </a:bodyPr>
          <a:lstStyle/>
          <a:p>
            <a:pPr algn="just"/>
            <a:r>
              <a:rPr lang="en-US" sz="2800" dirty="0"/>
              <a:t>The remembered consumption experience and the nostalgia experience activates photographs to re-live a past experience, which is based on accounts of stories and on discussions with friends about the past, and which moves towards the classification of memories.</a:t>
            </a:r>
            <a:endParaRPr lang="ru-RU" sz="2800" dirty="0"/>
          </a:p>
        </p:txBody>
      </p:sp>
      <p:grpSp>
        <p:nvGrpSpPr>
          <p:cNvPr id="4" name="Group 3">
            <a:extLst>
              <a:ext uri="{FF2B5EF4-FFF2-40B4-BE49-F238E27FC236}">
                <a16:creationId xmlns:a16="http://schemas.microsoft.com/office/drawing/2014/main" id="{67E58FE3-5384-4B6E-B0B0-58A40252FF42}"/>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5E72186-7B95-4E87-935C-AADB1906F22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BF213373-5B63-47E1-AEC3-BB8B212CFC0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2826864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2DBB6736-4302-4639-B35F-D0AB1BC6AB4D}"/>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C8B7E2F6-0E8D-4CA0-BEA3-E8391C0C665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1577B48C-8D98-45B9-8F05-EAA88D3803BA}"/>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EB472818-1DF2-466C-A8D3-638307E9EA76}"/>
              </a:ext>
            </a:extLst>
          </p:cNvPr>
          <p:cNvSpPr>
            <a:spLocks noGrp="1"/>
          </p:cNvSpPr>
          <p:nvPr>
            <p:ph type="title"/>
          </p:nvPr>
        </p:nvSpPr>
        <p:spPr/>
        <p:txBody>
          <a:bodyPr/>
          <a:lstStyle/>
          <a:p>
            <a:r>
              <a:rPr lang="en-US" dirty="0">
                <a:solidFill>
                  <a:schemeClr val="accent2"/>
                </a:solidFill>
              </a:rPr>
              <a:t>Postmodern society</a:t>
            </a:r>
            <a:endParaRPr lang="ru-RU" dirty="0">
              <a:solidFill>
                <a:schemeClr val="accent2"/>
              </a:solidFill>
            </a:endParaRPr>
          </a:p>
        </p:txBody>
      </p:sp>
      <p:sp>
        <p:nvSpPr>
          <p:cNvPr id="3" name="Content Placeholder 2">
            <a:extLst>
              <a:ext uri="{FF2B5EF4-FFF2-40B4-BE49-F238E27FC236}">
                <a16:creationId xmlns:a16="http://schemas.microsoft.com/office/drawing/2014/main" id="{488255C4-56BA-422E-A6A8-097993CD134A}"/>
              </a:ext>
            </a:extLst>
          </p:cNvPr>
          <p:cNvSpPr>
            <a:spLocks noGrp="1"/>
          </p:cNvSpPr>
          <p:nvPr>
            <p:ph idx="1"/>
          </p:nvPr>
        </p:nvSpPr>
        <p:spPr/>
        <p:txBody>
          <a:bodyPr>
            <a:normAutofit/>
          </a:bodyPr>
          <a:lstStyle/>
          <a:p>
            <a:pPr algn="just"/>
            <a:r>
              <a:rPr lang="en-US" sz="2800" dirty="0"/>
              <a:t>The beginning of postmodern consumption was closely related to culture, which is not nature but humanly constructed. In opposition to the modem society that places economy and its norms of resource efficiency at the </a:t>
            </a:r>
            <a:r>
              <a:rPr lang="en-US" sz="2800" dirty="0" err="1"/>
              <a:t>centre</a:t>
            </a:r>
            <a:r>
              <a:rPr lang="en-US" sz="2800" dirty="0"/>
              <a:t> of the </a:t>
            </a:r>
            <a:r>
              <a:rPr lang="en-US" sz="2800" dirty="0" err="1"/>
              <a:t>reflexion</a:t>
            </a:r>
            <a:r>
              <a:rPr lang="en-US" sz="2800" dirty="0"/>
              <a:t>, the postmodern consumer society adopts a cultural position rather than a purely economic vision.</a:t>
            </a:r>
            <a:endParaRPr lang="ru-RU" sz="2800" dirty="0"/>
          </a:p>
        </p:txBody>
      </p:sp>
    </p:spTree>
    <p:extLst>
      <p:ext uri="{BB962C8B-B14F-4D97-AF65-F5344CB8AC3E}">
        <p14:creationId xmlns:p14="http://schemas.microsoft.com/office/powerpoint/2010/main" val="303194889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05148A5-71BC-4C46-8357-3F9AB5F91159}"/>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0B88E16F-22E5-451B-8A67-DC66B99C795E}"/>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FA571C16-092F-4804-8219-53A4CD5A5006}"/>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C676A739-0FB6-44F2-A7D4-30ADFB85F056}"/>
              </a:ext>
            </a:extLst>
          </p:cNvPr>
          <p:cNvSpPr>
            <a:spLocks noGrp="1"/>
          </p:cNvSpPr>
          <p:nvPr>
            <p:ph type="title"/>
          </p:nvPr>
        </p:nvSpPr>
        <p:spPr/>
        <p:txBody>
          <a:bodyPr/>
          <a:lstStyle/>
          <a:p>
            <a:r>
              <a:rPr lang="en-US" dirty="0">
                <a:solidFill>
                  <a:schemeClr val="accent2"/>
                </a:solidFill>
              </a:rPr>
              <a:t>Conclusion</a:t>
            </a:r>
            <a:endParaRPr lang="ru-RU" dirty="0">
              <a:solidFill>
                <a:schemeClr val="accent2"/>
              </a:solidFill>
            </a:endParaRPr>
          </a:p>
        </p:txBody>
      </p:sp>
      <p:sp>
        <p:nvSpPr>
          <p:cNvPr id="3" name="Content Placeholder 2">
            <a:extLst>
              <a:ext uri="{FF2B5EF4-FFF2-40B4-BE49-F238E27FC236}">
                <a16:creationId xmlns:a16="http://schemas.microsoft.com/office/drawing/2014/main" id="{DF7FD28F-9043-470C-AEE4-F0AB7ED04D72}"/>
              </a:ext>
            </a:extLst>
          </p:cNvPr>
          <p:cNvSpPr>
            <a:spLocks noGrp="1"/>
          </p:cNvSpPr>
          <p:nvPr>
            <p:ph idx="1"/>
          </p:nvPr>
        </p:nvSpPr>
        <p:spPr/>
        <p:txBody>
          <a:bodyPr>
            <a:normAutofit/>
          </a:bodyPr>
          <a:lstStyle/>
          <a:p>
            <a:pPr algn="just"/>
            <a:r>
              <a:rPr lang="en-US" sz="2800" dirty="0"/>
              <a:t>The experiential approach has developed well beyond its original aim of investigating emotionally laden experiences, such as those encountered in the art, leisure and tourism contexts. </a:t>
            </a:r>
          </a:p>
          <a:p>
            <a:pPr algn="just"/>
            <a:r>
              <a:rPr lang="en-US" sz="2800" dirty="0"/>
              <a:t>For tourism researchers, it is an approach that unifies more mainstream marketing theories to the works conducted for decades by tourism sociologists and </a:t>
            </a:r>
            <a:r>
              <a:rPr lang="en-US" sz="2800" dirty="0" err="1"/>
              <a:t>behaviourists</a:t>
            </a:r>
            <a:r>
              <a:rPr lang="en-US" sz="2800" dirty="0"/>
              <a:t>.</a:t>
            </a:r>
            <a:endParaRPr lang="ru-RU" sz="2800" dirty="0"/>
          </a:p>
        </p:txBody>
      </p:sp>
    </p:spTree>
    <p:extLst>
      <p:ext uri="{BB962C8B-B14F-4D97-AF65-F5344CB8AC3E}">
        <p14:creationId xmlns:p14="http://schemas.microsoft.com/office/powerpoint/2010/main" val="20090920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B27895D-572B-48BE-B250-A45F3B4F8E0A}"/>
              </a:ext>
            </a:extLst>
          </p:cNvPr>
          <p:cNvGrpSpPr/>
          <p:nvPr/>
        </p:nvGrpSpPr>
        <p:grpSpPr>
          <a:xfrm>
            <a:off x="0" y="5380037"/>
            <a:ext cx="9144000" cy="1516063"/>
            <a:chOff x="0" y="5341937"/>
            <a:chExt cx="9144000" cy="1516063"/>
          </a:xfrm>
        </p:grpSpPr>
        <p:pic>
          <p:nvPicPr>
            <p:cNvPr id="6" name="Picture 5" descr="ÐÐ¾ÑÐ¾Ð¶ÐµÐµ Ð¸Ð·Ð¾Ð±ÑÐ°Ð¶ÐµÐ½Ð¸Ðµ">
              <a:extLst>
                <a:ext uri="{FF2B5EF4-FFF2-40B4-BE49-F238E27FC236}">
                  <a16:creationId xmlns:a16="http://schemas.microsoft.com/office/drawing/2014/main" id="{9C8439BA-BBF4-466B-AF8F-081226DCA82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2" descr="https://mir-s3-cdn-cf.behance.net/project_modules/disp/22f8fe33889697.5605ea4c1cb4e.jpg">
              <a:extLst>
                <a:ext uri="{FF2B5EF4-FFF2-40B4-BE49-F238E27FC236}">
                  <a16:creationId xmlns:a16="http://schemas.microsoft.com/office/drawing/2014/main" id="{CCE32468-1792-447A-86E8-48870E8CEF29}"/>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37D3D63F-E7E0-4273-A0F5-5044AF0C145E}"/>
              </a:ext>
            </a:extLst>
          </p:cNvPr>
          <p:cNvSpPr>
            <a:spLocks noGrp="1"/>
          </p:cNvSpPr>
          <p:nvPr>
            <p:ph type="title"/>
          </p:nvPr>
        </p:nvSpPr>
        <p:spPr/>
        <p:txBody>
          <a:bodyPr/>
          <a:lstStyle/>
          <a:p>
            <a:endParaRPr lang="ru-RU"/>
          </a:p>
        </p:txBody>
      </p:sp>
      <p:sp>
        <p:nvSpPr>
          <p:cNvPr id="3" name="Content Placeholder 2">
            <a:extLst>
              <a:ext uri="{FF2B5EF4-FFF2-40B4-BE49-F238E27FC236}">
                <a16:creationId xmlns:a16="http://schemas.microsoft.com/office/drawing/2014/main" id="{5F5C9B89-D9B0-476E-91B0-A0D1CB94E111}"/>
              </a:ext>
            </a:extLst>
          </p:cNvPr>
          <p:cNvSpPr>
            <a:spLocks noGrp="1"/>
          </p:cNvSpPr>
          <p:nvPr>
            <p:ph idx="1"/>
          </p:nvPr>
        </p:nvSpPr>
        <p:spPr/>
        <p:txBody>
          <a:bodyPr/>
          <a:lstStyle/>
          <a:p>
            <a:endParaRPr lang="ru-RU"/>
          </a:p>
        </p:txBody>
      </p:sp>
      <p:pic>
        <p:nvPicPr>
          <p:cNvPr id="4" name="Picture 3">
            <a:extLst>
              <a:ext uri="{FF2B5EF4-FFF2-40B4-BE49-F238E27FC236}">
                <a16:creationId xmlns:a16="http://schemas.microsoft.com/office/drawing/2014/main" id="{29D251D2-13D6-41FA-ADFE-62D7136DD756}"/>
              </a:ext>
            </a:extLst>
          </p:cNvPr>
          <p:cNvPicPr>
            <a:picLocks noChangeAspect="1"/>
          </p:cNvPicPr>
          <p:nvPr/>
        </p:nvPicPr>
        <p:blipFill>
          <a:blip r:embed="rId4"/>
          <a:stretch>
            <a:fillRect/>
          </a:stretch>
        </p:blipFill>
        <p:spPr>
          <a:xfrm>
            <a:off x="242410" y="1712914"/>
            <a:ext cx="8659179" cy="4464049"/>
          </a:xfrm>
          <a:prstGeom prst="rect">
            <a:avLst/>
          </a:prstGeom>
        </p:spPr>
      </p:pic>
    </p:spTree>
    <p:extLst>
      <p:ext uri="{BB962C8B-B14F-4D97-AF65-F5344CB8AC3E}">
        <p14:creationId xmlns:p14="http://schemas.microsoft.com/office/powerpoint/2010/main" val="148892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6B64533E-A0E1-4F56-95DB-A79DC9E2630A}"/>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6EF45D64-0AE4-4FED-B4C0-7FC0EE85DD8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0ED6E7D4-F672-4EE9-91B9-93613996A395}"/>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4E7D8AE7-6A96-47B3-92C6-ECA467504036}"/>
              </a:ext>
            </a:extLst>
          </p:cNvPr>
          <p:cNvSpPr>
            <a:spLocks noGrp="1"/>
          </p:cNvSpPr>
          <p:nvPr>
            <p:ph type="title"/>
          </p:nvPr>
        </p:nvSpPr>
        <p:spPr/>
        <p:txBody>
          <a:bodyPr/>
          <a:lstStyle/>
          <a:p>
            <a:r>
              <a:rPr lang="en-GB" dirty="0">
                <a:solidFill>
                  <a:schemeClr val="accent2"/>
                </a:solidFill>
              </a:rPr>
              <a:t>Lecture 2</a:t>
            </a:r>
            <a:br>
              <a:rPr lang="en-GB" dirty="0">
                <a:solidFill>
                  <a:schemeClr val="accent2"/>
                </a:solidFill>
              </a:rPr>
            </a:br>
            <a:r>
              <a:rPr lang="en-US" b="1" dirty="0">
                <a:solidFill>
                  <a:schemeClr val="accent2"/>
                </a:solidFill>
              </a:rPr>
              <a:t>The experiential approach</a:t>
            </a:r>
            <a:endParaRPr lang="ru-RU" dirty="0">
              <a:solidFill>
                <a:schemeClr val="accent2"/>
              </a:solidFill>
            </a:endParaRPr>
          </a:p>
        </p:txBody>
      </p:sp>
      <p:sp>
        <p:nvSpPr>
          <p:cNvPr id="3" name="Content Placeholder 2">
            <a:extLst>
              <a:ext uri="{FF2B5EF4-FFF2-40B4-BE49-F238E27FC236}">
                <a16:creationId xmlns:a16="http://schemas.microsoft.com/office/drawing/2014/main" id="{9E210740-684A-4B0A-A8E0-E353C2D2B023}"/>
              </a:ext>
            </a:extLst>
          </p:cNvPr>
          <p:cNvSpPr>
            <a:spLocks noGrp="1"/>
          </p:cNvSpPr>
          <p:nvPr>
            <p:ph idx="1"/>
          </p:nvPr>
        </p:nvSpPr>
        <p:spPr/>
        <p:txBody>
          <a:bodyPr>
            <a:normAutofit/>
          </a:bodyPr>
          <a:lstStyle/>
          <a:p>
            <a:pPr algn="just"/>
            <a:r>
              <a:rPr lang="en-US" sz="2400" dirty="0"/>
              <a:t>The second lecture will narrow down the framework by presenting the experiential theories. We start by addressing the limits of traditional marketing models, especially the rational side of consumers and their aim to </a:t>
            </a:r>
            <a:r>
              <a:rPr lang="en-US" sz="2400" dirty="0" err="1"/>
              <a:t>maximise</a:t>
            </a:r>
            <a:r>
              <a:rPr lang="en-US" sz="2400" dirty="0"/>
              <a:t> utility. From this critic can be understood the emergence of experiential theories that aimed to develop new models to explain consumption practices in specific areas such as culture, art, leisure and tourism. The principles and variables of this approach will be detailed and the evolution  of this approach over the last three decades will be presented.</a:t>
            </a:r>
            <a:endParaRPr lang="ru-RU" sz="2400" dirty="0"/>
          </a:p>
        </p:txBody>
      </p:sp>
    </p:spTree>
    <p:extLst>
      <p:ext uri="{BB962C8B-B14F-4D97-AF65-F5344CB8AC3E}">
        <p14:creationId xmlns:p14="http://schemas.microsoft.com/office/powerpoint/2010/main" val="64477082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7D6302-9929-4E53-BA38-2E540F8446FB}"/>
              </a:ext>
            </a:extLst>
          </p:cNvPr>
          <p:cNvSpPr>
            <a:spLocks noGrp="1"/>
          </p:cNvSpPr>
          <p:nvPr>
            <p:ph type="title"/>
          </p:nvPr>
        </p:nvSpPr>
        <p:spPr/>
        <p:txBody>
          <a:bodyPr/>
          <a:lstStyle/>
          <a:p>
            <a:r>
              <a:rPr lang="en-US" dirty="0">
                <a:solidFill>
                  <a:schemeClr val="accent2"/>
                </a:solidFill>
              </a:rPr>
              <a:t>The framework</a:t>
            </a:r>
            <a:endParaRPr lang="ru-RU" dirty="0">
              <a:solidFill>
                <a:schemeClr val="accent2"/>
              </a:solidFill>
            </a:endParaRPr>
          </a:p>
        </p:txBody>
      </p:sp>
      <p:sp>
        <p:nvSpPr>
          <p:cNvPr id="3" name="Content Placeholder 2">
            <a:extLst>
              <a:ext uri="{FF2B5EF4-FFF2-40B4-BE49-F238E27FC236}">
                <a16:creationId xmlns:a16="http://schemas.microsoft.com/office/drawing/2014/main" id="{630F92C3-18A9-478B-AF08-0DC2F518B8F3}"/>
              </a:ext>
            </a:extLst>
          </p:cNvPr>
          <p:cNvSpPr>
            <a:spLocks noGrp="1"/>
          </p:cNvSpPr>
          <p:nvPr>
            <p:ph idx="1"/>
          </p:nvPr>
        </p:nvSpPr>
        <p:spPr/>
        <p:txBody>
          <a:bodyPr>
            <a:normAutofit/>
          </a:bodyPr>
          <a:lstStyle/>
          <a:p>
            <a:pPr algn="just"/>
            <a:r>
              <a:rPr lang="en-US" sz="2800" dirty="0"/>
              <a:t>Lecture presents the experiential approach, looking at its foundations and the reason why this theory emerged. After explaining the limitations that some researchers identified with utilitarian approaches in understanding consumer </a:t>
            </a:r>
            <a:r>
              <a:rPr lang="en-US" sz="2800" dirty="0" err="1"/>
              <a:t>behaviour</a:t>
            </a:r>
            <a:r>
              <a:rPr lang="en-US" sz="2800" dirty="0"/>
              <a:t>, the chapter then explains the foundations of experiential marketing. </a:t>
            </a:r>
            <a:endParaRPr lang="ru-RU" sz="2800" dirty="0"/>
          </a:p>
        </p:txBody>
      </p:sp>
      <p:grpSp>
        <p:nvGrpSpPr>
          <p:cNvPr id="4" name="Group 3">
            <a:extLst>
              <a:ext uri="{FF2B5EF4-FFF2-40B4-BE49-F238E27FC236}">
                <a16:creationId xmlns:a16="http://schemas.microsoft.com/office/drawing/2014/main" id="{E4EFEA7E-4B35-4443-8B91-1A616F84085D}"/>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FBF0A456-0094-4BF2-9437-8239060D436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FD432F4C-DCA9-43C7-B3B2-EC2A25D0A32D}"/>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951034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4C78B7AB-1CF8-4F3D-B7C9-17A0AD0421D2}"/>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0ADC0A7D-C49F-43A8-9603-48FE77A0ED8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7A03B5B6-9998-4059-9562-EAE031FB2FC0}"/>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FA70FF25-FE9C-44AF-952F-5AE7C828CF5A}"/>
              </a:ext>
            </a:extLst>
          </p:cNvPr>
          <p:cNvSpPr>
            <a:spLocks noGrp="1"/>
          </p:cNvSpPr>
          <p:nvPr>
            <p:ph type="title"/>
          </p:nvPr>
        </p:nvSpPr>
        <p:spPr/>
        <p:txBody>
          <a:bodyPr/>
          <a:lstStyle/>
          <a:p>
            <a:r>
              <a:rPr lang="en-US" dirty="0">
                <a:solidFill>
                  <a:schemeClr val="accent2"/>
                </a:solidFill>
              </a:rPr>
              <a:t>The framework and case-studies</a:t>
            </a:r>
            <a:endParaRPr lang="ru-RU" dirty="0">
              <a:solidFill>
                <a:schemeClr val="accent2"/>
              </a:solidFill>
            </a:endParaRPr>
          </a:p>
        </p:txBody>
      </p:sp>
      <p:sp>
        <p:nvSpPr>
          <p:cNvPr id="3" name="Content Placeholder 2">
            <a:extLst>
              <a:ext uri="{FF2B5EF4-FFF2-40B4-BE49-F238E27FC236}">
                <a16:creationId xmlns:a16="http://schemas.microsoft.com/office/drawing/2014/main" id="{229ADC19-DCA5-4B03-A02A-B3320E587156}"/>
              </a:ext>
            </a:extLst>
          </p:cNvPr>
          <p:cNvSpPr>
            <a:spLocks noGrp="1"/>
          </p:cNvSpPr>
          <p:nvPr>
            <p:ph idx="1"/>
          </p:nvPr>
        </p:nvSpPr>
        <p:spPr/>
        <p:txBody>
          <a:bodyPr>
            <a:normAutofit/>
          </a:bodyPr>
          <a:lstStyle/>
          <a:p>
            <a:pPr algn="just"/>
            <a:r>
              <a:rPr lang="en-US" sz="2800" dirty="0"/>
              <a:t>This approach evolved has tremendously throughout the 1990s, especially with the emergence of the experience economy. The chapter also looks at the important role of emotions in understanding hedonic consumption and provides several examples that highlight different facets of the experience in various tourism contexts. Those examples include wildlife watching encounters, the Paris Syndrome, and the art of storytelling</a:t>
            </a:r>
            <a:endParaRPr lang="ru-RU" sz="2800" dirty="0"/>
          </a:p>
        </p:txBody>
      </p:sp>
    </p:spTree>
    <p:extLst>
      <p:ext uri="{BB962C8B-B14F-4D97-AF65-F5344CB8AC3E}">
        <p14:creationId xmlns:p14="http://schemas.microsoft.com/office/powerpoint/2010/main" val="40320967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BF4F94FE-ED58-496D-81B7-0162862B98BE}"/>
              </a:ext>
            </a:extLst>
          </p:cNvPr>
          <p:cNvGrpSpPr/>
          <p:nvPr/>
        </p:nvGrpSpPr>
        <p:grpSpPr>
          <a:xfrm>
            <a:off x="0" y="5380037"/>
            <a:ext cx="9144000" cy="1516063"/>
            <a:chOff x="0" y="5341937"/>
            <a:chExt cx="9144000" cy="1516063"/>
          </a:xfrm>
        </p:grpSpPr>
        <p:pic>
          <p:nvPicPr>
            <p:cNvPr id="5" name="Picture 4" descr="ÐÐ¾ÑÐ¾Ð¶ÐµÐµ Ð¸Ð·Ð¾Ð±ÑÐ°Ð¶ÐµÐ½Ð¸Ðµ">
              <a:extLst>
                <a:ext uri="{FF2B5EF4-FFF2-40B4-BE49-F238E27FC236}">
                  <a16:creationId xmlns:a16="http://schemas.microsoft.com/office/drawing/2014/main" id="{2CD3589D-FE7D-4A57-B0F7-15D4A39DDFE8}"/>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25500" b="31981"/>
            <a:stretch/>
          </p:blipFill>
          <p:spPr bwMode="auto">
            <a:xfrm>
              <a:off x="4886325" y="5341937"/>
              <a:ext cx="4257675" cy="1516063"/>
            </a:xfrm>
            <a:prstGeom prst="rect">
              <a:avLst/>
            </a:prstGeom>
            <a:noFill/>
            <a:extLst>
              <a:ext uri="{909E8E84-426E-40DD-AFC4-6F175D3DCCD1}">
                <a14:hiddenFill xmlns:a14="http://schemas.microsoft.com/office/drawing/2010/main">
                  <a:solidFill>
                    <a:srgbClr val="FFFFFF"/>
                  </a:solidFill>
                </a14:hiddenFill>
              </a:ext>
            </a:extLst>
          </p:spPr>
        </p:pic>
        <p:pic>
          <p:nvPicPr>
            <p:cNvPr id="6" name="Picture 2" descr="https://mir-s3-cdn-cf.behance.net/project_modules/disp/22f8fe33889697.5605ea4c1cb4e.jpg">
              <a:extLst>
                <a:ext uri="{FF2B5EF4-FFF2-40B4-BE49-F238E27FC236}">
                  <a16:creationId xmlns:a16="http://schemas.microsoft.com/office/drawing/2014/main" id="{EF285AF1-84BE-4B5A-9F68-1AFA105CD94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 r="-9955" b="38177"/>
            <a:stretch/>
          </p:blipFill>
          <p:spPr bwMode="auto">
            <a:xfrm>
              <a:off x="0" y="5480049"/>
              <a:ext cx="6283960" cy="1377951"/>
            </a:xfrm>
            <a:prstGeom prst="rect">
              <a:avLst/>
            </a:prstGeom>
            <a:noFill/>
            <a:extLst>
              <a:ext uri="{909E8E84-426E-40DD-AFC4-6F175D3DCCD1}">
                <a14:hiddenFill xmlns:a14="http://schemas.microsoft.com/office/drawing/2010/main">
                  <a:solidFill>
                    <a:srgbClr val="FFFFFF"/>
                  </a:solidFill>
                </a14:hiddenFill>
              </a:ext>
            </a:extLst>
          </p:spPr>
        </p:pic>
      </p:grpSp>
      <p:sp>
        <p:nvSpPr>
          <p:cNvPr id="2" name="Title 1">
            <a:extLst>
              <a:ext uri="{FF2B5EF4-FFF2-40B4-BE49-F238E27FC236}">
                <a16:creationId xmlns:a16="http://schemas.microsoft.com/office/drawing/2014/main" id="{A12A0887-C6E4-4C23-ADE3-81B27BD9110A}"/>
              </a:ext>
            </a:extLst>
          </p:cNvPr>
          <p:cNvSpPr>
            <a:spLocks noGrp="1"/>
          </p:cNvSpPr>
          <p:nvPr>
            <p:ph type="title"/>
          </p:nvPr>
        </p:nvSpPr>
        <p:spPr/>
        <p:txBody>
          <a:bodyPr/>
          <a:lstStyle/>
          <a:p>
            <a:r>
              <a:rPr lang="en-US" dirty="0">
                <a:solidFill>
                  <a:schemeClr val="accent2"/>
                </a:solidFill>
              </a:rPr>
              <a:t>After studying this lecture students should be able to:</a:t>
            </a:r>
            <a:endParaRPr lang="ru-RU" dirty="0">
              <a:solidFill>
                <a:schemeClr val="accent2"/>
              </a:solidFill>
            </a:endParaRPr>
          </a:p>
        </p:txBody>
      </p:sp>
      <p:sp>
        <p:nvSpPr>
          <p:cNvPr id="3" name="Content Placeholder 2">
            <a:extLst>
              <a:ext uri="{FF2B5EF4-FFF2-40B4-BE49-F238E27FC236}">
                <a16:creationId xmlns:a16="http://schemas.microsoft.com/office/drawing/2014/main" id="{99E5065B-FB45-4530-A04E-2396E3C7488E}"/>
              </a:ext>
            </a:extLst>
          </p:cNvPr>
          <p:cNvSpPr>
            <a:spLocks noGrp="1"/>
          </p:cNvSpPr>
          <p:nvPr>
            <p:ph idx="1"/>
          </p:nvPr>
        </p:nvSpPr>
        <p:spPr/>
        <p:txBody>
          <a:bodyPr>
            <a:normAutofit lnSpcReduction="10000"/>
          </a:bodyPr>
          <a:lstStyle/>
          <a:p>
            <a:pPr algn="just"/>
            <a:r>
              <a:rPr lang="en-US" sz="2400" dirty="0"/>
              <a:t>Understand in which consumption contexts the traditional utilitarian approach encounters its limits. </a:t>
            </a:r>
          </a:p>
          <a:p>
            <a:pPr algn="just"/>
            <a:r>
              <a:rPr lang="en-US" sz="2400" dirty="0"/>
              <a:t>Define the aims of the experiential approach and explain what it implies for marketers. </a:t>
            </a:r>
          </a:p>
          <a:p>
            <a:pPr algn="just"/>
            <a:r>
              <a:rPr lang="en-US" sz="2400" dirty="0"/>
              <a:t>Appreciate the role of emotions in creating a memorable experience and understand how it can be managed to generate a worthy experience. </a:t>
            </a:r>
          </a:p>
          <a:p>
            <a:pPr algn="just"/>
            <a:r>
              <a:rPr lang="en-US" sz="2400" dirty="0"/>
              <a:t>Understand the various senses involved in an experience and what might trigger them. </a:t>
            </a:r>
          </a:p>
          <a:p>
            <a:pPr algn="just"/>
            <a:r>
              <a:rPr lang="en-US" sz="2400" dirty="0"/>
              <a:t>Comprehend the various steps involved in setting up an experience and be able to apply this knowledge to different experiential contexts.</a:t>
            </a:r>
            <a:endParaRPr lang="ru-RU" sz="2400" dirty="0"/>
          </a:p>
        </p:txBody>
      </p:sp>
    </p:spTree>
    <p:extLst>
      <p:ext uri="{BB962C8B-B14F-4D97-AF65-F5344CB8AC3E}">
        <p14:creationId xmlns:p14="http://schemas.microsoft.com/office/powerpoint/2010/main" val="298942219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3476</TotalTime>
  <Words>2548</Words>
  <Application>Microsoft Office PowerPoint</Application>
  <PresentationFormat>On-screen Show (4:3)</PresentationFormat>
  <Paragraphs>107</Paragraphs>
  <Slides>40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40</vt:i4>
      </vt:variant>
    </vt:vector>
  </HeadingPairs>
  <TitlesOfParts>
    <vt:vector size="43" baseType="lpstr">
      <vt:lpstr>Arial</vt:lpstr>
      <vt:lpstr>Calibri</vt:lpstr>
      <vt:lpstr>Office Theme</vt:lpstr>
      <vt:lpstr>南宁师范大学 Nanning Normal University Department of tourism &amp; culture</vt:lpstr>
      <vt:lpstr>Review of the previous lecture content</vt:lpstr>
      <vt:lpstr>Modern consumer society</vt:lpstr>
      <vt:lpstr>Postmodern society</vt:lpstr>
      <vt:lpstr>PowerPoint Presentation</vt:lpstr>
      <vt:lpstr>Lecture 2 The experiential approach</vt:lpstr>
      <vt:lpstr>The framework</vt:lpstr>
      <vt:lpstr>The framework and case-studies</vt:lpstr>
      <vt:lpstr>After studying this lecture students should be able to:</vt:lpstr>
      <vt:lpstr>What is consumer experience</vt:lpstr>
      <vt:lpstr>The limits of the utilitarian approach</vt:lpstr>
      <vt:lpstr>PowerPoint Presentation</vt:lpstr>
      <vt:lpstr>Aestheticism and hedonism</vt:lpstr>
      <vt:lpstr>PowerPoint Presentation</vt:lpstr>
      <vt:lpstr>PowerPoint Presentation</vt:lpstr>
      <vt:lpstr>Traditional marketing versus experiential marketing</vt:lpstr>
      <vt:lpstr>PowerPoint Presentation</vt:lpstr>
      <vt:lpstr>The experiential approach</vt:lpstr>
      <vt:lpstr>: Variables used in traditional approaches compared to experiential theories</vt:lpstr>
      <vt:lpstr>Consumer experience</vt:lpstr>
      <vt:lpstr>The impact of childhood experiences upon adult cultural consumption habits</vt:lpstr>
      <vt:lpstr>Recognition of the importance of emotions</vt:lpstr>
      <vt:lpstr>The concept of emotions can be defined as a two-dimensional construct: pleasure and arousal.</vt:lpstr>
      <vt:lpstr>What is emotion</vt:lpstr>
      <vt:lpstr>The power of storytelling</vt:lpstr>
      <vt:lpstr>The power of storytelling</vt:lpstr>
      <vt:lpstr>The power of storytelling</vt:lpstr>
      <vt:lpstr>The power of storytelling: Home task</vt:lpstr>
      <vt:lpstr>September 30, 2019</vt:lpstr>
      <vt:lpstr>The evolution of the hedonic approach </vt:lpstr>
      <vt:lpstr>Pine and Gilmore model</vt:lpstr>
      <vt:lpstr>PowerPoint Presentation</vt:lpstr>
      <vt:lpstr>PowerPoint Presentation</vt:lpstr>
      <vt:lpstr>The different steps of the experience</vt:lpstr>
      <vt:lpstr>Key concepts of the experiential marketing approach</vt:lpstr>
      <vt:lpstr>Pine and Gilmore identified five key experience design principles:</vt:lpstr>
      <vt:lpstr>Pine and Gilmore identified five key experience design principles:</vt:lpstr>
      <vt:lpstr>Amould and Price (1993) have divided the consumption experience into four major stages:</vt:lpstr>
      <vt:lpstr>Amould and Price (1993) have divided the consumption experience into four major stages:</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Ivan Monich</cp:lastModifiedBy>
  <cp:revision>50</cp:revision>
  <cp:lastPrinted>2018-09-10T03:19:00Z</cp:lastPrinted>
  <dcterms:created xsi:type="dcterms:W3CDTF">2016-09-22T15:14:55Z</dcterms:created>
  <dcterms:modified xsi:type="dcterms:W3CDTF">2019-09-29T08:32:19Z</dcterms:modified>
</cp:coreProperties>
</file>