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89" r:id="rId2"/>
    <p:sldId id="464" r:id="rId3"/>
    <p:sldId id="426" r:id="rId4"/>
    <p:sldId id="427" r:id="rId5"/>
    <p:sldId id="456" r:id="rId6"/>
    <p:sldId id="457" r:id="rId7"/>
    <p:sldId id="458" r:id="rId8"/>
    <p:sldId id="459" r:id="rId9"/>
    <p:sldId id="460" r:id="rId10"/>
    <p:sldId id="461" r:id="rId11"/>
    <p:sldId id="462" r:id="rId12"/>
    <p:sldId id="463" r:id="rId13"/>
    <p:sldId id="440" r:id="rId14"/>
    <p:sldId id="465" r:id="rId15"/>
    <p:sldId id="488" r:id="rId16"/>
    <p:sldId id="491" r:id="rId17"/>
    <p:sldId id="466" r:id="rId18"/>
    <p:sldId id="490" r:id="rId19"/>
    <p:sldId id="489" r:id="rId20"/>
    <p:sldId id="467" r:id="rId21"/>
    <p:sldId id="468" r:id="rId22"/>
    <p:sldId id="469" r:id="rId23"/>
    <p:sldId id="470" r:id="rId24"/>
    <p:sldId id="471" r:id="rId25"/>
    <p:sldId id="472" r:id="rId26"/>
    <p:sldId id="473" r:id="rId27"/>
    <p:sldId id="474" r:id="rId28"/>
    <p:sldId id="475" r:id="rId29"/>
    <p:sldId id="476" r:id="rId30"/>
    <p:sldId id="477" r:id="rId31"/>
    <p:sldId id="478" r:id="rId32"/>
    <p:sldId id="479" r:id="rId33"/>
    <p:sldId id="487" r:id="rId34"/>
    <p:sldId id="481" r:id="rId35"/>
    <p:sldId id="480" r:id="rId36"/>
    <p:sldId id="441" r:id="rId37"/>
    <p:sldId id="442" r:id="rId38"/>
    <p:sldId id="443" r:id="rId39"/>
    <p:sldId id="482" r:id="rId40"/>
    <p:sldId id="483" r:id="rId41"/>
    <p:sldId id="484" r:id="rId42"/>
    <p:sldId id="492" r:id="rId43"/>
    <p:sldId id="493" r:id="rId44"/>
    <p:sldId id="494" r:id="rId45"/>
    <p:sldId id="485" r:id="rId46"/>
    <p:sldId id="48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B8D7D-7BA6-4170-AEBE-014B0A9FA51D}" v="102" dt="2019-03-06T14:38:18.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306" autoAdjust="0"/>
  </p:normalViewPr>
  <p:slideViewPr>
    <p:cSldViewPr snapToGrid="0" snapToObjects="1">
      <p:cViewPr varScale="1">
        <p:scale>
          <a:sx n="71" d="100"/>
          <a:sy n="71" d="100"/>
        </p:scale>
        <p:origin x="-5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Monich" userId="df37b809a6939972" providerId="LiveId" clId="{683B8D7D-7BA6-4170-AEBE-014B0A9FA51D}"/>
    <pc:docChg chg="undo custSel modSld">
      <pc:chgData name="Ivan Monich" userId="df37b809a6939972" providerId="LiveId" clId="{683B8D7D-7BA6-4170-AEBE-014B0A9FA51D}" dt="2019-03-06T14:38:20.797" v="51" actId="20577"/>
      <pc:docMkLst>
        <pc:docMk/>
      </pc:docMkLst>
      <pc:sldChg chg="modSp">
        <pc:chgData name="Ivan Monich" userId="df37b809a6939972" providerId="LiveId" clId="{683B8D7D-7BA6-4170-AEBE-014B0A9FA51D}" dt="2019-03-06T13:41:22.642" v="10" actId="27636"/>
        <pc:sldMkLst>
          <pc:docMk/>
          <pc:sldMk cId="889749322" sldId="413"/>
        </pc:sldMkLst>
        <pc:spChg chg="mod">
          <ac:chgData name="Ivan Monich" userId="df37b809a6939972" providerId="LiveId" clId="{683B8D7D-7BA6-4170-AEBE-014B0A9FA51D}" dt="2019-03-06T13:40:04.197" v="0"/>
          <ac:spMkLst>
            <pc:docMk/>
            <pc:sldMk cId="889749322" sldId="413"/>
            <ac:spMk id="2" creationId="{44DD41F0-F0F3-461F-8FB9-261E10982560}"/>
          </ac:spMkLst>
        </pc:spChg>
        <pc:spChg chg="mod">
          <ac:chgData name="Ivan Monich" userId="df37b809a6939972" providerId="LiveId" clId="{683B8D7D-7BA6-4170-AEBE-014B0A9FA51D}" dt="2019-03-06T13:41:22.642" v="10" actId="27636"/>
          <ac:spMkLst>
            <pc:docMk/>
            <pc:sldMk cId="889749322" sldId="413"/>
            <ac:spMk id="3" creationId="{49816BF4-AF4F-4F8F-A3EC-693D2F09F752}"/>
          </ac:spMkLst>
        </pc:spChg>
      </pc:sldChg>
      <pc:sldChg chg="modSp">
        <pc:chgData name="Ivan Monich" userId="df37b809a6939972" providerId="LiveId" clId="{683B8D7D-7BA6-4170-AEBE-014B0A9FA51D}" dt="2019-03-06T13:42:24.003" v="23" actId="113"/>
        <pc:sldMkLst>
          <pc:docMk/>
          <pc:sldMk cId="2798974986" sldId="414"/>
        </pc:sldMkLst>
        <pc:spChg chg="mod">
          <ac:chgData name="Ivan Monich" userId="df37b809a6939972" providerId="LiveId" clId="{683B8D7D-7BA6-4170-AEBE-014B0A9FA51D}" dt="2019-03-06T13:42:04.762" v="21" actId="20577"/>
          <ac:spMkLst>
            <pc:docMk/>
            <pc:sldMk cId="2798974986" sldId="414"/>
            <ac:spMk id="2" creationId="{44DD41F0-F0F3-461F-8FB9-261E10982560}"/>
          </ac:spMkLst>
        </pc:spChg>
        <pc:spChg chg="mod">
          <ac:chgData name="Ivan Monich" userId="df37b809a6939972" providerId="LiveId" clId="{683B8D7D-7BA6-4170-AEBE-014B0A9FA51D}" dt="2019-03-06T13:42:24.003" v="23" actId="113"/>
          <ac:spMkLst>
            <pc:docMk/>
            <pc:sldMk cId="2798974986" sldId="414"/>
            <ac:spMk id="3" creationId="{49816BF4-AF4F-4F8F-A3EC-693D2F09F752}"/>
          </ac:spMkLst>
        </pc:spChg>
      </pc:sldChg>
      <pc:sldChg chg="modSp">
        <pc:chgData name="Ivan Monich" userId="df37b809a6939972" providerId="LiveId" clId="{683B8D7D-7BA6-4170-AEBE-014B0A9FA51D}" dt="2019-03-06T14:35:35.752" v="36" actId="113"/>
        <pc:sldMkLst>
          <pc:docMk/>
          <pc:sldMk cId="4168925131" sldId="415"/>
        </pc:sldMkLst>
        <pc:spChg chg="mod">
          <ac:chgData name="Ivan Monich" userId="df37b809a6939972" providerId="LiveId" clId="{683B8D7D-7BA6-4170-AEBE-014B0A9FA51D}" dt="2019-03-06T14:34:39.755" v="27" actId="27636"/>
          <ac:spMkLst>
            <pc:docMk/>
            <pc:sldMk cId="4168925131" sldId="415"/>
            <ac:spMk id="2" creationId="{44DD41F0-F0F3-461F-8FB9-261E10982560}"/>
          </ac:spMkLst>
        </pc:spChg>
        <pc:spChg chg="mod">
          <ac:chgData name="Ivan Monich" userId="df37b809a6939972" providerId="LiveId" clId="{683B8D7D-7BA6-4170-AEBE-014B0A9FA51D}" dt="2019-03-06T14:35:35.752" v="36" actId="113"/>
          <ac:spMkLst>
            <pc:docMk/>
            <pc:sldMk cId="4168925131" sldId="415"/>
            <ac:spMk id="3" creationId="{49816BF4-AF4F-4F8F-A3EC-693D2F09F752}"/>
          </ac:spMkLst>
        </pc:spChg>
      </pc:sldChg>
      <pc:sldChg chg="modSp">
        <pc:chgData name="Ivan Monich" userId="df37b809a6939972" providerId="LiveId" clId="{683B8D7D-7BA6-4170-AEBE-014B0A9FA51D}" dt="2019-03-06T14:37:26.608" v="40" actId="113"/>
        <pc:sldMkLst>
          <pc:docMk/>
          <pc:sldMk cId="3782402096" sldId="416"/>
        </pc:sldMkLst>
        <pc:spChg chg="mod">
          <ac:chgData name="Ivan Monich" userId="df37b809a6939972" providerId="LiveId" clId="{683B8D7D-7BA6-4170-AEBE-014B0A9FA51D}" dt="2019-03-06T14:35:44.609" v="37"/>
          <ac:spMkLst>
            <pc:docMk/>
            <pc:sldMk cId="3782402096" sldId="416"/>
            <ac:spMk id="2" creationId="{44DD41F0-F0F3-461F-8FB9-261E10982560}"/>
          </ac:spMkLst>
        </pc:spChg>
        <pc:spChg chg="mod">
          <ac:chgData name="Ivan Monich" userId="df37b809a6939972" providerId="LiveId" clId="{683B8D7D-7BA6-4170-AEBE-014B0A9FA51D}" dt="2019-03-06T14:37:26.608" v="40" actId="113"/>
          <ac:spMkLst>
            <pc:docMk/>
            <pc:sldMk cId="3782402096" sldId="416"/>
            <ac:spMk id="3" creationId="{49816BF4-AF4F-4F8F-A3EC-693D2F09F752}"/>
          </ac:spMkLst>
        </pc:spChg>
      </pc:sldChg>
      <pc:sldChg chg="modSp">
        <pc:chgData name="Ivan Monich" userId="df37b809a6939972" providerId="LiveId" clId="{683B8D7D-7BA6-4170-AEBE-014B0A9FA51D}" dt="2019-03-06T14:38:20.797" v="51" actId="20577"/>
        <pc:sldMkLst>
          <pc:docMk/>
          <pc:sldMk cId="361277263" sldId="417"/>
        </pc:sldMkLst>
        <pc:spChg chg="mod">
          <ac:chgData name="Ivan Monich" userId="df37b809a6939972" providerId="LiveId" clId="{683B8D7D-7BA6-4170-AEBE-014B0A9FA51D}" dt="2019-03-06T14:38:20.797" v="51" actId="20577"/>
          <ac:spMkLst>
            <pc:docMk/>
            <pc:sldMk cId="361277263" sldId="417"/>
            <ac:spMk id="2" creationId="{44DD41F0-F0F3-461F-8FB9-261E10982560}"/>
          </ac:spMkLst>
        </pc:spChg>
        <pc:spChg chg="mod">
          <ac:chgData name="Ivan Monich" userId="df37b809a6939972" providerId="LiveId" clId="{683B8D7D-7BA6-4170-AEBE-014B0A9FA51D}" dt="2019-03-06T14:38:03.469" v="43" actId="113"/>
          <ac:spMkLst>
            <pc:docMk/>
            <pc:sldMk cId="361277263" sldId="417"/>
            <ac:spMk id="3" creationId="{49816BF4-AF4F-4F8F-A3EC-693D2F09F752}"/>
          </ac:spMkLst>
        </pc:spChg>
      </pc:sldChg>
    </pc:docChg>
  </pc:docChgLst>
  <pc:docChgLst>
    <pc:chgData name="Ivan Monich" userId="df37b809a6939972" providerId="LiveId" clId="{D9EA3EA7-FCAC-41B4-9A37-66BE32B7EED9}"/>
    <pc:docChg chg="undo custSel mod addSld delSld modSld sldOrd">
      <pc:chgData name="Ivan Monich" userId="df37b809a6939972" providerId="LiveId" clId="{D9EA3EA7-FCAC-41B4-9A37-66BE32B7EED9}" dt="2019-03-06T13:37:33.242" v="676" actId="113"/>
      <pc:docMkLst>
        <pc:docMk/>
      </pc:docMkLst>
      <pc:sldChg chg="modSp add del">
        <pc:chgData name="Ivan Monich" userId="df37b809a6939972" providerId="LiveId" clId="{D9EA3EA7-FCAC-41B4-9A37-66BE32B7EED9}" dt="2019-03-06T12:58:59.788" v="115"/>
        <pc:sldMkLst>
          <pc:docMk/>
          <pc:sldMk cId="3913398463" sldId="258"/>
        </pc:sldMkLst>
        <pc:spChg chg="mod">
          <ac:chgData name="Ivan Monich" userId="df37b809a6939972" providerId="LiveId" clId="{D9EA3EA7-FCAC-41B4-9A37-66BE32B7EED9}" dt="2019-03-06T12:58:59.788" v="115"/>
          <ac:spMkLst>
            <pc:docMk/>
            <pc:sldMk cId="3913398463" sldId="258"/>
            <ac:spMk id="7" creationId="{00000000-0000-0000-0000-000000000000}"/>
          </ac:spMkLst>
        </pc:spChg>
      </pc:sldChg>
      <pc:sldChg chg="addSp delSp modSp add">
        <pc:chgData name="Ivan Monich" userId="df37b809a6939972" providerId="LiveId" clId="{D9EA3EA7-FCAC-41B4-9A37-66BE32B7EED9}" dt="2019-03-06T13:06:05.227" v="291" actId="20577"/>
        <pc:sldMkLst>
          <pc:docMk/>
          <pc:sldMk cId="432578121" sldId="262"/>
        </pc:sldMkLst>
        <pc:spChg chg="add del mod">
          <ac:chgData name="Ivan Monich" userId="df37b809a6939972" providerId="LiveId" clId="{D9EA3EA7-FCAC-41B4-9A37-66BE32B7EED9}" dt="2019-03-06T13:06:05.227" v="291" actId="20577"/>
          <ac:spMkLst>
            <pc:docMk/>
            <pc:sldMk cId="432578121" sldId="262"/>
            <ac:spMk id="13314" creationId="{00000000-0000-0000-0000-000000000000}"/>
          </ac:spMkLst>
        </pc:spChg>
      </pc:sldChg>
      <pc:sldChg chg="addSp delSp modSp">
        <pc:chgData name="Ivan Monich" userId="df37b809a6939972" providerId="LiveId" clId="{D9EA3EA7-FCAC-41B4-9A37-66BE32B7EED9}" dt="2019-03-06T13:23:47.167" v="556" actId="207"/>
        <pc:sldMkLst>
          <pc:docMk/>
          <pc:sldMk cId="2402356222" sldId="289"/>
        </pc:sldMkLst>
        <pc:spChg chg="mod">
          <ac:chgData name="Ivan Monich" userId="df37b809a6939972" providerId="LiveId" clId="{D9EA3EA7-FCAC-41B4-9A37-66BE32B7EED9}" dt="2019-03-06T13:04:54.528" v="228" actId="403"/>
          <ac:spMkLst>
            <pc:docMk/>
            <pc:sldMk cId="2402356222" sldId="289"/>
            <ac:spMk id="2" creationId="{E73250BF-D3C0-42F7-AAD9-A2C3C6951CC5}"/>
          </ac:spMkLst>
        </pc:spChg>
        <pc:spChg chg="mod">
          <ac:chgData name="Ivan Monich" userId="df37b809a6939972" providerId="LiveId" clId="{D9EA3EA7-FCAC-41B4-9A37-66BE32B7EED9}" dt="2019-03-06T13:23:47.167" v="556" actId="207"/>
          <ac:spMkLst>
            <pc:docMk/>
            <pc:sldMk cId="2402356222" sldId="289"/>
            <ac:spMk id="3" creationId="{EE470CD2-23E8-4777-8E2C-5B966DD1F3B5}"/>
          </ac:spMkLst>
        </pc:spChg>
        <pc:graphicFrameChg chg="add del mod">
          <ac:chgData name="Ivan Monich" userId="df37b809a6939972" providerId="LiveId" clId="{D9EA3EA7-FCAC-41B4-9A37-66BE32B7EED9}" dt="2019-03-06T13:00:09.934" v="127" actId="1032"/>
          <ac:graphicFrameMkLst>
            <pc:docMk/>
            <pc:sldMk cId="2402356222" sldId="289"/>
            <ac:graphicFrameMk id="4" creationId="{135157A8-02F3-4C88-98DF-099203072C6F}"/>
          </ac:graphicFrameMkLst>
        </pc:graphicFrameChg>
        <pc:picChg chg="add del">
          <ac:chgData name="Ivan Monich" userId="df37b809a6939972" providerId="LiveId" clId="{D9EA3EA7-FCAC-41B4-9A37-66BE32B7EED9}" dt="2019-03-06T12:57:22.829" v="32" actId="478"/>
          <ac:picMkLst>
            <pc:docMk/>
            <pc:sldMk cId="2402356222" sldId="289"/>
            <ac:picMk id="5" creationId="{9BB6FF26-E7D0-485D-807D-65507E992755}"/>
          </ac:picMkLst>
        </pc:picChg>
        <pc:picChg chg="del">
          <ac:chgData name="Ivan Monich" userId="df37b809a6939972" providerId="LiveId" clId="{D9EA3EA7-FCAC-41B4-9A37-66BE32B7EED9}" dt="2019-03-06T12:57:27.485" v="33" actId="478"/>
          <ac:picMkLst>
            <pc:docMk/>
            <pc:sldMk cId="2402356222" sldId="289"/>
            <ac:picMk id="1026" creationId="{B462B33C-31CC-472D-A1BC-DE73537CB786}"/>
          </ac:picMkLst>
        </pc:picChg>
      </pc:sldChg>
      <pc:sldChg chg="del">
        <pc:chgData name="Ivan Monich" userId="df37b809a6939972" providerId="LiveId" clId="{D9EA3EA7-FCAC-41B4-9A37-66BE32B7EED9}" dt="2019-03-06T13:06:42.943" v="296" actId="2696"/>
        <pc:sldMkLst>
          <pc:docMk/>
          <pc:sldMk cId="318379681" sldId="291"/>
        </pc:sldMkLst>
      </pc:sldChg>
      <pc:sldChg chg="delSp add del setBg delDesignElem">
        <pc:chgData name="Ivan Monich" userId="df37b809a6939972" providerId="LiveId" clId="{D9EA3EA7-FCAC-41B4-9A37-66BE32B7EED9}" dt="2019-03-06T13:14:17.864" v="344" actId="2696"/>
        <pc:sldMkLst>
          <pc:docMk/>
          <pc:sldMk cId="3515735377" sldId="291"/>
        </pc:sldMkLst>
        <pc:spChg chg="del">
          <ac:chgData name="Ivan Monich" userId="df37b809a6939972" providerId="LiveId" clId="{D9EA3EA7-FCAC-41B4-9A37-66BE32B7EED9}" dt="2019-03-06T13:10:05.803" v="309"/>
          <ac:spMkLst>
            <pc:docMk/>
            <pc:sldMk cId="3515735377" sldId="291"/>
            <ac:spMk id="23" creationId="{1DB7C82F-AB7E-4F0C-B829-FA1B9C415180}"/>
          </ac:spMkLst>
        </pc:spChg>
      </pc:sldChg>
      <pc:sldChg chg="add del">
        <pc:chgData name="Ivan Monich" userId="df37b809a6939972" providerId="LiveId" clId="{D9EA3EA7-FCAC-41B4-9A37-66BE32B7EED9}" dt="2019-03-06T13:06:26.920" v="293" actId="2696"/>
        <pc:sldMkLst>
          <pc:docMk/>
          <pc:sldMk cId="1368773305" sldId="356"/>
        </pc:sldMkLst>
      </pc:sldChg>
      <pc:sldChg chg="delSp add">
        <pc:chgData name="Ivan Monich" userId="df37b809a6939972" providerId="LiveId" clId="{D9EA3EA7-FCAC-41B4-9A37-66BE32B7EED9}" dt="2019-03-06T13:01:58.733" v="173" actId="478"/>
        <pc:sldMkLst>
          <pc:docMk/>
          <pc:sldMk cId="1942760098" sldId="366"/>
        </pc:sldMkLst>
        <pc:spChg chg="del">
          <ac:chgData name="Ivan Monich" userId="df37b809a6939972" providerId="LiveId" clId="{D9EA3EA7-FCAC-41B4-9A37-66BE32B7EED9}" dt="2019-03-06T13:01:58.733" v="173" actId="478"/>
          <ac:spMkLst>
            <pc:docMk/>
            <pc:sldMk cId="1942760098" sldId="366"/>
            <ac:spMk id="3" creationId="{84CD4FD1-C615-4C77-BECC-39114A406D5F}"/>
          </ac:spMkLst>
        </pc:spChg>
      </pc:sldChg>
      <pc:sldChg chg="add">
        <pc:chgData name="Ivan Monich" userId="df37b809a6939972" providerId="LiveId" clId="{D9EA3EA7-FCAC-41B4-9A37-66BE32B7EED9}" dt="2019-03-06T13:02:25.841" v="174"/>
        <pc:sldMkLst>
          <pc:docMk/>
          <pc:sldMk cId="4052797592" sldId="368"/>
        </pc:sldMkLst>
      </pc:sldChg>
      <pc:sldChg chg="add">
        <pc:chgData name="Ivan Monich" userId="df37b809a6939972" providerId="LiveId" clId="{D9EA3EA7-FCAC-41B4-9A37-66BE32B7EED9}" dt="2019-03-06T13:02:36.634" v="175"/>
        <pc:sldMkLst>
          <pc:docMk/>
          <pc:sldMk cId="2369488700" sldId="385"/>
        </pc:sldMkLst>
      </pc:sldChg>
      <pc:sldChg chg="add modTransition">
        <pc:chgData name="Ivan Monich" userId="df37b809a6939972" providerId="LiveId" clId="{D9EA3EA7-FCAC-41B4-9A37-66BE32B7EED9}" dt="2019-03-06T13:02:25.841" v="174"/>
        <pc:sldMkLst>
          <pc:docMk/>
          <pc:sldMk cId="435365966" sldId="386"/>
        </pc:sldMkLst>
      </pc:sldChg>
      <pc:sldChg chg="add del">
        <pc:chgData name="Ivan Monich" userId="df37b809a6939972" providerId="LiveId" clId="{D9EA3EA7-FCAC-41B4-9A37-66BE32B7EED9}" dt="2019-03-06T13:24:32.925" v="557" actId="2696"/>
        <pc:sldMkLst>
          <pc:docMk/>
          <pc:sldMk cId="1034262528" sldId="387"/>
        </pc:sldMkLst>
      </pc:sldChg>
      <pc:sldChg chg="addSp delSp modSp add mod ord setBg setClrOvrMap">
        <pc:chgData name="Ivan Monich" userId="df37b809a6939972" providerId="LiveId" clId="{D9EA3EA7-FCAC-41B4-9A37-66BE32B7EED9}" dt="2019-03-06T13:14:06.987" v="343" actId="26606"/>
        <pc:sldMkLst>
          <pc:docMk/>
          <pc:sldMk cId="2885529202" sldId="388"/>
        </pc:sldMkLst>
        <pc:spChg chg="mod">
          <ac:chgData name="Ivan Monich" userId="df37b809a6939972" providerId="LiveId" clId="{D9EA3EA7-FCAC-41B4-9A37-66BE32B7EED9}" dt="2019-03-06T13:14:06.987" v="343" actId="26606"/>
          <ac:spMkLst>
            <pc:docMk/>
            <pc:sldMk cId="2885529202" sldId="388"/>
            <ac:spMk id="2" creationId="{44DD41F0-F0F3-461F-8FB9-261E10982560}"/>
          </ac:spMkLst>
        </pc:spChg>
        <pc:spChg chg="del">
          <ac:chgData name="Ivan Monich" userId="df37b809a6939972" providerId="LiveId" clId="{D9EA3EA7-FCAC-41B4-9A37-66BE32B7EED9}" dt="2019-03-06T13:12:09.528" v="333" actId="26606"/>
          <ac:spMkLst>
            <pc:docMk/>
            <pc:sldMk cId="2885529202" sldId="388"/>
            <ac:spMk id="3" creationId="{49816BF4-AF4F-4F8F-A3EC-693D2F09F752}"/>
          </ac:spMkLst>
        </pc:spChg>
        <pc:spChg chg="add del">
          <ac:chgData name="Ivan Monich" userId="df37b809a6939972" providerId="LiveId" clId="{D9EA3EA7-FCAC-41B4-9A37-66BE32B7EED9}" dt="2019-03-06T13:14:06.987" v="343" actId="26606"/>
          <ac:spMkLst>
            <pc:docMk/>
            <pc:sldMk cId="2885529202" sldId="388"/>
            <ac:spMk id="11" creationId="{1DB7C82F-AB7E-4F0C-B829-FA1B9C415180}"/>
          </ac:spMkLst>
        </pc:spChg>
        <pc:spChg chg="add">
          <ac:chgData name="Ivan Monich" userId="df37b809a6939972" providerId="LiveId" clId="{D9EA3EA7-FCAC-41B4-9A37-66BE32B7EED9}" dt="2019-03-06T13:14:06.987" v="343" actId="26606"/>
          <ac:spMkLst>
            <pc:docMk/>
            <pc:sldMk cId="2885529202" sldId="388"/>
            <ac:spMk id="16" creationId="{1707FC24-6981-43D9-B525-C7832BA22463}"/>
          </ac:spMkLst>
        </pc:spChg>
        <pc:picChg chg="add del">
          <ac:chgData name="Ivan Monich" userId="df37b809a6939972" providerId="LiveId" clId="{D9EA3EA7-FCAC-41B4-9A37-66BE32B7EED9}" dt="2019-03-06T13:10:34.550" v="314" actId="478"/>
          <ac:picMkLst>
            <pc:docMk/>
            <pc:sldMk cId="2885529202" sldId="388"/>
            <ac:picMk id="4" creationId="{1785BF12-5A1E-4840-8D0E-A85E4A5CC2CF}"/>
          </ac:picMkLst>
        </pc:picChg>
        <pc:picChg chg="add del">
          <ac:chgData name="Ivan Monich" userId="df37b809a6939972" providerId="LiveId" clId="{D9EA3EA7-FCAC-41B4-9A37-66BE32B7EED9}" dt="2019-03-06T13:12:09.528" v="333" actId="26606"/>
          <ac:picMkLst>
            <pc:docMk/>
            <pc:sldMk cId="2885529202" sldId="388"/>
            <ac:picMk id="5" creationId="{518C3CEC-B596-491A-955A-AD1665D396F1}"/>
          </ac:picMkLst>
        </pc:picChg>
        <pc:picChg chg="add del">
          <ac:chgData name="Ivan Monich" userId="df37b809a6939972" providerId="LiveId" clId="{D9EA3EA7-FCAC-41B4-9A37-66BE32B7EED9}" dt="2019-03-06T13:12:26.545" v="335"/>
          <ac:picMkLst>
            <pc:docMk/>
            <pc:sldMk cId="2885529202" sldId="388"/>
            <ac:picMk id="6" creationId="{3C4C27EF-0535-49F6-A92C-063594F2E7CC}"/>
          </ac:picMkLst>
        </pc:picChg>
        <pc:picChg chg="add mod">
          <ac:chgData name="Ivan Monich" userId="df37b809a6939972" providerId="LiveId" clId="{D9EA3EA7-FCAC-41B4-9A37-66BE32B7EED9}" dt="2019-03-06T13:14:06.987" v="343" actId="26606"/>
          <ac:picMkLst>
            <pc:docMk/>
            <pc:sldMk cId="2885529202" sldId="388"/>
            <ac:picMk id="8" creationId="{518C3CEC-B596-491A-955A-AD1665D396F1}"/>
          </ac:picMkLst>
        </pc:picChg>
      </pc:sldChg>
      <pc:sldChg chg="addSp delSp modSp add mod setBg">
        <pc:chgData name="Ivan Monich" userId="df37b809a6939972" providerId="LiveId" clId="{D9EA3EA7-FCAC-41B4-9A37-66BE32B7EED9}" dt="2019-03-06T13:20:58.491" v="496" actId="26606"/>
        <pc:sldMkLst>
          <pc:docMk/>
          <pc:sldMk cId="4246489799" sldId="389"/>
        </pc:sldMkLst>
        <pc:spChg chg="mod">
          <ac:chgData name="Ivan Monich" userId="df37b809a6939972" providerId="LiveId" clId="{D9EA3EA7-FCAC-41B4-9A37-66BE32B7EED9}" dt="2019-03-06T13:20:58.491" v="496" actId="26606"/>
          <ac:spMkLst>
            <pc:docMk/>
            <pc:sldMk cId="4246489799" sldId="389"/>
            <ac:spMk id="2" creationId="{44DD41F0-F0F3-461F-8FB9-261E10982560}"/>
          </ac:spMkLst>
        </pc:spChg>
        <pc:spChg chg="del mod">
          <ac:chgData name="Ivan Monich" userId="df37b809a6939972" providerId="LiveId" clId="{D9EA3EA7-FCAC-41B4-9A37-66BE32B7EED9}" dt="2019-03-06T13:20:58.491" v="496" actId="26606"/>
          <ac:spMkLst>
            <pc:docMk/>
            <pc:sldMk cId="4246489799" sldId="389"/>
            <ac:spMk id="3" creationId="{49816BF4-AF4F-4F8F-A3EC-693D2F09F752}"/>
          </ac:spMkLst>
        </pc:spChg>
        <pc:spChg chg="add">
          <ac:chgData name="Ivan Monich" userId="df37b809a6939972" providerId="LiveId" clId="{D9EA3EA7-FCAC-41B4-9A37-66BE32B7EED9}" dt="2019-03-06T13:20:58.491" v="496" actId="26606"/>
          <ac:spMkLst>
            <pc:docMk/>
            <pc:sldMk cId="4246489799" sldId="389"/>
            <ac:spMk id="11" creationId="{46C2E80F-49A6-4372-B103-219D417A55ED}"/>
          </ac:spMkLst>
        </pc:spChg>
        <pc:graphicFrameChg chg="add">
          <ac:chgData name="Ivan Monich" userId="df37b809a6939972" providerId="LiveId" clId="{D9EA3EA7-FCAC-41B4-9A37-66BE32B7EED9}" dt="2019-03-06T13:20:58.491" v="496" actId="26606"/>
          <ac:graphicFrameMkLst>
            <pc:docMk/>
            <pc:sldMk cId="4246489799" sldId="389"/>
            <ac:graphicFrameMk id="6" creationId="{60E82714-3231-413E-B09E-105651059A00}"/>
          </ac:graphicFrameMkLst>
        </pc:graphicFrameChg>
        <pc:picChg chg="ord">
          <ac:chgData name="Ivan Monich" userId="df37b809a6939972" providerId="LiveId" clId="{D9EA3EA7-FCAC-41B4-9A37-66BE32B7EED9}" dt="2019-03-06T13:20:39.831" v="495" actId="167"/>
          <ac:picMkLst>
            <pc:docMk/>
            <pc:sldMk cId="4246489799" sldId="389"/>
            <ac:picMk id="4" creationId="{1785BF12-5A1E-4840-8D0E-A85E4A5CC2CF}"/>
          </ac:picMkLst>
        </pc:picChg>
      </pc:sldChg>
      <pc:sldChg chg="modSp add">
        <pc:chgData name="Ivan Monich" userId="df37b809a6939972" providerId="LiveId" clId="{D9EA3EA7-FCAC-41B4-9A37-66BE32B7EED9}" dt="2019-03-06T13:23:04.905" v="516" actId="167"/>
        <pc:sldMkLst>
          <pc:docMk/>
          <pc:sldMk cId="1831818832" sldId="390"/>
        </pc:sldMkLst>
        <pc:spChg chg="mod">
          <ac:chgData name="Ivan Monich" userId="df37b809a6939972" providerId="LiveId" clId="{D9EA3EA7-FCAC-41B4-9A37-66BE32B7EED9}" dt="2019-03-06T13:21:38.707" v="498" actId="20577"/>
          <ac:spMkLst>
            <pc:docMk/>
            <pc:sldMk cId="1831818832" sldId="390"/>
            <ac:spMk id="2" creationId="{44DD41F0-F0F3-461F-8FB9-261E10982560}"/>
          </ac:spMkLst>
        </pc:spChg>
        <pc:spChg chg="mod">
          <ac:chgData name="Ivan Monich" userId="df37b809a6939972" providerId="LiveId" clId="{D9EA3EA7-FCAC-41B4-9A37-66BE32B7EED9}" dt="2019-03-06T13:22:57.272" v="515" actId="113"/>
          <ac:spMkLst>
            <pc:docMk/>
            <pc:sldMk cId="1831818832" sldId="390"/>
            <ac:spMk id="3" creationId="{49816BF4-AF4F-4F8F-A3EC-693D2F09F752}"/>
          </ac:spMkLst>
        </pc:spChg>
        <pc:picChg chg="ord">
          <ac:chgData name="Ivan Monich" userId="df37b809a6939972" providerId="LiveId" clId="{D9EA3EA7-FCAC-41B4-9A37-66BE32B7EED9}" dt="2019-03-06T13:23:04.905" v="516" actId="167"/>
          <ac:picMkLst>
            <pc:docMk/>
            <pc:sldMk cId="1831818832" sldId="390"/>
            <ac:picMk id="4" creationId="{1785BF12-5A1E-4840-8D0E-A85E4A5CC2CF}"/>
          </ac:picMkLst>
        </pc:picChg>
      </pc:sldChg>
      <pc:sldChg chg="add del">
        <pc:chgData name="Ivan Monich" userId="df37b809a6939972" providerId="LiveId" clId="{D9EA3EA7-FCAC-41B4-9A37-66BE32B7EED9}" dt="2019-03-06T13:23:25.044" v="522" actId="2696"/>
        <pc:sldMkLst>
          <pc:docMk/>
          <pc:sldMk cId="3705438182" sldId="391"/>
        </pc:sldMkLst>
      </pc:sldChg>
      <pc:sldChg chg="add del">
        <pc:chgData name="Ivan Monich" userId="df37b809a6939972" providerId="LiveId" clId="{D9EA3EA7-FCAC-41B4-9A37-66BE32B7EED9}" dt="2019-03-06T13:23:25.198" v="523" actId="2696"/>
        <pc:sldMkLst>
          <pc:docMk/>
          <pc:sldMk cId="758212412" sldId="392"/>
        </pc:sldMkLst>
      </pc:sldChg>
      <pc:sldChg chg="modSp add del">
        <pc:chgData name="Ivan Monich" userId="df37b809a6939972" providerId="LiveId" clId="{D9EA3EA7-FCAC-41B4-9A37-66BE32B7EED9}" dt="2019-03-06T13:06:23.903" v="292" actId="2696"/>
        <pc:sldMkLst>
          <pc:docMk/>
          <pc:sldMk cId="665737604" sldId="393"/>
        </pc:sldMkLst>
        <pc:spChg chg="mod">
          <ac:chgData name="Ivan Monich" userId="df37b809a6939972" providerId="LiveId" clId="{D9EA3EA7-FCAC-41B4-9A37-66BE32B7EED9}" dt="2019-03-06T13:03:05.904" v="221" actId="6549"/>
          <ac:spMkLst>
            <pc:docMk/>
            <pc:sldMk cId="665737604" sldId="393"/>
            <ac:spMk id="2" creationId="{F742081A-3523-41C4-ACD0-55141A83776B}"/>
          </ac:spMkLst>
        </pc:spChg>
      </pc:sldChg>
      <pc:sldChg chg="add del">
        <pc:chgData name="Ivan Monich" userId="df37b809a6939972" providerId="LiveId" clId="{D9EA3EA7-FCAC-41B4-9A37-66BE32B7EED9}" dt="2019-03-06T13:23:25.342" v="524" actId="2696"/>
        <pc:sldMkLst>
          <pc:docMk/>
          <pc:sldMk cId="3673857182" sldId="393"/>
        </pc:sldMkLst>
      </pc:sldChg>
      <pc:sldChg chg="add del">
        <pc:chgData name="Ivan Monich" userId="df37b809a6939972" providerId="LiveId" clId="{D9EA3EA7-FCAC-41B4-9A37-66BE32B7EED9}" dt="2019-03-06T13:23:25.483" v="525" actId="2696"/>
        <pc:sldMkLst>
          <pc:docMk/>
          <pc:sldMk cId="1088851532" sldId="394"/>
        </pc:sldMkLst>
      </pc:sldChg>
      <pc:sldChg chg="add del">
        <pc:chgData name="Ivan Monich" userId="df37b809a6939972" providerId="LiveId" clId="{D9EA3EA7-FCAC-41B4-9A37-66BE32B7EED9}" dt="2019-03-06T13:23:25.630" v="526" actId="2696"/>
        <pc:sldMkLst>
          <pc:docMk/>
          <pc:sldMk cId="74126571" sldId="395"/>
        </pc:sldMkLst>
      </pc:sldChg>
      <pc:sldChg chg="add del">
        <pc:chgData name="Ivan Monich" userId="df37b809a6939972" providerId="LiveId" clId="{D9EA3EA7-FCAC-41B4-9A37-66BE32B7EED9}" dt="2019-03-06T13:23:25.775" v="527" actId="2696"/>
        <pc:sldMkLst>
          <pc:docMk/>
          <pc:sldMk cId="2465166517" sldId="396"/>
        </pc:sldMkLst>
      </pc:sldChg>
      <pc:sldChg chg="add del">
        <pc:chgData name="Ivan Monich" userId="df37b809a6939972" providerId="LiveId" clId="{D9EA3EA7-FCAC-41B4-9A37-66BE32B7EED9}" dt="2019-03-06T13:23:25.917" v="528" actId="2696"/>
        <pc:sldMkLst>
          <pc:docMk/>
          <pc:sldMk cId="233074791" sldId="397"/>
        </pc:sldMkLst>
      </pc:sldChg>
      <pc:sldChg chg="add del">
        <pc:chgData name="Ivan Monich" userId="df37b809a6939972" providerId="LiveId" clId="{D9EA3EA7-FCAC-41B4-9A37-66BE32B7EED9}" dt="2019-03-06T13:23:26.063" v="529" actId="2696"/>
        <pc:sldMkLst>
          <pc:docMk/>
          <pc:sldMk cId="1953172788" sldId="398"/>
        </pc:sldMkLst>
      </pc:sldChg>
      <pc:sldChg chg="add del">
        <pc:chgData name="Ivan Monich" userId="df37b809a6939972" providerId="LiveId" clId="{D9EA3EA7-FCAC-41B4-9A37-66BE32B7EED9}" dt="2019-03-06T13:23:26.206" v="530" actId="2696"/>
        <pc:sldMkLst>
          <pc:docMk/>
          <pc:sldMk cId="729179746" sldId="399"/>
        </pc:sldMkLst>
      </pc:sldChg>
      <pc:sldChg chg="add del">
        <pc:chgData name="Ivan Monich" userId="df37b809a6939972" providerId="LiveId" clId="{D9EA3EA7-FCAC-41B4-9A37-66BE32B7EED9}" dt="2019-03-06T13:23:26.351" v="531" actId="2696"/>
        <pc:sldMkLst>
          <pc:docMk/>
          <pc:sldMk cId="2747690327" sldId="400"/>
        </pc:sldMkLst>
      </pc:sldChg>
      <pc:sldChg chg="add del">
        <pc:chgData name="Ivan Monich" userId="df37b809a6939972" providerId="LiveId" clId="{D9EA3EA7-FCAC-41B4-9A37-66BE32B7EED9}" dt="2019-03-06T13:23:26.500" v="532" actId="2696"/>
        <pc:sldMkLst>
          <pc:docMk/>
          <pc:sldMk cId="477179218" sldId="401"/>
        </pc:sldMkLst>
      </pc:sldChg>
      <pc:sldChg chg="add del">
        <pc:chgData name="Ivan Monich" userId="df37b809a6939972" providerId="LiveId" clId="{D9EA3EA7-FCAC-41B4-9A37-66BE32B7EED9}" dt="2019-03-06T13:23:26.837" v="533" actId="2696"/>
        <pc:sldMkLst>
          <pc:docMk/>
          <pc:sldMk cId="4252553031" sldId="402"/>
        </pc:sldMkLst>
      </pc:sldChg>
      <pc:sldChg chg="add del">
        <pc:chgData name="Ivan Monich" userId="df37b809a6939972" providerId="LiveId" clId="{D9EA3EA7-FCAC-41B4-9A37-66BE32B7EED9}" dt="2019-03-06T13:23:27.101" v="534" actId="2696"/>
        <pc:sldMkLst>
          <pc:docMk/>
          <pc:sldMk cId="760548783" sldId="403"/>
        </pc:sldMkLst>
      </pc:sldChg>
      <pc:sldChg chg="add del">
        <pc:chgData name="Ivan Monich" userId="df37b809a6939972" providerId="LiveId" clId="{D9EA3EA7-FCAC-41B4-9A37-66BE32B7EED9}" dt="2019-03-06T13:23:27.342" v="535" actId="2696"/>
        <pc:sldMkLst>
          <pc:docMk/>
          <pc:sldMk cId="238643239" sldId="404"/>
        </pc:sldMkLst>
      </pc:sldChg>
      <pc:sldChg chg="add del">
        <pc:chgData name="Ivan Monich" userId="df37b809a6939972" providerId="LiveId" clId="{D9EA3EA7-FCAC-41B4-9A37-66BE32B7EED9}" dt="2019-03-06T13:23:27.594" v="536" actId="2696"/>
        <pc:sldMkLst>
          <pc:docMk/>
          <pc:sldMk cId="672251170" sldId="405"/>
        </pc:sldMkLst>
      </pc:sldChg>
      <pc:sldChg chg="add del">
        <pc:chgData name="Ivan Monich" userId="df37b809a6939972" providerId="LiveId" clId="{D9EA3EA7-FCAC-41B4-9A37-66BE32B7EED9}" dt="2019-03-06T13:10:23.788" v="312" actId="2696"/>
        <pc:sldMkLst>
          <pc:docMk/>
          <pc:sldMk cId="753878927" sldId="406"/>
        </pc:sldMkLst>
      </pc:sldChg>
      <pc:sldChg chg="addSp delSp modSp add">
        <pc:chgData name="Ivan Monich" userId="df37b809a6939972" providerId="LiveId" clId="{D9EA3EA7-FCAC-41B4-9A37-66BE32B7EED9}" dt="2019-03-06T13:15:41.329" v="351" actId="404"/>
        <pc:sldMkLst>
          <pc:docMk/>
          <pc:sldMk cId="1503238560" sldId="406"/>
        </pc:sldMkLst>
        <pc:spChg chg="mod">
          <ac:chgData name="Ivan Monich" userId="df37b809a6939972" providerId="LiveId" clId="{D9EA3EA7-FCAC-41B4-9A37-66BE32B7EED9}" dt="2019-03-06T13:15:41.329" v="351" actId="404"/>
          <ac:spMkLst>
            <pc:docMk/>
            <pc:sldMk cId="1503238560" sldId="406"/>
            <ac:spMk id="2" creationId="{44DD41F0-F0F3-461F-8FB9-261E10982560}"/>
          </ac:spMkLst>
        </pc:spChg>
        <pc:picChg chg="add del">
          <ac:chgData name="Ivan Monich" userId="df37b809a6939972" providerId="LiveId" clId="{D9EA3EA7-FCAC-41B4-9A37-66BE32B7EED9}" dt="2019-03-06T13:13:05.819" v="338"/>
          <ac:picMkLst>
            <pc:docMk/>
            <pc:sldMk cId="1503238560" sldId="406"/>
            <ac:picMk id="3" creationId="{5C4C1621-5A82-47DC-B9BD-7CA6C5160668}"/>
          </ac:picMkLst>
        </pc:picChg>
      </pc:sldChg>
      <pc:sldChg chg="modSp add del">
        <pc:chgData name="Ivan Monich" userId="df37b809a6939972" providerId="LiveId" clId="{D9EA3EA7-FCAC-41B4-9A37-66BE32B7EED9}" dt="2019-03-06T13:23:24.138" v="521" actId="2696"/>
        <pc:sldMkLst>
          <pc:docMk/>
          <pc:sldMk cId="295227214" sldId="407"/>
        </pc:sldMkLst>
        <pc:spChg chg="mod">
          <ac:chgData name="Ivan Monich" userId="df37b809a6939972" providerId="LiveId" clId="{D9EA3EA7-FCAC-41B4-9A37-66BE32B7EED9}" dt="2019-03-06T13:23:20.049" v="520" actId="20577"/>
          <ac:spMkLst>
            <pc:docMk/>
            <pc:sldMk cId="295227214" sldId="407"/>
            <ac:spMk id="2" creationId="{44DD41F0-F0F3-461F-8FB9-261E10982560}"/>
          </ac:spMkLst>
        </pc:spChg>
        <pc:spChg chg="mod">
          <ac:chgData name="Ivan Monich" userId="df37b809a6939972" providerId="LiveId" clId="{D9EA3EA7-FCAC-41B4-9A37-66BE32B7EED9}" dt="2019-03-06T13:23:17.882" v="519" actId="27636"/>
          <ac:spMkLst>
            <pc:docMk/>
            <pc:sldMk cId="295227214" sldId="407"/>
            <ac:spMk id="3" creationId="{49816BF4-AF4F-4F8F-A3EC-693D2F09F752}"/>
          </ac:spMkLst>
        </pc:spChg>
      </pc:sldChg>
      <pc:sldChg chg="addSp delSp modSp add">
        <pc:chgData name="Ivan Monich" userId="df37b809a6939972" providerId="LiveId" clId="{D9EA3EA7-FCAC-41B4-9A37-66BE32B7EED9}" dt="2019-03-06T13:29:46.628" v="629" actId="113"/>
        <pc:sldMkLst>
          <pc:docMk/>
          <pc:sldMk cId="2247612166" sldId="407"/>
        </pc:sldMkLst>
        <pc:spChg chg="mod">
          <ac:chgData name="Ivan Monich" userId="df37b809a6939972" providerId="LiveId" clId="{D9EA3EA7-FCAC-41B4-9A37-66BE32B7EED9}" dt="2019-03-06T13:28:38.832" v="584" actId="20577"/>
          <ac:spMkLst>
            <pc:docMk/>
            <pc:sldMk cId="2247612166" sldId="407"/>
            <ac:spMk id="2" creationId="{44DD41F0-F0F3-461F-8FB9-261E10982560}"/>
          </ac:spMkLst>
        </pc:spChg>
        <pc:spChg chg="mod">
          <ac:chgData name="Ivan Monich" userId="df37b809a6939972" providerId="LiveId" clId="{D9EA3EA7-FCAC-41B4-9A37-66BE32B7EED9}" dt="2019-03-06T13:29:46.628" v="629" actId="113"/>
          <ac:spMkLst>
            <pc:docMk/>
            <pc:sldMk cId="2247612166" sldId="407"/>
            <ac:spMk id="3" creationId="{49816BF4-AF4F-4F8F-A3EC-693D2F09F752}"/>
          </ac:spMkLst>
        </pc:spChg>
        <pc:picChg chg="add del mod">
          <ac:chgData name="Ivan Monich" userId="df37b809a6939972" providerId="LiveId" clId="{D9EA3EA7-FCAC-41B4-9A37-66BE32B7EED9}" dt="2019-03-06T13:28:42.100" v="586"/>
          <ac:picMkLst>
            <pc:docMk/>
            <pc:sldMk cId="2247612166" sldId="407"/>
            <ac:picMk id="5" creationId="{23144166-4123-4409-9078-1976585D2CD8}"/>
          </ac:picMkLst>
        </pc:picChg>
      </pc:sldChg>
      <pc:sldChg chg="add del">
        <pc:chgData name="Ivan Monich" userId="df37b809a6939972" providerId="LiveId" clId="{D9EA3EA7-FCAC-41B4-9A37-66BE32B7EED9}" dt="2019-03-06T13:10:23.428" v="311" actId="2696"/>
        <pc:sldMkLst>
          <pc:docMk/>
          <pc:sldMk cId="3754781592" sldId="407"/>
        </pc:sldMkLst>
      </pc:sldChg>
      <pc:sldChg chg="addSp modSp add ord">
        <pc:chgData name="Ivan Monich" userId="df37b809a6939972" providerId="LiveId" clId="{D9EA3EA7-FCAC-41B4-9A37-66BE32B7EED9}" dt="2019-03-06T13:29:06.635" v="623" actId="14100"/>
        <pc:sldMkLst>
          <pc:docMk/>
          <pc:sldMk cId="2098385676" sldId="408"/>
        </pc:sldMkLst>
        <pc:spChg chg="mod">
          <ac:chgData name="Ivan Monich" userId="df37b809a6939972" providerId="LiveId" clId="{D9EA3EA7-FCAC-41B4-9A37-66BE32B7EED9}" dt="2019-03-06T13:28:58.536" v="622" actId="20577"/>
          <ac:spMkLst>
            <pc:docMk/>
            <pc:sldMk cId="2098385676" sldId="408"/>
            <ac:spMk id="2" creationId="{44DD41F0-F0F3-461F-8FB9-261E10982560}"/>
          </ac:spMkLst>
        </pc:spChg>
        <pc:picChg chg="add mod">
          <ac:chgData name="Ivan Monich" userId="df37b809a6939972" providerId="LiveId" clId="{D9EA3EA7-FCAC-41B4-9A37-66BE32B7EED9}" dt="2019-03-06T13:29:06.635" v="623" actId="14100"/>
          <ac:picMkLst>
            <pc:docMk/>
            <pc:sldMk cId="2098385676" sldId="408"/>
            <ac:picMk id="5" creationId="{B7FE27F0-EA0C-4BA7-93E0-A7A7351295A5}"/>
          </ac:picMkLst>
        </pc:picChg>
      </pc:sldChg>
      <pc:sldChg chg="modSp add">
        <pc:chgData name="Ivan Monich" userId="df37b809a6939972" providerId="LiveId" clId="{D9EA3EA7-FCAC-41B4-9A37-66BE32B7EED9}" dt="2019-03-06T13:33:04.272" v="639" actId="20577"/>
        <pc:sldMkLst>
          <pc:docMk/>
          <pc:sldMk cId="195324364" sldId="409"/>
        </pc:sldMkLst>
        <pc:spChg chg="mod">
          <ac:chgData name="Ivan Monich" userId="df37b809a6939972" providerId="LiveId" clId="{D9EA3EA7-FCAC-41B4-9A37-66BE32B7EED9}" dt="2019-03-06T13:33:04.272" v="639" actId="20577"/>
          <ac:spMkLst>
            <pc:docMk/>
            <pc:sldMk cId="195324364" sldId="409"/>
            <ac:spMk id="2" creationId="{44DD41F0-F0F3-461F-8FB9-261E10982560}"/>
          </ac:spMkLst>
        </pc:spChg>
        <pc:spChg chg="mod">
          <ac:chgData name="Ivan Monich" userId="df37b809a6939972" providerId="LiveId" clId="{D9EA3EA7-FCAC-41B4-9A37-66BE32B7EED9}" dt="2019-03-06T13:32:53.379" v="631" actId="27636"/>
          <ac:spMkLst>
            <pc:docMk/>
            <pc:sldMk cId="195324364" sldId="409"/>
            <ac:spMk id="3" creationId="{49816BF4-AF4F-4F8F-A3EC-693D2F09F752}"/>
          </ac:spMkLst>
        </pc:spChg>
      </pc:sldChg>
      <pc:sldChg chg="modSp add">
        <pc:chgData name="Ivan Monich" userId="df37b809a6939972" providerId="LiveId" clId="{D9EA3EA7-FCAC-41B4-9A37-66BE32B7EED9}" dt="2019-03-06T13:34:56.092" v="645" actId="113"/>
        <pc:sldMkLst>
          <pc:docMk/>
          <pc:sldMk cId="3289515858" sldId="410"/>
        </pc:sldMkLst>
        <pc:spChg chg="mod">
          <ac:chgData name="Ivan Monich" userId="df37b809a6939972" providerId="LiveId" clId="{D9EA3EA7-FCAC-41B4-9A37-66BE32B7EED9}" dt="2019-03-06T13:33:34.639" v="643" actId="20577"/>
          <ac:spMkLst>
            <pc:docMk/>
            <pc:sldMk cId="3289515858" sldId="410"/>
            <ac:spMk id="2" creationId="{44DD41F0-F0F3-461F-8FB9-261E10982560}"/>
          </ac:spMkLst>
        </pc:spChg>
        <pc:spChg chg="mod">
          <ac:chgData name="Ivan Monich" userId="df37b809a6939972" providerId="LiveId" clId="{D9EA3EA7-FCAC-41B4-9A37-66BE32B7EED9}" dt="2019-03-06T13:34:56.092" v="645" actId="113"/>
          <ac:spMkLst>
            <pc:docMk/>
            <pc:sldMk cId="3289515858" sldId="410"/>
            <ac:spMk id="3" creationId="{49816BF4-AF4F-4F8F-A3EC-693D2F09F752}"/>
          </ac:spMkLst>
        </pc:spChg>
      </pc:sldChg>
      <pc:sldChg chg="modSp add">
        <pc:chgData name="Ivan Monich" userId="df37b809a6939972" providerId="LiveId" clId="{D9EA3EA7-FCAC-41B4-9A37-66BE32B7EED9}" dt="2019-03-06T13:36:56.243" v="673" actId="114"/>
        <pc:sldMkLst>
          <pc:docMk/>
          <pc:sldMk cId="4008047280" sldId="411"/>
        </pc:sldMkLst>
        <pc:spChg chg="mod">
          <ac:chgData name="Ivan Monich" userId="df37b809a6939972" providerId="LiveId" clId="{D9EA3EA7-FCAC-41B4-9A37-66BE32B7EED9}" dt="2019-03-06T13:35:30.546" v="647"/>
          <ac:spMkLst>
            <pc:docMk/>
            <pc:sldMk cId="4008047280" sldId="411"/>
            <ac:spMk id="2" creationId="{44DD41F0-F0F3-461F-8FB9-261E10982560}"/>
          </ac:spMkLst>
        </pc:spChg>
        <pc:spChg chg="mod">
          <ac:chgData name="Ivan Monich" userId="df37b809a6939972" providerId="LiveId" clId="{D9EA3EA7-FCAC-41B4-9A37-66BE32B7EED9}" dt="2019-03-06T13:36:56.243" v="673" actId="114"/>
          <ac:spMkLst>
            <pc:docMk/>
            <pc:sldMk cId="4008047280" sldId="411"/>
            <ac:spMk id="3" creationId="{49816BF4-AF4F-4F8F-A3EC-693D2F09F752}"/>
          </ac:spMkLst>
        </pc:spChg>
      </pc:sldChg>
      <pc:sldChg chg="modSp add">
        <pc:chgData name="Ivan Monich" userId="df37b809a6939972" providerId="LiveId" clId="{D9EA3EA7-FCAC-41B4-9A37-66BE32B7EED9}" dt="2019-03-06T13:37:33.242" v="676" actId="113"/>
        <pc:sldMkLst>
          <pc:docMk/>
          <pc:sldMk cId="1125712773" sldId="412"/>
        </pc:sldMkLst>
        <pc:spChg chg="mod">
          <ac:chgData name="Ivan Monich" userId="df37b809a6939972" providerId="LiveId" clId="{D9EA3EA7-FCAC-41B4-9A37-66BE32B7EED9}" dt="2019-03-06T13:35:39.412" v="648"/>
          <ac:spMkLst>
            <pc:docMk/>
            <pc:sldMk cId="1125712773" sldId="412"/>
            <ac:spMk id="2" creationId="{44DD41F0-F0F3-461F-8FB9-261E10982560}"/>
          </ac:spMkLst>
        </pc:spChg>
        <pc:spChg chg="mod">
          <ac:chgData name="Ivan Monich" userId="df37b809a6939972" providerId="LiveId" clId="{D9EA3EA7-FCAC-41B4-9A37-66BE32B7EED9}" dt="2019-03-06T13:37:33.242" v="676" actId="113"/>
          <ac:spMkLst>
            <pc:docMk/>
            <pc:sldMk cId="1125712773" sldId="412"/>
            <ac:spMk id="3" creationId="{49816BF4-AF4F-4F8F-A3EC-693D2F09F752}"/>
          </ac:spMkLst>
        </pc:spChg>
      </pc:sldChg>
      <pc:sldChg chg="add">
        <pc:chgData name="Ivan Monich" userId="df37b809a6939972" providerId="LiveId" clId="{D9EA3EA7-FCAC-41B4-9A37-66BE32B7EED9}" dt="2019-03-06T13:23:30.574" v="543"/>
        <pc:sldMkLst>
          <pc:docMk/>
          <pc:sldMk cId="889749322" sldId="413"/>
        </pc:sldMkLst>
      </pc:sldChg>
      <pc:sldChg chg="add">
        <pc:chgData name="Ivan Monich" userId="df37b809a6939972" providerId="LiveId" clId="{D9EA3EA7-FCAC-41B4-9A37-66BE32B7EED9}" dt="2019-03-06T13:23:30.708" v="544"/>
        <pc:sldMkLst>
          <pc:docMk/>
          <pc:sldMk cId="2798974986" sldId="414"/>
        </pc:sldMkLst>
      </pc:sldChg>
      <pc:sldChg chg="add">
        <pc:chgData name="Ivan Monich" userId="df37b809a6939972" providerId="LiveId" clId="{D9EA3EA7-FCAC-41B4-9A37-66BE32B7EED9}" dt="2019-03-06T13:23:30.853" v="545"/>
        <pc:sldMkLst>
          <pc:docMk/>
          <pc:sldMk cId="4168925131" sldId="415"/>
        </pc:sldMkLst>
      </pc:sldChg>
      <pc:sldChg chg="add">
        <pc:chgData name="Ivan Monich" userId="df37b809a6939972" providerId="LiveId" clId="{D9EA3EA7-FCAC-41B4-9A37-66BE32B7EED9}" dt="2019-03-06T13:23:30.993" v="546"/>
        <pc:sldMkLst>
          <pc:docMk/>
          <pc:sldMk cId="3782402096" sldId="416"/>
        </pc:sldMkLst>
      </pc:sldChg>
      <pc:sldChg chg="add">
        <pc:chgData name="Ivan Monich" userId="df37b809a6939972" providerId="LiveId" clId="{D9EA3EA7-FCAC-41B4-9A37-66BE32B7EED9}" dt="2019-03-06T13:23:31.141" v="547"/>
        <pc:sldMkLst>
          <pc:docMk/>
          <pc:sldMk cId="361277263" sldId="417"/>
        </pc:sldMkLst>
      </pc:sldChg>
      <pc:sldChg chg="add">
        <pc:chgData name="Ivan Monich" userId="df37b809a6939972" providerId="LiveId" clId="{D9EA3EA7-FCAC-41B4-9A37-66BE32B7EED9}" dt="2019-03-06T13:23:31.280" v="548"/>
        <pc:sldMkLst>
          <pc:docMk/>
          <pc:sldMk cId="1327295466" sldId="418"/>
        </pc:sldMkLst>
      </pc:sldChg>
      <pc:sldChg chg="add">
        <pc:chgData name="Ivan Monich" userId="df37b809a6939972" providerId="LiveId" clId="{D9EA3EA7-FCAC-41B4-9A37-66BE32B7EED9}" dt="2019-03-06T13:23:31.423" v="549"/>
        <pc:sldMkLst>
          <pc:docMk/>
          <pc:sldMk cId="89242608" sldId="419"/>
        </pc:sldMkLst>
      </pc:sldChg>
      <pc:sldChg chg="add">
        <pc:chgData name="Ivan Monich" userId="df37b809a6939972" providerId="LiveId" clId="{D9EA3EA7-FCAC-41B4-9A37-66BE32B7EED9}" dt="2019-03-06T13:23:31.564" v="550"/>
        <pc:sldMkLst>
          <pc:docMk/>
          <pc:sldMk cId="1679213371" sldId="420"/>
        </pc:sldMkLst>
      </pc:sldChg>
      <pc:sldChg chg="add">
        <pc:chgData name="Ivan Monich" userId="df37b809a6939972" providerId="LiveId" clId="{D9EA3EA7-FCAC-41B4-9A37-66BE32B7EED9}" dt="2019-03-06T13:23:31.707" v="551"/>
        <pc:sldMkLst>
          <pc:docMk/>
          <pc:sldMk cId="144096798" sldId="421"/>
        </pc:sldMkLst>
      </pc:sldChg>
      <pc:sldChg chg="add">
        <pc:chgData name="Ivan Monich" userId="df37b809a6939972" providerId="LiveId" clId="{D9EA3EA7-FCAC-41B4-9A37-66BE32B7EED9}" dt="2019-03-06T13:23:31.845" v="552"/>
        <pc:sldMkLst>
          <pc:docMk/>
          <pc:sldMk cId="3562758283" sldId="422"/>
        </pc:sldMkLst>
      </pc:sldChg>
      <pc:sldChg chg="add">
        <pc:chgData name="Ivan Monich" userId="df37b809a6939972" providerId="LiveId" clId="{D9EA3EA7-FCAC-41B4-9A37-66BE32B7EED9}" dt="2019-03-06T13:23:31.977" v="553"/>
        <pc:sldMkLst>
          <pc:docMk/>
          <pc:sldMk cId="1140957369" sldId="423"/>
        </pc:sldMkLst>
      </pc:sldChg>
      <pc:sldChg chg="add">
        <pc:chgData name="Ivan Monich" userId="df37b809a6939972" providerId="LiveId" clId="{D9EA3EA7-FCAC-41B4-9A37-66BE32B7EED9}" dt="2019-03-06T13:23:32.130" v="554"/>
        <pc:sldMkLst>
          <pc:docMk/>
          <pc:sldMk cId="3233060774" sldId="424"/>
        </pc:sldMkLst>
      </pc:sldChg>
      <pc:sldChg chg="add">
        <pc:chgData name="Ivan Monich" userId="df37b809a6939972" providerId="LiveId" clId="{D9EA3EA7-FCAC-41B4-9A37-66BE32B7EED9}" dt="2019-03-06T13:23:32.272" v="555"/>
        <pc:sldMkLst>
          <pc:docMk/>
          <pc:sldMk cId="1048874305" sldId="425"/>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5.png"/><Relationship Id="rId1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5.png"/><Relationship Id="rId1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810F9-405D-4C7A-B27A-C52CFC13182A}"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248B9D9A-D1D7-4B98-A17F-547CA085998B}">
      <dgm:prSet/>
      <dgm:spPr/>
      <dgm:t>
        <a:bodyPr/>
        <a:lstStyle/>
        <a:p>
          <a:r>
            <a:rPr lang="en-GB" dirty="0"/>
            <a:t>1 Marketing dynamics </a:t>
          </a:r>
          <a:endParaRPr lang="en-US" dirty="0"/>
        </a:p>
      </dgm:t>
    </dgm:pt>
    <dgm:pt modelId="{D03087F9-AE77-41FB-BD47-48A3F50E69A4}" type="parTrans" cxnId="{30806239-BC00-4085-898D-BFC1E6BC18D9}">
      <dgm:prSet/>
      <dgm:spPr/>
      <dgm:t>
        <a:bodyPr/>
        <a:lstStyle/>
        <a:p>
          <a:endParaRPr lang="en-US"/>
        </a:p>
      </dgm:t>
    </dgm:pt>
    <dgm:pt modelId="{33413069-E8BC-4875-8354-FA87FB9ACDF4}" type="sibTrans" cxnId="{30806239-BC00-4085-898D-BFC1E6BC18D9}">
      <dgm:prSet/>
      <dgm:spPr/>
      <dgm:t>
        <a:bodyPr/>
        <a:lstStyle/>
        <a:p>
          <a:endParaRPr lang="en-US"/>
        </a:p>
      </dgm:t>
    </dgm:pt>
    <dgm:pt modelId="{D58E5D25-385F-473E-922C-22380AA57BD6}">
      <dgm:prSet/>
      <dgm:spPr/>
      <dgm:t>
        <a:bodyPr/>
        <a:lstStyle/>
        <a:p>
          <a:r>
            <a:rPr lang="en-GB"/>
            <a:t>2 The European marketing environment </a:t>
          </a:r>
          <a:endParaRPr lang="en-US"/>
        </a:p>
      </dgm:t>
    </dgm:pt>
    <dgm:pt modelId="{0B825530-7D4F-4A3D-AE15-7F842C24597B}" type="parTrans" cxnId="{23298191-A829-4A9B-802D-45DF9E12ED8B}">
      <dgm:prSet/>
      <dgm:spPr/>
      <dgm:t>
        <a:bodyPr/>
        <a:lstStyle/>
        <a:p>
          <a:endParaRPr lang="en-US"/>
        </a:p>
      </dgm:t>
    </dgm:pt>
    <dgm:pt modelId="{151B6FD6-313C-454B-967C-9539F3852936}" type="sibTrans" cxnId="{23298191-A829-4A9B-802D-45DF9E12ED8B}">
      <dgm:prSet/>
      <dgm:spPr/>
      <dgm:t>
        <a:bodyPr/>
        <a:lstStyle/>
        <a:p>
          <a:endParaRPr lang="en-US"/>
        </a:p>
      </dgm:t>
    </dgm:pt>
    <dgm:pt modelId="{2D567885-FFA5-4FAA-878B-9118690FB70C}">
      <dgm:prSet/>
      <dgm:spPr/>
      <dgm:t>
        <a:bodyPr/>
        <a:lstStyle/>
        <a:p>
          <a:r>
            <a:rPr lang="en-GB"/>
            <a:t>3 Buyer behaviour </a:t>
          </a:r>
          <a:endParaRPr lang="en-US"/>
        </a:p>
      </dgm:t>
    </dgm:pt>
    <dgm:pt modelId="{3990D946-04C3-4FC0-BB44-557E5E8A8E04}" type="parTrans" cxnId="{2601A866-A534-4D37-832B-B8F4771B026F}">
      <dgm:prSet/>
      <dgm:spPr/>
      <dgm:t>
        <a:bodyPr/>
        <a:lstStyle/>
        <a:p>
          <a:endParaRPr lang="en-US"/>
        </a:p>
      </dgm:t>
    </dgm:pt>
    <dgm:pt modelId="{ED97A50E-175F-444D-B7A9-AF5AAB9FF0A4}" type="sibTrans" cxnId="{2601A866-A534-4D37-832B-B8F4771B026F}">
      <dgm:prSet/>
      <dgm:spPr/>
      <dgm:t>
        <a:bodyPr/>
        <a:lstStyle/>
        <a:p>
          <a:endParaRPr lang="en-US"/>
        </a:p>
      </dgm:t>
    </dgm:pt>
    <dgm:pt modelId="{10709EC6-6F39-42CB-84C6-DE8C481FE3D4}">
      <dgm:prSet/>
      <dgm:spPr/>
      <dgm:t>
        <a:bodyPr/>
        <a:lstStyle/>
        <a:p>
          <a:r>
            <a:rPr lang="en-GB"/>
            <a:t>4 Segmenting markets</a:t>
          </a:r>
          <a:endParaRPr lang="en-US"/>
        </a:p>
      </dgm:t>
    </dgm:pt>
    <dgm:pt modelId="{29C48F8A-B5F7-4D07-BE8F-015BAAD171FF}" type="parTrans" cxnId="{63622D3D-2181-4178-91EE-97D724D6A925}">
      <dgm:prSet/>
      <dgm:spPr/>
      <dgm:t>
        <a:bodyPr/>
        <a:lstStyle/>
        <a:p>
          <a:endParaRPr lang="en-US"/>
        </a:p>
      </dgm:t>
    </dgm:pt>
    <dgm:pt modelId="{1A3AD9ED-D56F-4591-B029-DF2BDC17C91F}" type="sibTrans" cxnId="{63622D3D-2181-4178-91EE-97D724D6A925}">
      <dgm:prSet/>
      <dgm:spPr/>
      <dgm:t>
        <a:bodyPr/>
        <a:lstStyle/>
        <a:p>
          <a:endParaRPr lang="en-US"/>
        </a:p>
      </dgm:t>
    </dgm:pt>
    <dgm:pt modelId="{81F4EF49-9EED-42BF-BC6B-8D9A4ECCA877}">
      <dgm:prSet/>
      <dgm:spPr/>
      <dgm:t>
        <a:bodyPr/>
        <a:lstStyle/>
        <a:p>
          <a:r>
            <a:rPr lang="en-GB"/>
            <a:t>5 Marketing information and research</a:t>
          </a:r>
          <a:endParaRPr lang="en-US"/>
        </a:p>
      </dgm:t>
    </dgm:pt>
    <dgm:pt modelId="{0A85DF70-A4D2-460E-9533-B4B8D8DD3C1D}" type="parTrans" cxnId="{D183ADFE-AAD7-4E48-A381-72DB4C2B891A}">
      <dgm:prSet/>
      <dgm:spPr/>
      <dgm:t>
        <a:bodyPr/>
        <a:lstStyle/>
        <a:p>
          <a:endParaRPr lang="en-US"/>
        </a:p>
      </dgm:t>
    </dgm:pt>
    <dgm:pt modelId="{62E89EB6-AE37-4805-A8DC-F13092AD3BEB}" type="sibTrans" cxnId="{D183ADFE-AAD7-4E48-A381-72DB4C2B891A}">
      <dgm:prSet/>
      <dgm:spPr/>
      <dgm:t>
        <a:bodyPr/>
        <a:lstStyle/>
        <a:p>
          <a:endParaRPr lang="en-US"/>
        </a:p>
      </dgm:t>
    </dgm:pt>
    <dgm:pt modelId="{EE044AB3-7F6F-43A1-A680-4AD1B4A25A28}">
      <dgm:prSet/>
      <dgm:spPr/>
      <dgm:t>
        <a:bodyPr/>
        <a:lstStyle/>
        <a:p>
          <a:r>
            <a:rPr lang="en-GB"/>
            <a:t>6 Product</a:t>
          </a:r>
          <a:endParaRPr lang="en-US"/>
        </a:p>
      </dgm:t>
    </dgm:pt>
    <dgm:pt modelId="{1FECA5F3-4D21-426A-9001-11CC7C90CDF7}" type="parTrans" cxnId="{AC2B8EF8-5C47-4CED-9FE6-8092B34475B6}">
      <dgm:prSet/>
      <dgm:spPr/>
      <dgm:t>
        <a:bodyPr/>
        <a:lstStyle/>
        <a:p>
          <a:endParaRPr lang="en-US"/>
        </a:p>
      </dgm:t>
    </dgm:pt>
    <dgm:pt modelId="{907A96BA-27E7-44F4-9614-086CBF2318C8}" type="sibTrans" cxnId="{AC2B8EF8-5C47-4CED-9FE6-8092B34475B6}">
      <dgm:prSet/>
      <dgm:spPr/>
      <dgm:t>
        <a:bodyPr/>
        <a:lstStyle/>
        <a:p>
          <a:endParaRPr lang="en-US"/>
        </a:p>
      </dgm:t>
    </dgm:pt>
    <dgm:pt modelId="{296A1B4D-0591-4F8A-A47B-A4D5D06DECF2}">
      <dgm:prSet/>
      <dgm:spPr/>
      <dgm:t>
        <a:bodyPr/>
        <a:lstStyle/>
        <a:p>
          <a:r>
            <a:rPr lang="en-GB"/>
            <a:t>7 Price</a:t>
          </a:r>
          <a:endParaRPr lang="en-US"/>
        </a:p>
      </dgm:t>
    </dgm:pt>
    <dgm:pt modelId="{645915A5-0F44-4535-ADCB-F86C53C0838B}" type="parTrans" cxnId="{E0376915-9A70-4E70-AC2B-AC2760D121A4}">
      <dgm:prSet/>
      <dgm:spPr/>
      <dgm:t>
        <a:bodyPr/>
        <a:lstStyle/>
        <a:p>
          <a:endParaRPr lang="en-US"/>
        </a:p>
      </dgm:t>
    </dgm:pt>
    <dgm:pt modelId="{3E72F213-4F3B-45F3-A45B-BDD807969122}" type="sibTrans" cxnId="{E0376915-9A70-4E70-AC2B-AC2760D121A4}">
      <dgm:prSet/>
      <dgm:spPr/>
      <dgm:t>
        <a:bodyPr/>
        <a:lstStyle/>
        <a:p>
          <a:endParaRPr lang="en-US"/>
        </a:p>
      </dgm:t>
    </dgm:pt>
    <dgm:pt modelId="{22266B1F-5572-4487-9344-D8E0BA33DB08}" type="pres">
      <dgm:prSet presAssocID="{E6F810F9-405D-4C7A-B27A-C52CFC13182A}" presName="root" presStyleCnt="0">
        <dgm:presLayoutVars>
          <dgm:dir/>
          <dgm:resizeHandles val="exact"/>
        </dgm:presLayoutVars>
      </dgm:prSet>
      <dgm:spPr/>
      <dgm:t>
        <a:bodyPr/>
        <a:lstStyle/>
        <a:p>
          <a:endParaRPr lang="zh-CN" altLang="en-US"/>
        </a:p>
      </dgm:t>
    </dgm:pt>
    <dgm:pt modelId="{FDD840E7-46EB-4FF7-8207-741EBD89FA53}" type="pres">
      <dgm:prSet presAssocID="{248B9D9A-D1D7-4B98-A17F-547CA085998B}" presName="compNode" presStyleCnt="0"/>
      <dgm:spPr/>
    </dgm:pt>
    <dgm:pt modelId="{F20DF321-5D14-4578-A4EE-5F79A2896CCB}" type="pres">
      <dgm:prSet presAssocID="{248B9D9A-D1D7-4B98-A17F-547CA085998B}" presName="bgRect" presStyleLbl="bgShp" presStyleIdx="0" presStyleCnt="7"/>
      <dgm:spPr/>
    </dgm:pt>
    <dgm:pt modelId="{888622B8-E716-42E9-B2A1-6D051DD515A0}" type="pres">
      <dgm:prSet presAssocID="{248B9D9A-D1D7-4B98-A17F-547CA085998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ting"/>
        </a:ext>
      </dgm:extLst>
    </dgm:pt>
    <dgm:pt modelId="{7FC6BBC1-D4A3-48E9-9182-F744FEC88D7D}" type="pres">
      <dgm:prSet presAssocID="{248B9D9A-D1D7-4B98-A17F-547CA085998B}" presName="spaceRect" presStyleCnt="0"/>
      <dgm:spPr/>
    </dgm:pt>
    <dgm:pt modelId="{C853C926-D763-45F1-828D-A444F14610F2}" type="pres">
      <dgm:prSet presAssocID="{248B9D9A-D1D7-4B98-A17F-547CA085998B}" presName="parTx" presStyleLbl="revTx" presStyleIdx="0" presStyleCnt="7">
        <dgm:presLayoutVars>
          <dgm:chMax val="0"/>
          <dgm:chPref val="0"/>
        </dgm:presLayoutVars>
      </dgm:prSet>
      <dgm:spPr/>
      <dgm:t>
        <a:bodyPr/>
        <a:lstStyle/>
        <a:p>
          <a:endParaRPr lang="zh-CN" altLang="en-US"/>
        </a:p>
      </dgm:t>
    </dgm:pt>
    <dgm:pt modelId="{33DAFBFB-1EF3-477F-BD20-C6534DE1869F}" type="pres">
      <dgm:prSet presAssocID="{33413069-E8BC-4875-8354-FA87FB9ACDF4}" presName="sibTrans" presStyleCnt="0"/>
      <dgm:spPr/>
    </dgm:pt>
    <dgm:pt modelId="{A12FDC7A-541C-4AA0-8CF8-15FF8AEF0257}" type="pres">
      <dgm:prSet presAssocID="{D58E5D25-385F-473E-922C-22380AA57BD6}" presName="compNode" presStyleCnt="0"/>
      <dgm:spPr/>
    </dgm:pt>
    <dgm:pt modelId="{DE31CEF0-7858-4DA8-B67A-4847AB174F1D}" type="pres">
      <dgm:prSet presAssocID="{D58E5D25-385F-473E-922C-22380AA57BD6}" presName="bgRect" presStyleLbl="bgShp" presStyleIdx="1" presStyleCnt="7"/>
      <dgm:spPr/>
    </dgm:pt>
    <dgm:pt modelId="{786CBFBA-07F8-4163-92EF-06B3D05CCD86}" type="pres">
      <dgm:prSet presAssocID="{D58E5D25-385F-473E-922C-22380AA57BD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Europe-Africa"/>
        </a:ext>
      </dgm:extLst>
    </dgm:pt>
    <dgm:pt modelId="{D18BD612-C190-474E-A111-719E477B73E4}" type="pres">
      <dgm:prSet presAssocID="{D58E5D25-385F-473E-922C-22380AA57BD6}" presName="spaceRect" presStyleCnt="0"/>
      <dgm:spPr/>
    </dgm:pt>
    <dgm:pt modelId="{3B0850C7-432F-4E6E-9B82-5CFB4A5B7A23}" type="pres">
      <dgm:prSet presAssocID="{D58E5D25-385F-473E-922C-22380AA57BD6}" presName="parTx" presStyleLbl="revTx" presStyleIdx="1" presStyleCnt="7">
        <dgm:presLayoutVars>
          <dgm:chMax val="0"/>
          <dgm:chPref val="0"/>
        </dgm:presLayoutVars>
      </dgm:prSet>
      <dgm:spPr/>
      <dgm:t>
        <a:bodyPr/>
        <a:lstStyle/>
        <a:p>
          <a:endParaRPr lang="zh-CN" altLang="en-US"/>
        </a:p>
      </dgm:t>
    </dgm:pt>
    <dgm:pt modelId="{5BF00112-A408-4539-AD78-7C65F91C74D3}" type="pres">
      <dgm:prSet presAssocID="{151B6FD6-313C-454B-967C-9539F3852936}" presName="sibTrans" presStyleCnt="0"/>
      <dgm:spPr/>
    </dgm:pt>
    <dgm:pt modelId="{EC7A4E6B-E4A5-4859-9F87-B6665B2033A3}" type="pres">
      <dgm:prSet presAssocID="{2D567885-FFA5-4FAA-878B-9118690FB70C}" presName="compNode" presStyleCnt="0"/>
      <dgm:spPr/>
    </dgm:pt>
    <dgm:pt modelId="{80F51CC9-F44A-4740-B66E-68A1A4EC5E25}" type="pres">
      <dgm:prSet presAssocID="{2D567885-FFA5-4FAA-878B-9118690FB70C}" presName="bgRect" presStyleLbl="bgShp" presStyleIdx="2" presStyleCnt="7"/>
      <dgm:spPr/>
    </dgm:pt>
    <dgm:pt modelId="{A221431D-14BB-4E4D-8B07-7DC7A352DD90}" type="pres">
      <dgm:prSet presAssocID="{2D567885-FFA5-4FAA-878B-9118690FB70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9DC9B73F-D969-4D5A-A22C-8C1537C7E552}" type="pres">
      <dgm:prSet presAssocID="{2D567885-FFA5-4FAA-878B-9118690FB70C}" presName="spaceRect" presStyleCnt="0"/>
      <dgm:spPr/>
    </dgm:pt>
    <dgm:pt modelId="{452E382B-7DDC-445F-B1A9-5626AB47AD0A}" type="pres">
      <dgm:prSet presAssocID="{2D567885-FFA5-4FAA-878B-9118690FB70C}" presName="parTx" presStyleLbl="revTx" presStyleIdx="2" presStyleCnt="7">
        <dgm:presLayoutVars>
          <dgm:chMax val="0"/>
          <dgm:chPref val="0"/>
        </dgm:presLayoutVars>
      </dgm:prSet>
      <dgm:spPr/>
      <dgm:t>
        <a:bodyPr/>
        <a:lstStyle/>
        <a:p>
          <a:endParaRPr lang="zh-CN" altLang="en-US"/>
        </a:p>
      </dgm:t>
    </dgm:pt>
    <dgm:pt modelId="{0550920E-0F34-40A3-82A0-EB184AE8BCCE}" type="pres">
      <dgm:prSet presAssocID="{ED97A50E-175F-444D-B7A9-AF5AAB9FF0A4}" presName="sibTrans" presStyleCnt="0"/>
      <dgm:spPr/>
    </dgm:pt>
    <dgm:pt modelId="{89EB3330-3E07-4FB0-BF41-752DC3D68D9E}" type="pres">
      <dgm:prSet presAssocID="{10709EC6-6F39-42CB-84C6-DE8C481FE3D4}" presName="compNode" presStyleCnt="0"/>
      <dgm:spPr/>
    </dgm:pt>
    <dgm:pt modelId="{BF7F1700-0D96-410E-8E8C-A61D7578F849}" type="pres">
      <dgm:prSet presAssocID="{10709EC6-6F39-42CB-84C6-DE8C481FE3D4}" presName="bgRect" presStyleLbl="bgShp" presStyleIdx="3" presStyleCnt="7"/>
      <dgm:spPr/>
    </dgm:pt>
    <dgm:pt modelId="{E5960ADD-BDDB-46F6-BA90-B18A2ECCCD2E}" type="pres">
      <dgm:prSet presAssocID="{10709EC6-6F39-42CB-84C6-DE8C481FE3D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EFA6CC1A-56E3-4BC0-922D-29E896939A01}" type="pres">
      <dgm:prSet presAssocID="{10709EC6-6F39-42CB-84C6-DE8C481FE3D4}" presName="spaceRect" presStyleCnt="0"/>
      <dgm:spPr/>
    </dgm:pt>
    <dgm:pt modelId="{168AB6F7-A14E-4D1F-9275-81900E6DC81E}" type="pres">
      <dgm:prSet presAssocID="{10709EC6-6F39-42CB-84C6-DE8C481FE3D4}" presName="parTx" presStyleLbl="revTx" presStyleIdx="3" presStyleCnt="7">
        <dgm:presLayoutVars>
          <dgm:chMax val="0"/>
          <dgm:chPref val="0"/>
        </dgm:presLayoutVars>
      </dgm:prSet>
      <dgm:spPr/>
      <dgm:t>
        <a:bodyPr/>
        <a:lstStyle/>
        <a:p>
          <a:endParaRPr lang="zh-CN" altLang="en-US"/>
        </a:p>
      </dgm:t>
    </dgm:pt>
    <dgm:pt modelId="{1E39CA69-BFA2-4AE2-A06E-3AFCC3E0C40F}" type="pres">
      <dgm:prSet presAssocID="{1A3AD9ED-D56F-4591-B029-DF2BDC17C91F}" presName="sibTrans" presStyleCnt="0"/>
      <dgm:spPr/>
    </dgm:pt>
    <dgm:pt modelId="{F76CC464-AB95-4012-AA81-E8709F8F3A7C}" type="pres">
      <dgm:prSet presAssocID="{81F4EF49-9EED-42BF-BC6B-8D9A4ECCA877}" presName="compNode" presStyleCnt="0"/>
      <dgm:spPr/>
    </dgm:pt>
    <dgm:pt modelId="{C1676223-09B2-4E4D-BECB-B47DBF153EDC}" type="pres">
      <dgm:prSet presAssocID="{81F4EF49-9EED-42BF-BC6B-8D9A4ECCA877}" presName="bgRect" presStyleLbl="bgShp" presStyleIdx="4" presStyleCnt="7"/>
      <dgm:spPr/>
    </dgm:pt>
    <dgm:pt modelId="{D713F680-DD92-47B9-8F3A-6368E2391877}" type="pres">
      <dgm:prSet presAssocID="{81F4EF49-9EED-42BF-BC6B-8D9A4ECCA877}"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5AE0C8E7-AE14-42D2-B2ED-D3AFBC766ACB}" type="pres">
      <dgm:prSet presAssocID="{81F4EF49-9EED-42BF-BC6B-8D9A4ECCA877}" presName="spaceRect" presStyleCnt="0"/>
      <dgm:spPr/>
    </dgm:pt>
    <dgm:pt modelId="{01F95B57-7F69-48FE-B52D-0957EBF10D99}" type="pres">
      <dgm:prSet presAssocID="{81F4EF49-9EED-42BF-BC6B-8D9A4ECCA877}" presName="parTx" presStyleLbl="revTx" presStyleIdx="4" presStyleCnt="7">
        <dgm:presLayoutVars>
          <dgm:chMax val="0"/>
          <dgm:chPref val="0"/>
        </dgm:presLayoutVars>
      </dgm:prSet>
      <dgm:spPr/>
      <dgm:t>
        <a:bodyPr/>
        <a:lstStyle/>
        <a:p>
          <a:endParaRPr lang="zh-CN" altLang="en-US"/>
        </a:p>
      </dgm:t>
    </dgm:pt>
    <dgm:pt modelId="{5400066F-47E3-4218-8F2E-C4403DE1695A}" type="pres">
      <dgm:prSet presAssocID="{62E89EB6-AE37-4805-A8DC-F13092AD3BEB}" presName="sibTrans" presStyleCnt="0"/>
      <dgm:spPr/>
    </dgm:pt>
    <dgm:pt modelId="{4D27FB05-336C-41A8-9ED7-E6528F1B6476}" type="pres">
      <dgm:prSet presAssocID="{EE044AB3-7F6F-43A1-A680-4AD1B4A25A28}" presName="compNode" presStyleCnt="0"/>
      <dgm:spPr/>
    </dgm:pt>
    <dgm:pt modelId="{401AF569-E5D6-4430-9748-BCECCE1938C4}" type="pres">
      <dgm:prSet presAssocID="{EE044AB3-7F6F-43A1-A680-4AD1B4A25A28}" presName="bgRect" presStyleLbl="bgShp" presStyleIdx="5" presStyleCnt="7"/>
      <dgm:spPr/>
    </dgm:pt>
    <dgm:pt modelId="{F039C60C-94AD-4E43-AE23-708D07ED69ED}" type="pres">
      <dgm:prSet presAssocID="{EE044AB3-7F6F-43A1-A680-4AD1B4A25A2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dvertising"/>
        </a:ext>
      </dgm:extLst>
    </dgm:pt>
    <dgm:pt modelId="{55BC3B95-60E6-44F3-AA5C-32390849AD48}" type="pres">
      <dgm:prSet presAssocID="{EE044AB3-7F6F-43A1-A680-4AD1B4A25A28}" presName="spaceRect" presStyleCnt="0"/>
      <dgm:spPr/>
    </dgm:pt>
    <dgm:pt modelId="{5D9D8A57-8FE3-4A02-AB76-640380DCFC37}" type="pres">
      <dgm:prSet presAssocID="{EE044AB3-7F6F-43A1-A680-4AD1B4A25A28}" presName="parTx" presStyleLbl="revTx" presStyleIdx="5" presStyleCnt="7">
        <dgm:presLayoutVars>
          <dgm:chMax val="0"/>
          <dgm:chPref val="0"/>
        </dgm:presLayoutVars>
      </dgm:prSet>
      <dgm:spPr/>
      <dgm:t>
        <a:bodyPr/>
        <a:lstStyle/>
        <a:p>
          <a:endParaRPr lang="zh-CN" altLang="en-US"/>
        </a:p>
      </dgm:t>
    </dgm:pt>
    <dgm:pt modelId="{26474C5A-0691-49F6-8FFA-67E5F2D4B348}" type="pres">
      <dgm:prSet presAssocID="{907A96BA-27E7-44F4-9614-086CBF2318C8}" presName="sibTrans" presStyleCnt="0"/>
      <dgm:spPr/>
    </dgm:pt>
    <dgm:pt modelId="{9F7DB389-7F88-431F-8B8C-4A1A103EAF1D}" type="pres">
      <dgm:prSet presAssocID="{296A1B4D-0591-4F8A-A47B-A4D5D06DECF2}" presName="compNode" presStyleCnt="0"/>
      <dgm:spPr/>
    </dgm:pt>
    <dgm:pt modelId="{6AB47646-660F-4795-B678-796726C321CD}" type="pres">
      <dgm:prSet presAssocID="{296A1B4D-0591-4F8A-A47B-A4D5D06DECF2}" presName="bgRect" presStyleLbl="bgShp" presStyleIdx="6" presStyleCnt="7"/>
      <dgm:spPr/>
    </dgm:pt>
    <dgm:pt modelId="{83AC38FE-EA2D-4966-93BE-22B9B4F24E1C}" type="pres">
      <dgm:prSet presAssocID="{296A1B4D-0591-4F8A-A47B-A4D5D06DECF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alculator"/>
        </a:ext>
      </dgm:extLst>
    </dgm:pt>
    <dgm:pt modelId="{EA299491-D798-4D02-8876-684057B1DE0D}" type="pres">
      <dgm:prSet presAssocID="{296A1B4D-0591-4F8A-A47B-A4D5D06DECF2}" presName="spaceRect" presStyleCnt="0"/>
      <dgm:spPr/>
    </dgm:pt>
    <dgm:pt modelId="{77700945-9224-4314-8D1F-12E36EA30E86}" type="pres">
      <dgm:prSet presAssocID="{296A1B4D-0591-4F8A-A47B-A4D5D06DECF2}" presName="parTx" presStyleLbl="revTx" presStyleIdx="6" presStyleCnt="7">
        <dgm:presLayoutVars>
          <dgm:chMax val="0"/>
          <dgm:chPref val="0"/>
        </dgm:presLayoutVars>
      </dgm:prSet>
      <dgm:spPr/>
      <dgm:t>
        <a:bodyPr/>
        <a:lstStyle/>
        <a:p>
          <a:endParaRPr lang="zh-CN" altLang="en-US"/>
        </a:p>
      </dgm:t>
    </dgm:pt>
  </dgm:ptLst>
  <dgm:cxnLst>
    <dgm:cxn modelId="{63622D3D-2181-4178-91EE-97D724D6A925}" srcId="{E6F810F9-405D-4C7A-B27A-C52CFC13182A}" destId="{10709EC6-6F39-42CB-84C6-DE8C481FE3D4}" srcOrd="3" destOrd="0" parTransId="{29C48F8A-B5F7-4D07-BE8F-015BAAD171FF}" sibTransId="{1A3AD9ED-D56F-4591-B029-DF2BDC17C91F}"/>
    <dgm:cxn modelId="{5EADF078-AA2E-49C0-B7A2-B734B3C66490}" type="presOf" srcId="{D58E5D25-385F-473E-922C-22380AA57BD6}" destId="{3B0850C7-432F-4E6E-9B82-5CFB4A5B7A23}" srcOrd="0" destOrd="0" presId="urn:microsoft.com/office/officeart/2018/2/layout/IconVerticalSolidList"/>
    <dgm:cxn modelId="{0A9E8D8B-115C-4214-800A-6AC9CA950D8E}" type="presOf" srcId="{E6F810F9-405D-4C7A-B27A-C52CFC13182A}" destId="{22266B1F-5572-4487-9344-D8E0BA33DB08}" srcOrd="0" destOrd="0" presId="urn:microsoft.com/office/officeart/2018/2/layout/IconVerticalSolidList"/>
    <dgm:cxn modelId="{E0376915-9A70-4E70-AC2B-AC2760D121A4}" srcId="{E6F810F9-405D-4C7A-B27A-C52CFC13182A}" destId="{296A1B4D-0591-4F8A-A47B-A4D5D06DECF2}" srcOrd="6" destOrd="0" parTransId="{645915A5-0F44-4535-ADCB-F86C53C0838B}" sibTransId="{3E72F213-4F3B-45F3-A45B-BDD807969122}"/>
    <dgm:cxn modelId="{0DA25206-E4C4-422F-A8DF-FF3E03CCD849}" type="presOf" srcId="{81F4EF49-9EED-42BF-BC6B-8D9A4ECCA877}" destId="{01F95B57-7F69-48FE-B52D-0957EBF10D99}" srcOrd="0" destOrd="0" presId="urn:microsoft.com/office/officeart/2018/2/layout/IconVerticalSolidList"/>
    <dgm:cxn modelId="{487E380F-2656-44B0-ACD2-F5D164ECC780}" type="presOf" srcId="{248B9D9A-D1D7-4B98-A17F-547CA085998B}" destId="{C853C926-D763-45F1-828D-A444F14610F2}" srcOrd="0" destOrd="0" presId="urn:microsoft.com/office/officeart/2018/2/layout/IconVerticalSolidList"/>
    <dgm:cxn modelId="{2601A866-A534-4D37-832B-B8F4771B026F}" srcId="{E6F810F9-405D-4C7A-B27A-C52CFC13182A}" destId="{2D567885-FFA5-4FAA-878B-9118690FB70C}" srcOrd="2" destOrd="0" parTransId="{3990D946-04C3-4FC0-BB44-557E5E8A8E04}" sibTransId="{ED97A50E-175F-444D-B7A9-AF5AAB9FF0A4}"/>
    <dgm:cxn modelId="{6F523E2A-FFE1-40C8-A47D-A621123D7D87}" type="presOf" srcId="{296A1B4D-0591-4F8A-A47B-A4D5D06DECF2}" destId="{77700945-9224-4314-8D1F-12E36EA30E86}" srcOrd="0" destOrd="0" presId="urn:microsoft.com/office/officeart/2018/2/layout/IconVerticalSolidList"/>
    <dgm:cxn modelId="{23298191-A829-4A9B-802D-45DF9E12ED8B}" srcId="{E6F810F9-405D-4C7A-B27A-C52CFC13182A}" destId="{D58E5D25-385F-473E-922C-22380AA57BD6}" srcOrd="1" destOrd="0" parTransId="{0B825530-7D4F-4A3D-AE15-7F842C24597B}" sibTransId="{151B6FD6-313C-454B-967C-9539F3852936}"/>
    <dgm:cxn modelId="{D183ADFE-AAD7-4E48-A381-72DB4C2B891A}" srcId="{E6F810F9-405D-4C7A-B27A-C52CFC13182A}" destId="{81F4EF49-9EED-42BF-BC6B-8D9A4ECCA877}" srcOrd="4" destOrd="0" parTransId="{0A85DF70-A4D2-460E-9533-B4B8D8DD3C1D}" sibTransId="{62E89EB6-AE37-4805-A8DC-F13092AD3BEB}"/>
    <dgm:cxn modelId="{03DDF685-6FE5-4836-A103-51792E1CE393}" type="presOf" srcId="{2D567885-FFA5-4FAA-878B-9118690FB70C}" destId="{452E382B-7DDC-445F-B1A9-5626AB47AD0A}" srcOrd="0" destOrd="0" presId="urn:microsoft.com/office/officeart/2018/2/layout/IconVerticalSolidList"/>
    <dgm:cxn modelId="{771ACC41-5890-4EFB-87AE-F0749F7D0974}" type="presOf" srcId="{EE044AB3-7F6F-43A1-A680-4AD1B4A25A28}" destId="{5D9D8A57-8FE3-4A02-AB76-640380DCFC37}" srcOrd="0" destOrd="0" presId="urn:microsoft.com/office/officeart/2018/2/layout/IconVerticalSolidList"/>
    <dgm:cxn modelId="{30806239-BC00-4085-898D-BFC1E6BC18D9}" srcId="{E6F810F9-405D-4C7A-B27A-C52CFC13182A}" destId="{248B9D9A-D1D7-4B98-A17F-547CA085998B}" srcOrd="0" destOrd="0" parTransId="{D03087F9-AE77-41FB-BD47-48A3F50E69A4}" sibTransId="{33413069-E8BC-4875-8354-FA87FB9ACDF4}"/>
    <dgm:cxn modelId="{AC2B8EF8-5C47-4CED-9FE6-8092B34475B6}" srcId="{E6F810F9-405D-4C7A-B27A-C52CFC13182A}" destId="{EE044AB3-7F6F-43A1-A680-4AD1B4A25A28}" srcOrd="5" destOrd="0" parTransId="{1FECA5F3-4D21-426A-9001-11CC7C90CDF7}" sibTransId="{907A96BA-27E7-44F4-9614-086CBF2318C8}"/>
    <dgm:cxn modelId="{1E8ACD1C-AD9E-4C9E-B435-1281C86F1C4C}" type="presOf" srcId="{10709EC6-6F39-42CB-84C6-DE8C481FE3D4}" destId="{168AB6F7-A14E-4D1F-9275-81900E6DC81E}" srcOrd="0" destOrd="0" presId="urn:microsoft.com/office/officeart/2018/2/layout/IconVerticalSolidList"/>
    <dgm:cxn modelId="{CA039022-41C3-4D62-BA5B-6B71E68D5418}" type="presParOf" srcId="{22266B1F-5572-4487-9344-D8E0BA33DB08}" destId="{FDD840E7-46EB-4FF7-8207-741EBD89FA53}" srcOrd="0" destOrd="0" presId="urn:microsoft.com/office/officeart/2018/2/layout/IconVerticalSolidList"/>
    <dgm:cxn modelId="{0DC9988C-5153-41FA-941F-E0687EF7E759}" type="presParOf" srcId="{FDD840E7-46EB-4FF7-8207-741EBD89FA53}" destId="{F20DF321-5D14-4578-A4EE-5F79A2896CCB}" srcOrd="0" destOrd="0" presId="urn:microsoft.com/office/officeart/2018/2/layout/IconVerticalSolidList"/>
    <dgm:cxn modelId="{481BAA7B-B958-49C2-8DA6-370E17DCA637}" type="presParOf" srcId="{FDD840E7-46EB-4FF7-8207-741EBD89FA53}" destId="{888622B8-E716-42E9-B2A1-6D051DD515A0}" srcOrd="1" destOrd="0" presId="urn:microsoft.com/office/officeart/2018/2/layout/IconVerticalSolidList"/>
    <dgm:cxn modelId="{F342EB69-DF99-4A87-AF2F-67F624EF7643}" type="presParOf" srcId="{FDD840E7-46EB-4FF7-8207-741EBD89FA53}" destId="{7FC6BBC1-D4A3-48E9-9182-F744FEC88D7D}" srcOrd="2" destOrd="0" presId="urn:microsoft.com/office/officeart/2018/2/layout/IconVerticalSolidList"/>
    <dgm:cxn modelId="{722CF2DE-D8A1-4D7D-AA4C-7579DBCFA720}" type="presParOf" srcId="{FDD840E7-46EB-4FF7-8207-741EBD89FA53}" destId="{C853C926-D763-45F1-828D-A444F14610F2}" srcOrd="3" destOrd="0" presId="urn:microsoft.com/office/officeart/2018/2/layout/IconVerticalSolidList"/>
    <dgm:cxn modelId="{83965CA8-F7BE-4F0B-9031-A8E34700CC07}" type="presParOf" srcId="{22266B1F-5572-4487-9344-D8E0BA33DB08}" destId="{33DAFBFB-1EF3-477F-BD20-C6534DE1869F}" srcOrd="1" destOrd="0" presId="urn:microsoft.com/office/officeart/2018/2/layout/IconVerticalSolidList"/>
    <dgm:cxn modelId="{9AF5F2B8-1AE0-4987-B1D3-5AC57575F53B}" type="presParOf" srcId="{22266B1F-5572-4487-9344-D8E0BA33DB08}" destId="{A12FDC7A-541C-4AA0-8CF8-15FF8AEF0257}" srcOrd="2" destOrd="0" presId="urn:microsoft.com/office/officeart/2018/2/layout/IconVerticalSolidList"/>
    <dgm:cxn modelId="{74A80224-373E-4C3F-A0DD-F28815583723}" type="presParOf" srcId="{A12FDC7A-541C-4AA0-8CF8-15FF8AEF0257}" destId="{DE31CEF0-7858-4DA8-B67A-4847AB174F1D}" srcOrd="0" destOrd="0" presId="urn:microsoft.com/office/officeart/2018/2/layout/IconVerticalSolidList"/>
    <dgm:cxn modelId="{75ABBB62-377B-4C0C-AD8D-118B65CB9731}" type="presParOf" srcId="{A12FDC7A-541C-4AA0-8CF8-15FF8AEF0257}" destId="{786CBFBA-07F8-4163-92EF-06B3D05CCD86}" srcOrd="1" destOrd="0" presId="urn:microsoft.com/office/officeart/2018/2/layout/IconVerticalSolidList"/>
    <dgm:cxn modelId="{5586FCFA-13BA-4AA7-9EE0-E830C465356E}" type="presParOf" srcId="{A12FDC7A-541C-4AA0-8CF8-15FF8AEF0257}" destId="{D18BD612-C190-474E-A111-719E477B73E4}" srcOrd="2" destOrd="0" presId="urn:microsoft.com/office/officeart/2018/2/layout/IconVerticalSolidList"/>
    <dgm:cxn modelId="{B36A2280-88AD-411C-B8D1-5238B0DAAA4D}" type="presParOf" srcId="{A12FDC7A-541C-4AA0-8CF8-15FF8AEF0257}" destId="{3B0850C7-432F-4E6E-9B82-5CFB4A5B7A23}" srcOrd="3" destOrd="0" presId="urn:microsoft.com/office/officeart/2018/2/layout/IconVerticalSolidList"/>
    <dgm:cxn modelId="{2530A17E-E859-4AA0-BCA1-3B165B593B43}" type="presParOf" srcId="{22266B1F-5572-4487-9344-D8E0BA33DB08}" destId="{5BF00112-A408-4539-AD78-7C65F91C74D3}" srcOrd="3" destOrd="0" presId="urn:microsoft.com/office/officeart/2018/2/layout/IconVerticalSolidList"/>
    <dgm:cxn modelId="{04050B75-8489-4162-8627-0C8B8453AF24}" type="presParOf" srcId="{22266B1F-5572-4487-9344-D8E0BA33DB08}" destId="{EC7A4E6B-E4A5-4859-9F87-B6665B2033A3}" srcOrd="4" destOrd="0" presId="urn:microsoft.com/office/officeart/2018/2/layout/IconVerticalSolidList"/>
    <dgm:cxn modelId="{943CE0CA-5A2D-49C4-8E0E-88CF1C086645}" type="presParOf" srcId="{EC7A4E6B-E4A5-4859-9F87-B6665B2033A3}" destId="{80F51CC9-F44A-4740-B66E-68A1A4EC5E25}" srcOrd="0" destOrd="0" presId="urn:microsoft.com/office/officeart/2018/2/layout/IconVerticalSolidList"/>
    <dgm:cxn modelId="{A8E6E8E3-83B0-4AF9-8506-BDFE13FE60BD}" type="presParOf" srcId="{EC7A4E6B-E4A5-4859-9F87-B6665B2033A3}" destId="{A221431D-14BB-4E4D-8B07-7DC7A352DD90}" srcOrd="1" destOrd="0" presId="urn:microsoft.com/office/officeart/2018/2/layout/IconVerticalSolidList"/>
    <dgm:cxn modelId="{D299A65A-C0ED-4C81-A033-6608F86A3CDE}" type="presParOf" srcId="{EC7A4E6B-E4A5-4859-9F87-B6665B2033A3}" destId="{9DC9B73F-D969-4D5A-A22C-8C1537C7E552}" srcOrd="2" destOrd="0" presId="urn:microsoft.com/office/officeart/2018/2/layout/IconVerticalSolidList"/>
    <dgm:cxn modelId="{B7BCEA63-B941-4B1E-958D-DCCE8AA8D377}" type="presParOf" srcId="{EC7A4E6B-E4A5-4859-9F87-B6665B2033A3}" destId="{452E382B-7DDC-445F-B1A9-5626AB47AD0A}" srcOrd="3" destOrd="0" presId="urn:microsoft.com/office/officeart/2018/2/layout/IconVerticalSolidList"/>
    <dgm:cxn modelId="{076DB2FC-4847-4F96-8331-F433BB138279}" type="presParOf" srcId="{22266B1F-5572-4487-9344-D8E0BA33DB08}" destId="{0550920E-0F34-40A3-82A0-EB184AE8BCCE}" srcOrd="5" destOrd="0" presId="urn:microsoft.com/office/officeart/2018/2/layout/IconVerticalSolidList"/>
    <dgm:cxn modelId="{C9025309-D22A-4329-AE0E-1A29C11BEE77}" type="presParOf" srcId="{22266B1F-5572-4487-9344-D8E0BA33DB08}" destId="{89EB3330-3E07-4FB0-BF41-752DC3D68D9E}" srcOrd="6" destOrd="0" presId="urn:microsoft.com/office/officeart/2018/2/layout/IconVerticalSolidList"/>
    <dgm:cxn modelId="{8ED83830-46A1-457E-B4E7-E40E10898A95}" type="presParOf" srcId="{89EB3330-3E07-4FB0-BF41-752DC3D68D9E}" destId="{BF7F1700-0D96-410E-8E8C-A61D7578F849}" srcOrd="0" destOrd="0" presId="urn:microsoft.com/office/officeart/2018/2/layout/IconVerticalSolidList"/>
    <dgm:cxn modelId="{907AB320-14A0-4D03-BB94-289016066D34}" type="presParOf" srcId="{89EB3330-3E07-4FB0-BF41-752DC3D68D9E}" destId="{E5960ADD-BDDB-46F6-BA90-B18A2ECCCD2E}" srcOrd="1" destOrd="0" presId="urn:microsoft.com/office/officeart/2018/2/layout/IconVerticalSolidList"/>
    <dgm:cxn modelId="{DEFA5FC4-564B-44A8-95EC-08059CBC0A46}" type="presParOf" srcId="{89EB3330-3E07-4FB0-BF41-752DC3D68D9E}" destId="{EFA6CC1A-56E3-4BC0-922D-29E896939A01}" srcOrd="2" destOrd="0" presId="urn:microsoft.com/office/officeart/2018/2/layout/IconVerticalSolidList"/>
    <dgm:cxn modelId="{E7E1170F-E7E7-415F-B2A5-A0071DEB3B34}" type="presParOf" srcId="{89EB3330-3E07-4FB0-BF41-752DC3D68D9E}" destId="{168AB6F7-A14E-4D1F-9275-81900E6DC81E}" srcOrd="3" destOrd="0" presId="urn:microsoft.com/office/officeart/2018/2/layout/IconVerticalSolidList"/>
    <dgm:cxn modelId="{A01E8AA8-5582-4DBB-925A-875E5D2D5AF8}" type="presParOf" srcId="{22266B1F-5572-4487-9344-D8E0BA33DB08}" destId="{1E39CA69-BFA2-4AE2-A06E-3AFCC3E0C40F}" srcOrd="7" destOrd="0" presId="urn:microsoft.com/office/officeart/2018/2/layout/IconVerticalSolidList"/>
    <dgm:cxn modelId="{0CC8DDA5-2C8A-455A-89D5-0B68266AD634}" type="presParOf" srcId="{22266B1F-5572-4487-9344-D8E0BA33DB08}" destId="{F76CC464-AB95-4012-AA81-E8709F8F3A7C}" srcOrd="8" destOrd="0" presId="urn:microsoft.com/office/officeart/2018/2/layout/IconVerticalSolidList"/>
    <dgm:cxn modelId="{63F97906-E5B4-4EE7-8734-B38493D868C8}" type="presParOf" srcId="{F76CC464-AB95-4012-AA81-E8709F8F3A7C}" destId="{C1676223-09B2-4E4D-BECB-B47DBF153EDC}" srcOrd="0" destOrd="0" presId="urn:microsoft.com/office/officeart/2018/2/layout/IconVerticalSolidList"/>
    <dgm:cxn modelId="{5F2F8FD5-6BE0-4340-8173-97645EDA7C6B}" type="presParOf" srcId="{F76CC464-AB95-4012-AA81-E8709F8F3A7C}" destId="{D713F680-DD92-47B9-8F3A-6368E2391877}" srcOrd="1" destOrd="0" presId="urn:microsoft.com/office/officeart/2018/2/layout/IconVerticalSolidList"/>
    <dgm:cxn modelId="{902C3FFB-3780-42F5-A45F-7323B0154AA5}" type="presParOf" srcId="{F76CC464-AB95-4012-AA81-E8709F8F3A7C}" destId="{5AE0C8E7-AE14-42D2-B2ED-D3AFBC766ACB}" srcOrd="2" destOrd="0" presId="urn:microsoft.com/office/officeart/2018/2/layout/IconVerticalSolidList"/>
    <dgm:cxn modelId="{AF6F079E-A039-4FB8-BD24-BE8AE9C24581}" type="presParOf" srcId="{F76CC464-AB95-4012-AA81-E8709F8F3A7C}" destId="{01F95B57-7F69-48FE-B52D-0957EBF10D99}" srcOrd="3" destOrd="0" presId="urn:microsoft.com/office/officeart/2018/2/layout/IconVerticalSolidList"/>
    <dgm:cxn modelId="{5D5559AE-E8BB-422E-9BBB-62AF24268D28}" type="presParOf" srcId="{22266B1F-5572-4487-9344-D8E0BA33DB08}" destId="{5400066F-47E3-4218-8F2E-C4403DE1695A}" srcOrd="9" destOrd="0" presId="urn:microsoft.com/office/officeart/2018/2/layout/IconVerticalSolidList"/>
    <dgm:cxn modelId="{47941BF0-C434-43E9-8106-F034BC7E9704}" type="presParOf" srcId="{22266B1F-5572-4487-9344-D8E0BA33DB08}" destId="{4D27FB05-336C-41A8-9ED7-E6528F1B6476}" srcOrd="10" destOrd="0" presId="urn:microsoft.com/office/officeart/2018/2/layout/IconVerticalSolidList"/>
    <dgm:cxn modelId="{73A4B7C6-1B0D-4900-9D05-79C0A817B475}" type="presParOf" srcId="{4D27FB05-336C-41A8-9ED7-E6528F1B6476}" destId="{401AF569-E5D6-4430-9748-BCECCE1938C4}" srcOrd="0" destOrd="0" presId="urn:microsoft.com/office/officeart/2018/2/layout/IconVerticalSolidList"/>
    <dgm:cxn modelId="{542C9927-1C01-4A69-AA97-7F0A55FF08EF}" type="presParOf" srcId="{4D27FB05-336C-41A8-9ED7-E6528F1B6476}" destId="{F039C60C-94AD-4E43-AE23-708D07ED69ED}" srcOrd="1" destOrd="0" presId="urn:microsoft.com/office/officeart/2018/2/layout/IconVerticalSolidList"/>
    <dgm:cxn modelId="{4986529E-40FC-4245-8420-6E6CED1A552C}" type="presParOf" srcId="{4D27FB05-336C-41A8-9ED7-E6528F1B6476}" destId="{55BC3B95-60E6-44F3-AA5C-32390849AD48}" srcOrd="2" destOrd="0" presId="urn:microsoft.com/office/officeart/2018/2/layout/IconVerticalSolidList"/>
    <dgm:cxn modelId="{5F234D04-8F94-4404-A0F1-FD7346402BDE}" type="presParOf" srcId="{4D27FB05-336C-41A8-9ED7-E6528F1B6476}" destId="{5D9D8A57-8FE3-4A02-AB76-640380DCFC37}" srcOrd="3" destOrd="0" presId="urn:microsoft.com/office/officeart/2018/2/layout/IconVerticalSolidList"/>
    <dgm:cxn modelId="{13A87517-D42B-427B-A120-2B9826E91D1A}" type="presParOf" srcId="{22266B1F-5572-4487-9344-D8E0BA33DB08}" destId="{26474C5A-0691-49F6-8FFA-67E5F2D4B348}" srcOrd="11" destOrd="0" presId="urn:microsoft.com/office/officeart/2018/2/layout/IconVerticalSolidList"/>
    <dgm:cxn modelId="{D6EB9293-DF68-4F5B-AA6A-4B8F71C98583}" type="presParOf" srcId="{22266B1F-5572-4487-9344-D8E0BA33DB08}" destId="{9F7DB389-7F88-431F-8B8C-4A1A103EAF1D}" srcOrd="12" destOrd="0" presId="urn:microsoft.com/office/officeart/2018/2/layout/IconVerticalSolidList"/>
    <dgm:cxn modelId="{37986FC0-B56D-42D4-8DA2-902549170BA4}" type="presParOf" srcId="{9F7DB389-7F88-431F-8B8C-4A1A103EAF1D}" destId="{6AB47646-660F-4795-B678-796726C321CD}" srcOrd="0" destOrd="0" presId="urn:microsoft.com/office/officeart/2018/2/layout/IconVerticalSolidList"/>
    <dgm:cxn modelId="{EF046191-FFF7-4C55-B9AB-2D2C310ED3A7}" type="presParOf" srcId="{9F7DB389-7F88-431F-8B8C-4A1A103EAF1D}" destId="{83AC38FE-EA2D-4966-93BE-22B9B4F24E1C}" srcOrd="1" destOrd="0" presId="urn:microsoft.com/office/officeart/2018/2/layout/IconVerticalSolidList"/>
    <dgm:cxn modelId="{7CDFB073-D952-41B7-8B44-93EEF406A712}" type="presParOf" srcId="{9F7DB389-7F88-431F-8B8C-4A1A103EAF1D}" destId="{EA299491-D798-4D02-8876-684057B1DE0D}" srcOrd="2" destOrd="0" presId="urn:microsoft.com/office/officeart/2018/2/layout/IconVerticalSolidList"/>
    <dgm:cxn modelId="{4844A378-BEF5-49DB-99CD-79F23A213147}" type="presParOf" srcId="{9F7DB389-7F88-431F-8B8C-4A1A103EAF1D}" destId="{77700945-9224-4314-8D1F-12E36EA30E8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427349-598C-41FE-8AB8-AD876E3BD461}"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B57C7430-2517-4C20-8BC7-9A9B2FE04A25}">
      <dgm:prSet/>
      <dgm:spPr/>
      <dgm:t>
        <a:bodyPr/>
        <a:lstStyle/>
        <a:p>
          <a:r>
            <a:rPr lang="en-GB"/>
            <a:t>8 Place</a:t>
          </a:r>
          <a:endParaRPr lang="en-US"/>
        </a:p>
      </dgm:t>
    </dgm:pt>
    <dgm:pt modelId="{91C4266F-1DB0-4481-A9A9-9649911AA077}" type="parTrans" cxnId="{1EF10E11-13C5-4041-95FA-20A27D0DE5B0}">
      <dgm:prSet/>
      <dgm:spPr/>
      <dgm:t>
        <a:bodyPr/>
        <a:lstStyle/>
        <a:p>
          <a:endParaRPr lang="en-US"/>
        </a:p>
      </dgm:t>
    </dgm:pt>
    <dgm:pt modelId="{962292D8-0FF0-4458-9DFB-B686160686E7}" type="sibTrans" cxnId="{1EF10E11-13C5-4041-95FA-20A27D0DE5B0}">
      <dgm:prSet/>
      <dgm:spPr/>
      <dgm:t>
        <a:bodyPr/>
        <a:lstStyle/>
        <a:p>
          <a:endParaRPr lang="en-US"/>
        </a:p>
      </dgm:t>
    </dgm:pt>
    <dgm:pt modelId="{E1BF7682-FBB9-4145-A266-056138212CF0}">
      <dgm:prSet/>
      <dgm:spPr/>
      <dgm:t>
        <a:bodyPr/>
        <a:lstStyle/>
        <a:p>
          <a:r>
            <a:rPr lang="en-GB"/>
            <a:t>9 Promotion: integrated marketing communication</a:t>
          </a:r>
          <a:endParaRPr lang="en-US"/>
        </a:p>
      </dgm:t>
    </dgm:pt>
    <dgm:pt modelId="{47113AEA-22E2-45D0-A1BF-44A92B530282}" type="parTrans" cxnId="{4AC17911-6282-4E6C-844B-7848052730A6}">
      <dgm:prSet/>
      <dgm:spPr/>
      <dgm:t>
        <a:bodyPr/>
        <a:lstStyle/>
        <a:p>
          <a:endParaRPr lang="en-US"/>
        </a:p>
      </dgm:t>
    </dgm:pt>
    <dgm:pt modelId="{61E4A245-58B6-465B-A900-BFECF402E5BD}" type="sibTrans" cxnId="{4AC17911-6282-4E6C-844B-7848052730A6}">
      <dgm:prSet/>
      <dgm:spPr/>
      <dgm:t>
        <a:bodyPr/>
        <a:lstStyle/>
        <a:p>
          <a:endParaRPr lang="en-US"/>
        </a:p>
      </dgm:t>
    </dgm:pt>
    <dgm:pt modelId="{ED15FA49-C63B-4A17-901A-065F264C50C0}">
      <dgm:prSet/>
      <dgm:spPr/>
      <dgm:t>
        <a:bodyPr/>
        <a:lstStyle/>
        <a:p>
          <a:r>
            <a:rPr lang="en-GB" dirty="0"/>
            <a:t>10 Promotion: advertising and sales promotion</a:t>
          </a:r>
          <a:endParaRPr lang="en-US" dirty="0"/>
        </a:p>
      </dgm:t>
    </dgm:pt>
    <dgm:pt modelId="{681145C3-A640-472F-BA75-59033E11A347}" type="parTrans" cxnId="{9074A338-5A3A-4865-8385-99C569F14E11}">
      <dgm:prSet/>
      <dgm:spPr/>
      <dgm:t>
        <a:bodyPr/>
        <a:lstStyle/>
        <a:p>
          <a:endParaRPr lang="en-US"/>
        </a:p>
      </dgm:t>
    </dgm:pt>
    <dgm:pt modelId="{9E1E5900-7E51-4BB4-BB9F-1D1B6EE186AE}" type="sibTrans" cxnId="{9074A338-5A3A-4865-8385-99C569F14E11}">
      <dgm:prSet/>
      <dgm:spPr/>
      <dgm:t>
        <a:bodyPr/>
        <a:lstStyle/>
        <a:p>
          <a:endParaRPr lang="en-US"/>
        </a:p>
      </dgm:t>
    </dgm:pt>
    <dgm:pt modelId="{79DCAC7A-EB41-42BC-9C43-0AA3FC87CB0B}">
      <dgm:prSet/>
      <dgm:spPr/>
      <dgm:t>
        <a:bodyPr/>
        <a:lstStyle/>
        <a:p>
          <a:r>
            <a:rPr lang="en-GB" dirty="0"/>
            <a:t>11 Promotion: direct and digital marketing</a:t>
          </a:r>
          <a:endParaRPr lang="en-US" dirty="0"/>
        </a:p>
      </dgm:t>
    </dgm:pt>
    <dgm:pt modelId="{9ADE6E4A-1F67-40B0-8592-666B793E2112}" type="parTrans" cxnId="{5DB25BCA-C541-4AAA-92C5-A2E5255CBA44}">
      <dgm:prSet/>
      <dgm:spPr/>
      <dgm:t>
        <a:bodyPr/>
        <a:lstStyle/>
        <a:p>
          <a:endParaRPr lang="en-US"/>
        </a:p>
      </dgm:t>
    </dgm:pt>
    <dgm:pt modelId="{26E5C707-5F61-4BAA-ADEA-E20611538DC3}" type="sibTrans" cxnId="{5DB25BCA-C541-4AAA-92C5-A2E5255CBA44}">
      <dgm:prSet/>
      <dgm:spPr/>
      <dgm:t>
        <a:bodyPr/>
        <a:lstStyle/>
        <a:p>
          <a:endParaRPr lang="en-US"/>
        </a:p>
      </dgm:t>
    </dgm:pt>
    <dgm:pt modelId="{E66C88CD-015B-4B4F-A4BD-43A812982A69}">
      <dgm:prSet/>
      <dgm:spPr/>
      <dgm:t>
        <a:bodyPr/>
        <a:lstStyle/>
        <a:p>
          <a:r>
            <a:rPr lang="en-GB"/>
            <a:t>12 Promotion: personal selling, PR and sponsorship</a:t>
          </a:r>
          <a:endParaRPr lang="en-US"/>
        </a:p>
      </dgm:t>
    </dgm:pt>
    <dgm:pt modelId="{95B1969E-0319-4714-B0DB-794F89381916}" type="parTrans" cxnId="{2BA30884-6944-45D7-8AB2-68E15E6A39B3}">
      <dgm:prSet/>
      <dgm:spPr/>
      <dgm:t>
        <a:bodyPr/>
        <a:lstStyle/>
        <a:p>
          <a:endParaRPr lang="en-US"/>
        </a:p>
      </dgm:t>
    </dgm:pt>
    <dgm:pt modelId="{91C03AD4-AF3C-48AF-AA25-067A2EFDD293}" type="sibTrans" cxnId="{2BA30884-6944-45D7-8AB2-68E15E6A39B3}">
      <dgm:prSet/>
      <dgm:spPr/>
      <dgm:t>
        <a:bodyPr/>
        <a:lstStyle/>
        <a:p>
          <a:endParaRPr lang="en-US"/>
        </a:p>
      </dgm:t>
    </dgm:pt>
    <dgm:pt modelId="{0DAE21C6-8038-4D5B-9630-C2F066362B9B}">
      <dgm:prSet/>
      <dgm:spPr/>
      <dgm:t>
        <a:bodyPr/>
        <a:lstStyle/>
        <a:p>
          <a:r>
            <a:rPr lang="en-GB"/>
            <a:t>13 Marketing strategy and planning</a:t>
          </a:r>
          <a:endParaRPr lang="en-US"/>
        </a:p>
      </dgm:t>
    </dgm:pt>
    <dgm:pt modelId="{8890EF71-0655-4E4C-B58B-FEBC3E1A718C}" type="parTrans" cxnId="{600FEC8A-12AF-4FAB-903C-6BA97045D7BD}">
      <dgm:prSet/>
      <dgm:spPr/>
      <dgm:t>
        <a:bodyPr/>
        <a:lstStyle/>
        <a:p>
          <a:endParaRPr lang="en-US"/>
        </a:p>
      </dgm:t>
    </dgm:pt>
    <dgm:pt modelId="{8F4CF8E4-982B-4DA4-B45B-7AF9162D170A}" type="sibTrans" cxnId="{600FEC8A-12AF-4FAB-903C-6BA97045D7BD}">
      <dgm:prSet/>
      <dgm:spPr/>
      <dgm:t>
        <a:bodyPr/>
        <a:lstStyle/>
        <a:p>
          <a:endParaRPr lang="en-US"/>
        </a:p>
      </dgm:t>
    </dgm:pt>
    <dgm:pt modelId="{5E2BF01E-0690-4902-BF41-23E103574E15}">
      <dgm:prSet/>
      <dgm:spPr/>
      <dgm:t>
        <a:bodyPr/>
        <a:lstStyle/>
        <a:p>
          <a:r>
            <a:rPr lang="en-GB"/>
            <a:t>14 Services and non-proﬁt marketing</a:t>
          </a:r>
          <a:endParaRPr lang="en-US"/>
        </a:p>
      </dgm:t>
    </dgm:pt>
    <dgm:pt modelId="{421D1B73-9069-46B2-AE19-DFA4FEF7A700}" type="parTrans" cxnId="{85506888-1AFA-4862-A14B-F7AF52FFB75E}">
      <dgm:prSet/>
      <dgm:spPr/>
      <dgm:t>
        <a:bodyPr/>
        <a:lstStyle/>
        <a:p>
          <a:endParaRPr lang="en-US"/>
        </a:p>
      </dgm:t>
    </dgm:pt>
    <dgm:pt modelId="{1D2F3108-C466-491F-A8B5-2F9226875D41}" type="sibTrans" cxnId="{85506888-1AFA-4862-A14B-F7AF52FFB75E}">
      <dgm:prSet/>
      <dgm:spPr/>
      <dgm:t>
        <a:bodyPr/>
        <a:lstStyle/>
        <a:p>
          <a:endParaRPr lang="en-US"/>
        </a:p>
      </dgm:t>
    </dgm:pt>
    <dgm:pt modelId="{E060D83C-2F7A-4B31-85B5-915248CD6AE1}" type="pres">
      <dgm:prSet presAssocID="{31427349-598C-41FE-8AB8-AD876E3BD461}" presName="vert0" presStyleCnt="0">
        <dgm:presLayoutVars>
          <dgm:dir/>
          <dgm:animOne val="branch"/>
          <dgm:animLvl val="lvl"/>
        </dgm:presLayoutVars>
      </dgm:prSet>
      <dgm:spPr/>
      <dgm:t>
        <a:bodyPr/>
        <a:lstStyle/>
        <a:p>
          <a:endParaRPr lang="zh-CN" altLang="en-US"/>
        </a:p>
      </dgm:t>
    </dgm:pt>
    <dgm:pt modelId="{DAEA1A8A-B8B5-4C03-91E6-D38D0A8129FA}" type="pres">
      <dgm:prSet presAssocID="{B57C7430-2517-4C20-8BC7-9A9B2FE04A25}" presName="thickLine" presStyleLbl="alignNode1" presStyleIdx="0" presStyleCnt="7"/>
      <dgm:spPr/>
    </dgm:pt>
    <dgm:pt modelId="{90A7F367-270B-4E0E-A174-15DF4308736A}" type="pres">
      <dgm:prSet presAssocID="{B57C7430-2517-4C20-8BC7-9A9B2FE04A25}" presName="horz1" presStyleCnt="0"/>
      <dgm:spPr/>
    </dgm:pt>
    <dgm:pt modelId="{A058F1FF-1C73-4DF4-992F-BD076837AF9D}" type="pres">
      <dgm:prSet presAssocID="{B57C7430-2517-4C20-8BC7-9A9B2FE04A25}" presName="tx1" presStyleLbl="revTx" presStyleIdx="0" presStyleCnt="7"/>
      <dgm:spPr/>
      <dgm:t>
        <a:bodyPr/>
        <a:lstStyle/>
        <a:p>
          <a:endParaRPr lang="zh-CN" altLang="en-US"/>
        </a:p>
      </dgm:t>
    </dgm:pt>
    <dgm:pt modelId="{0CEC28FD-287E-491D-9F19-3E09AF1301E7}" type="pres">
      <dgm:prSet presAssocID="{B57C7430-2517-4C20-8BC7-9A9B2FE04A25}" presName="vert1" presStyleCnt="0"/>
      <dgm:spPr/>
    </dgm:pt>
    <dgm:pt modelId="{2F98F462-1DAC-4484-83A8-3C552A0D1F7B}" type="pres">
      <dgm:prSet presAssocID="{E1BF7682-FBB9-4145-A266-056138212CF0}" presName="thickLine" presStyleLbl="alignNode1" presStyleIdx="1" presStyleCnt="7"/>
      <dgm:spPr/>
    </dgm:pt>
    <dgm:pt modelId="{5B276280-55A1-44AA-A662-2783EF580D17}" type="pres">
      <dgm:prSet presAssocID="{E1BF7682-FBB9-4145-A266-056138212CF0}" presName="horz1" presStyleCnt="0"/>
      <dgm:spPr/>
    </dgm:pt>
    <dgm:pt modelId="{856AB4A6-1B3C-4DE6-BDE3-499F5EF4BDC3}" type="pres">
      <dgm:prSet presAssocID="{E1BF7682-FBB9-4145-A266-056138212CF0}" presName="tx1" presStyleLbl="revTx" presStyleIdx="1" presStyleCnt="7"/>
      <dgm:spPr/>
      <dgm:t>
        <a:bodyPr/>
        <a:lstStyle/>
        <a:p>
          <a:endParaRPr lang="zh-CN" altLang="en-US"/>
        </a:p>
      </dgm:t>
    </dgm:pt>
    <dgm:pt modelId="{B5AB8AA3-05BC-408F-9C32-E3E46AAD3A2D}" type="pres">
      <dgm:prSet presAssocID="{E1BF7682-FBB9-4145-A266-056138212CF0}" presName="vert1" presStyleCnt="0"/>
      <dgm:spPr/>
    </dgm:pt>
    <dgm:pt modelId="{CE2FB34B-AB52-4602-ABF6-EBCAAF15D687}" type="pres">
      <dgm:prSet presAssocID="{ED15FA49-C63B-4A17-901A-065F264C50C0}" presName="thickLine" presStyleLbl="alignNode1" presStyleIdx="2" presStyleCnt="7"/>
      <dgm:spPr/>
    </dgm:pt>
    <dgm:pt modelId="{2BD71551-3E55-4CDA-8250-069F435814C4}" type="pres">
      <dgm:prSet presAssocID="{ED15FA49-C63B-4A17-901A-065F264C50C0}" presName="horz1" presStyleCnt="0"/>
      <dgm:spPr/>
    </dgm:pt>
    <dgm:pt modelId="{2FD49EB5-2B5E-4038-97F3-AC00FBA6F3BB}" type="pres">
      <dgm:prSet presAssocID="{ED15FA49-C63B-4A17-901A-065F264C50C0}" presName="tx1" presStyleLbl="revTx" presStyleIdx="2" presStyleCnt="7"/>
      <dgm:spPr/>
      <dgm:t>
        <a:bodyPr/>
        <a:lstStyle/>
        <a:p>
          <a:endParaRPr lang="zh-CN" altLang="en-US"/>
        </a:p>
      </dgm:t>
    </dgm:pt>
    <dgm:pt modelId="{51758093-C315-4689-B45E-65D6BE36ABBC}" type="pres">
      <dgm:prSet presAssocID="{ED15FA49-C63B-4A17-901A-065F264C50C0}" presName="vert1" presStyleCnt="0"/>
      <dgm:spPr/>
    </dgm:pt>
    <dgm:pt modelId="{29D76342-7B32-44AC-B66E-4A8EB0CDB350}" type="pres">
      <dgm:prSet presAssocID="{79DCAC7A-EB41-42BC-9C43-0AA3FC87CB0B}" presName="thickLine" presStyleLbl="alignNode1" presStyleIdx="3" presStyleCnt="7"/>
      <dgm:spPr/>
    </dgm:pt>
    <dgm:pt modelId="{A32CBB93-496D-4E54-9213-B141AB64F0BB}" type="pres">
      <dgm:prSet presAssocID="{79DCAC7A-EB41-42BC-9C43-0AA3FC87CB0B}" presName="horz1" presStyleCnt="0"/>
      <dgm:spPr/>
    </dgm:pt>
    <dgm:pt modelId="{111F5DE0-9BDB-4174-A2FF-6A3C01E3E365}" type="pres">
      <dgm:prSet presAssocID="{79DCAC7A-EB41-42BC-9C43-0AA3FC87CB0B}" presName="tx1" presStyleLbl="revTx" presStyleIdx="3" presStyleCnt="7"/>
      <dgm:spPr/>
      <dgm:t>
        <a:bodyPr/>
        <a:lstStyle/>
        <a:p>
          <a:endParaRPr lang="zh-CN" altLang="en-US"/>
        </a:p>
      </dgm:t>
    </dgm:pt>
    <dgm:pt modelId="{9584B9F2-26B0-4CDF-B1C5-88A975229DF3}" type="pres">
      <dgm:prSet presAssocID="{79DCAC7A-EB41-42BC-9C43-0AA3FC87CB0B}" presName="vert1" presStyleCnt="0"/>
      <dgm:spPr/>
    </dgm:pt>
    <dgm:pt modelId="{D00D8468-1F3C-42E0-9B71-F1EE71836567}" type="pres">
      <dgm:prSet presAssocID="{E66C88CD-015B-4B4F-A4BD-43A812982A69}" presName="thickLine" presStyleLbl="alignNode1" presStyleIdx="4" presStyleCnt="7"/>
      <dgm:spPr/>
    </dgm:pt>
    <dgm:pt modelId="{21730C92-8F55-445C-9B23-2601E06FED1D}" type="pres">
      <dgm:prSet presAssocID="{E66C88CD-015B-4B4F-A4BD-43A812982A69}" presName="horz1" presStyleCnt="0"/>
      <dgm:spPr/>
    </dgm:pt>
    <dgm:pt modelId="{8F217AEC-C12F-4DFC-BBF2-F9C926737EAE}" type="pres">
      <dgm:prSet presAssocID="{E66C88CD-015B-4B4F-A4BD-43A812982A69}" presName="tx1" presStyleLbl="revTx" presStyleIdx="4" presStyleCnt="7"/>
      <dgm:spPr/>
      <dgm:t>
        <a:bodyPr/>
        <a:lstStyle/>
        <a:p>
          <a:endParaRPr lang="zh-CN" altLang="en-US"/>
        </a:p>
      </dgm:t>
    </dgm:pt>
    <dgm:pt modelId="{E5A63123-FFA9-4F15-9A0F-231AA5801C6D}" type="pres">
      <dgm:prSet presAssocID="{E66C88CD-015B-4B4F-A4BD-43A812982A69}" presName="vert1" presStyleCnt="0"/>
      <dgm:spPr/>
    </dgm:pt>
    <dgm:pt modelId="{A1FDD11B-CE87-462B-A510-A81F3423C816}" type="pres">
      <dgm:prSet presAssocID="{0DAE21C6-8038-4D5B-9630-C2F066362B9B}" presName="thickLine" presStyleLbl="alignNode1" presStyleIdx="5" presStyleCnt="7"/>
      <dgm:spPr/>
    </dgm:pt>
    <dgm:pt modelId="{6EF06954-A0DE-4992-89AD-01687826D8EB}" type="pres">
      <dgm:prSet presAssocID="{0DAE21C6-8038-4D5B-9630-C2F066362B9B}" presName="horz1" presStyleCnt="0"/>
      <dgm:spPr/>
    </dgm:pt>
    <dgm:pt modelId="{AB8EDE03-3C3C-4B16-AECE-0BD5AC6DAFD2}" type="pres">
      <dgm:prSet presAssocID="{0DAE21C6-8038-4D5B-9630-C2F066362B9B}" presName="tx1" presStyleLbl="revTx" presStyleIdx="5" presStyleCnt="7"/>
      <dgm:spPr/>
      <dgm:t>
        <a:bodyPr/>
        <a:lstStyle/>
        <a:p>
          <a:endParaRPr lang="zh-CN" altLang="en-US"/>
        </a:p>
      </dgm:t>
    </dgm:pt>
    <dgm:pt modelId="{ECE687C2-272E-4094-8A2D-056A664C5EDE}" type="pres">
      <dgm:prSet presAssocID="{0DAE21C6-8038-4D5B-9630-C2F066362B9B}" presName="vert1" presStyleCnt="0"/>
      <dgm:spPr/>
    </dgm:pt>
    <dgm:pt modelId="{EA5BB1FA-9498-4D2F-ABA7-BC06854C8E30}" type="pres">
      <dgm:prSet presAssocID="{5E2BF01E-0690-4902-BF41-23E103574E15}" presName="thickLine" presStyleLbl="alignNode1" presStyleIdx="6" presStyleCnt="7"/>
      <dgm:spPr/>
    </dgm:pt>
    <dgm:pt modelId="{CC824B78-5128-4A12-ABB1-6ED7F6449BDF}" type="pres">
      <dgm:prSet presAssocID="{5E2BF01E-0690-4902-BF41-23E103574E15}" presName="horz1" presStyleCnt="0"/>
      <dgm:spPr/>
    </dgm:pt>
    <dgm:pt modelId="{BD34CE37-16CC-4396-83AC-369E3AE38E89}" type="pres">
      <dgm:prSet presAssocID="{5E2BF01E-0690-4902-BF41-23E103574E15}" presName="tx1" presStyleLbl="revTx" presStyleIdx="6" presStyleCnt="7"/>
      <dgm:spPr/>
      <dgm:t>
        <a:bodyPr/>
        <a:lstStyle/>
        <a:p>
          <a:endParaRPr lang="zh-CN" altLang="en-US"/>
        </a:p>
      </dgm:t>
    </dgm:pt>
    <dgm:pt modelId="{CBBD9460-C250-4687-ABA9-47E8295A1AD0}" type="pres">
      <dgm:prSet presAssocID="{5E2BF01E-0690-4902-BF41-23E103574E15}" presName="vert1" presStyleCnt="0"/>
      <dgm:spPr/>
    </dgm:pt>
  </dgm:ptLst>
  <dgm:cxnLst>
    <dgm:cxn modelId="{600FEC8A-12AF-4FAB-903C-6BA97045D7BD}" srcId="{31427349-598C-41FE-8AB8-AD876E3BD461}" destId="{0DAE21C6-8038-4D5B-9630-C2F066362B9B}" srcOrd="5" destOrd="0" parTransId="{8890EF71-0655-4E4C-B58B-FEBC3E1A718C}" sibTransId="{8F4CF8E4-982B-4DA4-B45B-7AF9162D170A}"/>
    <dgm:cxn modelId="{08C88A69-B967-4398-9B61-1A6FCFF0FADB}" type="presOf" srcId="{79DCAC7A-EB41-42BC-9C43-0AA3FC87CB0B}" destId="{111F5DE0-9BDB-4174-A2FF-6A3C01E3E365}" srcOrd="0" destOrd="0" presId="urn:microsoft.com/office/officeart/2008/layout/LinedList"/>
    <dgm:cxn modelId="{5DB25BCA-C541-4AAA-92C5-A2E5255CBA44}" srcId="{31427349-598C-41FE-8AB8-AD876E3BD461}" destId="{79DCAC7A-EB41-42BC-9C43-0AA3FC87CB0B}" srcOrd="3" destOrd="0" parTransId="{9ADE6E4A-1F67-40B0-8592-666B793E2112}" sibTransId="{26E5C707-5F61-4BAA-ADEA-E20611538DC3}"/>
    <dgm:cxn modelId="{794492EF-1BDA-496A-8124-A93B226A4500}" type="presOf" srcId="{5E2BF01E-0690-4902-BF41-23E103574E15}" destId="{BD34CE37-16CC-4396-83AC-369E3AE38E89}" srcOrd="0" destOrd="0" presId="urn:microsoft.com/office/officeart/2008/layout/LinedList"/>
    <dgm:cxn modelId="{55297103-03FE-4556-B9AA-8D60903C8E55}" type="presOf" srcId="{0DAE21C6-8038-4D5B-9630-C2F066362B9B}" destId="{AB8EDE03-3C3C-4B16-AECE-0BD5AC6DAFD2}" srcOrd="0" destOrd="0" presId="urn:microsoft.com/office/officeart/2008/layout/LinedList"/>
    <dgm:cxn modelId="{CD4416A4-4387-4606-A864-6FEECE0BD6AD}" type="presOf" srcId="{31427349-598C-41FE-8AB8-AD876E3BD461}" destId="{E060D83C-2F7A-4B31-85B5-915248CD6AE1}" srcOrd="0" destOrd="0" presId="urn:microsoft.com/office/officeart/2008/layout/LinedList"/>
    <dgm:cxn modelId="{AEF89C7E-2135-4B88-804C-A2F697AC72A0}" type="presOf" srcId="{E66C88CD-015B-4B4F-A4BD-43A812982A69}" destId="{8F217AEC-C12F-4DFC-BBF2-F9C926737EAE}" srcOrd="0" destOrd="0" presId="urn:microsoft.com/office/officeart/2008/layout/LinedList"/>
    <dgm:cxn modelId="{1EF10E11-13C5-4041-95FA-20A27D0DE5B0}" srcId="{31427349-598C-41FE-8AB8-AD876E3BD461}" destId="{B57C7430-2517-4C20-8BC7-9A9B2FE04A25}" srcOrd="0" destOrd="0" parTransId="{91C4266F-1DB0-4481-A9A9-9649911AA077}" sibTransId="{962292D8-0FF0-4458-9DFB-B686160686E7}"/>
    <dgm:cxn modelId="{0E69C32E-5666-44C7-95EF-AEB4369D9327}" type="presOf" srcId="{E1BF7682-FBB9-4145-A266-056138212CF0}" destId="{856AB4A6-1B3C-4DE6-BDE3-499F5EF4BDC3}" srcOrd="0" destOrd="0" presId="urn:microsoft.com/office/officeart/2008/layout/LinedList"/>
    <dgm:cxn modelId="{2BA30884-6944-45D7-8AB2-68E15E6A39B3}" srcId="{31427349-598C-41FE-8AB8-AD876E3BD461}" destId="{E66C88CD-015B-4B4F-A4BD-43A812982A69}" srcOrd="4" destOrd="0" parTransId="{95B1969E-0319-4714-B0DB-794F89381916}" sibTransId="{91C03AD4-AF3C-48AF-AA25-067A2EFDD293}"/>
    <dgm:cxn modelId="{85506888-1AFA-4862-A14B-F7AF52FFB75E}" srcId="{31427349-598C-41FE-8AB8-AD876E3BD461}" destId="{5E2BF01E-0690-4902-BF41-23E103574E15}" srcOrd="6" destOrd="0" parTransId="{421D1B73-9069-46B2-AE19-DFA4FEF7A700}" sibTransId="{1D2F3108-C466-491F-A8B5-2F9226875D41}"/>
    <dgm:cxn modelId="{62FF3EF6-56D3-4C0D-8105-7F2A434F54B1}" type="presOf" srcId="{B57C7430-2517-4C20-8BC7-9A9B2FE04A25}" destId="{A058F1FF-1C73-4DF4-992F-BD076837AF9D}" srcOrd="0" destOrd="0" presId="urn:microsoft.com/office/officeart/2008/layout/LinedList"/>
    <dgm:cxn modelId="{4AC17911-6282-4E6C-844B-7848052730A6}" srcId="{31427349-598C-41FE-8AB8-AD876E3BD461}" destId="{E1BF7682-FBB9-4145-A266-056138212CF0}" srcOrd="1" destOrd="0" parTransId="{47113AEA-22E2-45D0-A1BF-44A92B530282}" sibTransId="{61E4A245-58B6-465B-A900-BFECF402E5BD}"/>
    <dgm:cxn modelId="{B85A0856-600E-4122-ACD3-29B60D9DA940}" type="presOf" srcId="{ED15FA49-C63B-4A17-901A-065F264C50C0}" destId="{2FD49EB5-2B5E-4038-97F3-AC00FBA6F3BB}" srcOrd="0" destOrd="0" presId="urn:microsoft.com/office/officeart/2008/layout/LinedList"/>
    <dgm:cxn modelId="{9074A338-5A3A-4865-8385-99C569F14E11}" srcId="{31427349-598C-41FE-8AB8-AD876E3BD461}" destId="{ED15FA49-C63B-4A17-901A-065F264C50C0}" srcOrd="2" destOrd="0" parTransId="{681145C3-A640-472F-BA75-59033E11A347}" sibTransId="{9E1E5900-7E51-4BB4-BB9F-1D1B6EE186AE}"/>
    <dgm:cxn modelId="{6E2381B8-E5D4-4A52-ACB1-71303380529E}" type="presParOf" srcId="{E060D83C-2F7A-4B31-85B5-915248CD6AE1}" destId="{DAEA1A8A-B8B5-4C03-91E6-D38D0A8129FA}" srcOrd="0" destOrd="0" presId="urn:microsoft.com/office/officeart/2008/layout/LinedList"/>
    <dgm:cxn modelId="{211AED57-6E3E-4312-8A8E-CD3B3673155E}" type="presParOf" srcId="{E060D83C-2F7A-4B31-85B5-915248CD6AE1}" destId="{90A7F367-270B-4E0E-A174-15DF4308736A}" srcOrd="1" destOrd="0" presId="urn:microsoft.com/office/officeart/2008/layout/LinedList"/>
    <dgm:cxn modelId="{18305C23-A91A-4900-9D77-E2F96CAE3B53}" type="presParOf" srcId="{90A7F367-270B-4E0E-A174-15DF4308736A}" destId="{A058F1FF-1C73-4DF4-992F-BD076837AF9D}" srcOrd="0" destOrd="0" presId="urn:microsoft.com/office/officeart/2008/layout/LinedList"/>
    <dgm:cxn modelId="{799D7A79-08F6-487E-84E3-F6E9271D17B8}" type="presParOf" srcId="{90A7F367-270B-4E0E-A174-15DF4308736A}" destId="{0CEC28FD-287E-491D-9F19-3E09AF1301E7}" srcOrd="1" destOrd="0" presId="urn:microsoft.com/office/officeart/2008/layout/LinedList"/>
    <dgm:cxn modelId="{2EAE8B8E-7C9A-49C6-9992-60C598F47946}" type="presParOf" srcId="{E060D83C-2F7A-4B31-85B5-915248CD6AE1}" destId="{2F98F462-1DAC-4484-83A8-3C552A0D1F7B}" srcOrd="2" destOrd="0" presId="urn:microsoft.com/office/officeart/2008/layout/LinedList"/>
    <dgm:cxn modelId="{06AA6668-5D67-4F1E-8EBD-3E6BC315AF00}" type="presParOf" srcId="{E060D83C-2F7A-4B31-85B5-915248CD6AE1}" destId="{5B276280-55A1-44AA-A662-2783EF580D17}" srcOrd="3" destOrd="0" presId="urn:microsoft.com/office/officeart/2008/layout/LinedList"/>
    <dgm:cxn modelId="{6B87DBE8-7094-4983-AD9D-9AD74237714A}" type="presParOf" srcId="{5B276280-55A1-44AA-A662-2783EF580D17}" destId="{856AB4A6-1B3C-4DE6-BDE3-499F5EF4BDC3}" srcOrd="0" destOrd="0" presId="urn:microsoft.com/office/officeart/2008/layout/LinedList"/>
    <dgm:cxn modelId="{9BF59C31-9FB8-455C-9E1A-3387E4A1D9F2}" type="presParOf" srcId="{5B276280-55A1-44AA-A662-2783EF580D17}" destId="{B5AB8AA3-05BC-408F-9C32-E3E46AAD3A2D}" srcOrd="1" destOrd="0" presId="urn:microsoft.com/office/officeart/2008/layout/LinedList"/>
    <dgm:cxn modelId="{52DFBF2A-3D74-4C00-9ED8-0599551F876A}" type="presParOf" srcId="{E060D83C-2F7A-4B31-85B5-915248CD6AE1}" destId="{CE2FB34B-AB52-4602-ABF6-EBCAAF15D687}" srcOrd="4" destOrd="0" presId="urn:microsoft.com/office/officeart/2008/layout/LinedList"/>
    <dgm:cxn modelId="{C2671418-AEF1-4D29-AB58-46B5A733174C}" type="presParOf" srcId="{E060D83C-2F7A-4B31-85B5-915248CD6AE1}" destId="{2BD71551-3E55-4CDA-8250-069F435814C4}" srcOrd="5" destOrd="0" presId="urn:microsoft.com/office/officeart/2008/layout/LinedList"/>
    <dgm:cxn modelId="{31E45953-1D80-4180-9ECC-6E7D5F9B1FD6}" type="presParOf" srcId="{2BD71551-3E55-4CDA-8250-069F435814C4}" destId="{2FD49EB5-2B5E-4038-97F3-AC00FBA6F3BB}" srcOrd="0" destOrd="0" presId="urn:microsoft.com/office/officeart/2008/layout/LinedList"/>
    <dgm:cxn modelId="{B9A29767-EDA7-48E9-87FF-2F2D608B6F11}" type="presParOf" srcId="{2BD71551-3E55-4CDA-8250-069F435814C4}" destId="{51758093-C315-4689-B45E-65D6BE36ABBC}" srcOrd="1" destOrd="0" presId="urn:microsoft.com/office/officeart/2008/layout/LinedList"/>
    <dgm:cxn modelId="{BE3017A0-530B-432F-81E8-03823BC425E8}" type="presParOf" srcId="{E060D83C-2F7A-4B31-85B5-915248CD6AE1}" destId="{29D76342-7B32-44AC-B66E-4A8EB0CDB350}" srcOrd="6" destOrd="0" presId="urn:microsoft.com/office/officeart/2008/layout/LinedList"/>
    <dgm:cxn modelId="{84817E14-A4C5-4F69-89D2-49049120413A}" type="presParOf" srcId="{E060D83C-2F7A-4B31-85B5-915248CD6AE1}" destId="{A32CBB93-496D-4E54-9213-B141AB64F0BB}" srcOrd="7" destOrd="0" presId="urn:microsoft.com/office/officeart/2008/layout/LinedList"/>
    <dgm:cxn modelId="{F4AAC666-A020-4E28-BBE0-1D1497F621CB}" type="presParOf" srcId="{A32CBB93-496D-4E54-9213-B141AB64F0BB}" destId="{111F5DE0-9BDB-4174-A2FF-6A3C01E3E365}" srcOrd="0" destOrd="0" presId="urn:microsoft.com/office/officeart/2008/layout/LinedList"/>
    <dgm:cxn modelId="{5EEA3AC3-749A-48CE-B6CA-E5A23F178620}" type="presParOf" srcId="{A32CBB93-496D-4E54-9213-B141AB64F0BB}" destId="{9584B9F2-26B0-4CDF-B1C5-88A975229DF3}" srcOrd="1" destOrd="0" presId="urn:microsoft.com/office/officeart/2008/layout/LinedList"/>
    <dgm:cxn modelId="{79FE2DE7-AC2C-42FB-8B0E-C01111ADFF3E}" type="presParOf" srcId="{E060D83C-2F7A-4B31-85B5-915248CD6AE1}" destId="{D00D8468-1F3C-42E0-9B71-F1EE71836567}" srcOrd="8" destOrd="0" presId="urn:microsoft.com/office/officeart/2008/layout/LinedList"/>
    <dgm:cxn modelId="{59813D36-41BC-447C-884E-885E8222F7EC}" type="presParOf" srcId="{E060D83C-2F7A-4B31-85B5-915248CD6AE1}" destId="{21730C92-8F55-445C-9B23-2601E06FED1D}" srcOrd="9" destOrd="0" presId="urn:microsoft.com/office/officeart/2008/layout/LinedList"/>
    <dgm:cxn modelId="{94D0998B-31FD-46E6-B70E-157C167A600A}" type="presParOf" srcId="{21730C92-8F55-445C-9B23-2601E06FED1D}" destId="{8F217AEC-C12F-4DFC-BBF2-F9C926737EAE}" srcOrd="0" destOrd="0" presId="urn:microsoft.com/office/officeart/2008/layout/LinedList"/>
    <dgm:cxn modelId="{BB339CD6-F01C-4F8A-B789-E05E4608B1E9}" type="presParOf" srcId="{21730C92-8F55-445C-9B23-2601E06FED1D}" destId="{E5A63123-FFA9-4F15-9A0F-231AA5801C6D}" srcOrd="1" destOrd="0" presId="urn:microsoft.com/office/officeart/2008/layout/LinedList"/>
    <dgm:cxn modelId="{7303EF75-1909-4D8C-8FB5-82F4C19ECEF3}" type="presParOf" srcId="{E060D83C-2F7A-4B31-85B5-915248CD6AE1}" destId="{A1FDD11B-CE87-462B-A510-A81F3423C816}" srcOrd="10" destOrd="0" presId="urn:microsoft.com/office/officeart/2008/layout/LinedList"/>
    <dgm:cxn modelId="{47089C9C-A886-4BEF-A5A3-6C67DD453FED}" type="presParOf" srcId="{E060D83C-2F7A-4B31-85B5-915248CD6AE1}" destId="{6EF06954-A0DE-4992-89AD-01687826D8EB}" srcOrd="11" destOrd="0" presId="urn:microsoft.com/office/officeart/2008/layout/LinedList"/>
    <dgm:cxn modelId="{0B19F64B-8A94-4337-8003-2AFFE4CE710D}" type="presParOf" srcId="{6EF06954-A0DE-4992-89AD-01687826D8EB}" destId="{AB8EDE03-3C3C-4B16-AECE-0BD5AC6DAFD2}" srcOrd="0" destOrd="0" presId="urn:microsoft.com/office/officeart/2008/layout/LinedList"/>
    <dgm:cxn modelId="{94E3D2CB-3CF5-458B-965A-5F03F2450694}" type="presParOf" srcId="{6EF06954-A0DE-4992-89AD-01687826D8EB}" destId="{ECE687C2-272E-4094-8A2D-056A664C5EDE}" srcOrd="1" destOrd="0" presId="urn:microsoft.com/office/officeart/2008/layout/LinedList"/>
    <dgm:cxn modelId="{F60F9D69-9287-439B-B167-7776FCABA3E9}" type="presParOf" srcId="{E060D83C-2F7A-4B31-85B5-915248CD6AE1}" destId="{EA5BB1FA-9498-4D2F-ABA7-BC06854C8E30}" srcOrd="12" destOrd="0" presId="urn:microsoft.com/office/officeart/2008/layout/LinedList"/>
    <dgm:cxn modelId="{FF38216A-C276-438D-B419-05DF0804588B}" type="presParOf" srcId="{E060D83C-2F7A-4B31-85B5-915248CD6AE1}" destId="{CC824B78-5128-4A12-ABB1-6ED7F6449BDF}" srcOrd="13" destOrd="0" presId="urn:microsoft.com/office/officeart/2008/layout/LinedList"/>
    <dgm:cxn modelId="{D8D42B22-BB99-4B23-8555-4575FC3262EC}" type="presParOf" srcId="{CC824B78-5128-4A12-ABB1-6ED7F6449BDF}" destId="{BD34CE37-16CC-4396-83AC-369E3AE38E89}" srcOrd="0" destOrd="0" presId="urn:microsoft.com/office/officeart/2008/layout/LinedList"/>
    <dgm:cxn modelId="{B760078C-7800-498F-AD78-2F5C6C05E323}" type="presParOf" srcId="{CC824B78-5128-4A12-ABB1-6ED7F6449BDF}" destId="{CBBD9460-C250-4687-ABA9-47E8295A1AD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DF321-5D14-4578-A4EE-5F79A2896CCB}">
      <dsp:nvSpPr>
        <dsp:cNvPr id="0" name=""/>
        <dsp:cNvSpPr/>
      </dsp:nvSpPr>
      <dsp:spPr>
        <a:xfrm>
          <a:off x="0" y="502"/>
          <a:ext cx="48852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88622B8-E716-42E9-B2A1-6D051DD515A0}">
      <dsp:nvSpPr>
        <dsp:cNvPr id="0" name=""/>
        <dsp:cNvSpPr/>
      </dsp:nvSpPr>
      <dsp:spPr>
        <a:xfrm>
          <a:off x="209416" y="156266"/>
          <a:ext cx="380756" cy="380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853C926-D763-45F1-828D-A444F14610F2}">
      <dsp:nvSpPr>
        <dsp:cNvPr id="0" name=""/>
        <dsp:cNvSpPr/>
      </dsp:nvSpPr>
      <dsp:spPr>
        <a:xfrm>
          <a:off x="799588" y="502"/>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lvl="0" algn="l" defTabSz="711200">
            <a:lnSpc>
              <a:spcPct val="90000"/>
            </a:lnSpc>
            <a:spcBef>
              <a:spcPct val="0"/>
            </a:spcBef>
            <a:spcAft>
              <a:spcPct val="35000"/>
            </a:spcAft>
          </a:pPr>
          <a:r>
            <a:rPr lang="en-GB" sz="1600" kern="1200" dirty="0"/>
            <a:t>1 Marketing dynamics </a:t>
          </a:r>
          <a:endParaRPr lang="en-US" sz="1600" kern="1200" dirty="0"/>
        </a:p>
      </dsp:txBody>
      <dsp:txXfrm>
        <a:off x="799588" y="502"/>
        <a:ext cx="4085614" cy="692284"/>
      </dsp:txXfrm>
    </dsp:sp>
    <dsp:sp modelId="{DE31CEF0-7858-4DA8-B67A-4847AB174F1D}">
      <dsp:nvSpPr>
        <dsp:cNvPr id="0" name=""/>
        <dsp:cNvSpPr/>
      </dsp:nvSpPr>
      <dsp:spPr>
        <a:xfrm>
          <a:off x="0" y="865858"/>
          <a:ext cx="48852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86CBFBA-07F8-4163-92EF-06B3D05CCD86}">
      <dsp:nvSpPr>
        <dsp:cNvPr id="0" name=""/>
        <dsp:cNvSpPr/>
      </dsp:nvSpPr>
      <dsp:spPr>
        <a:xfrm>
          <a:off x="209416" y="1021622"/>
          <a:ext cx="380756" cy="380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B0850C7-432F-4E6E-9B82-5CFB4A5B7A23}">
      <dsp:nvSpPr>
        <dsp:cNvPr id="0" name=""/>
        <dsp:cNvSpPr/>
      </dsp:nvSpPr>
      <dsp:spPr>
        <a:xfrm>
          <a:off x="799588" y="865858"/>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lvl="0" algn="l" defTabSz="711200">
            <a:lnSpc>
              <a:spcPct val="90000"/>
            </a:lnSpc>
            <a:spcBef>
              <a:spcPct val="0"/>
            </a:spcBef>
            <a:spcAft>
              <a:spcPct val="35000"/>
            </a:spcAft>
          </a:pPr>
          <a:r>
            <a:rPr lang="en-GB" sz="1600" kern="1200"/>
            <a:t>2 The European marketing environment </a:t>
          </a:r>
          <a:endParaRPr lang="en-US" sz="1600" kern="1200"/>
        </a:p>
      </dsp:txBody>
      <dsp:txXfrm>
        <a:off x="799588" y="865858"/>
        <a:ext cx="4085614" cy="692284"/>
      </dsp:txXfrm>
    </dsp:sp>
    <dsp:sp modelId="{80F51CC9-F44A-4740-B66E-68A1A4EC5E25}">
      <dsp:nvSpPr>
        <dsp:cNvPr id="0" name=""/>
        <dsp:cNvSpPr/>
      </dsp:nvSpPr>
      <dsp:spPr>
        <a:xfrm>
          <a:off x="0" y="1731214"/>
          <a:ext cx="48852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221431D-14BB-4E4D-8B07-7DC7A352DD90}">
      <dsp:nvSpPr>
        <dsp:cNvPr id="0" name=""/>
        <dsp:cNvSpPr/>
      </dsp:nvSpPr>
      <dsp:spPr>
        <a:xfrm>
          <a:off x="209416" y="1886978"/>
          <a:ext cx="380756" cy="380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52E382B-7DDC-445F-B1A9-5626AB47AD0A}">
      <dsp:nvSpPr>
        <dsp:cNvPr id="0" name=""/>
        <dsp:cNvSpPr/>
      </dsp:nvSpPr>
      <dsp:spPr>
        <a:xfrm>
          <a:off x="799588" y="1731214"/>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lvl="0" algn="l" defTabSz="711200">
            <a:lnSpc>
              <a:spcPct val="90000"/>
            </a:lnSpc>
            <a:spcBef>
              <a:spcPct val="0"/>
            </a:spcBef>
            <a:spcAft>
              <a:spcPct val="35000"/>
            </a:spcAft>
          </a:pPr>
          <a:r>
            <a:rPr lang="en-GB" sz="1600" kern="1200"/>
            <a:t>3 Buyer behaviour </a:t>
          </a:r>
          <a:endParaRPr lang="en-US" sz="1600" kern="1200"/>
        </a:p>
      </dsp:txBody>
      <dsp:txXfrm>
        <a:off x="799588" y="1731214"/>
        <a:ext cx="4085614" cy="692284"/>
      </dsp:txXfrm>
    </dsp:sp>
    <dsp:sp modelId="{BF7F1700-0D96-410E-8E8C-A61D7578F849}">
      <dsp:nvSpPr>
        <dsp:cNvPr id="0" name=""/>
        <dsp:cNvSpPr/>
      </dsp:nvSpPr>
      <dsp:spPr>
        <a:xfrm>
          <a:off x="0" y="2596570"/>
          <a:ext cx="48852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5960ADD-BDDB-46F6-BA90-B18A2ECCCD2E}">
      <dsp:nvSpPr>
        <dsp:cNvPr id="0" name=""/>
        <dsp:cNvSpPr/>
      </dsp:nvSpPr>
      <dsp:spPr>
        <a:xfrm>
          <a:off x="209416" y="2752334"/>
          <a:ext cx="380756" cy="3807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68AB6F7-A14E-4D1F-9275-81900E6DC81E}">
      <dsp:nvSpPr>
        <dsp:cNvPr id="0" name=""/>
        <dsp:cNvSpPr/>
      </dsp:nvSpPr>
      <dsp:spPr>
        <a:xfrm>
          <a:off x="799588" y="2596570"/>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lvl="0" algn="l" defTabSz="711200">
            <a:lnSpc>
              <a:spcPct val="90000"/>
            </a:lnSpc>
            <a:spcBef>
              <a:spcPct val="0"/>
            </a:spcBef>
            <a:spcAft>
              <a:spcPct val="35000"/>
            </a:spcAft>
          </a:pPr>
          <a:r>
            <a:rPr lang="en-GB" sz="1600" kern="1200"/>
            <a:t>4 Segmenting markets</a:t>
          </a:r>
          <a:endParaRPr lang="en-US" sz="1600" kern="1200"/>
        </a:p>
      </dsp:txBody>
      <dsp:txXfrm>
        <a:off x="799588" y="2596570"/>
        <a:ext cx="4085614" cy="692284"/>
      </dsp:txXfrm>
    </dsp:sp>
    <dsp:sp modelId="{C1676223-09B2-4E4D-BECB-B47DBF153EDC}">
      <dsp:nvSpPr>
        <dsp:cNvPr id="0" name=""/>
        <dsp:cNvSpPr/>
      </dsp:nvSpPr>
      <dsp:spPr>
        <a:xfrm>
          <a:off x="0" y="3461926"/>
          <a:ext cx="48852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713F680-DD92-47B9-8F3A-6368E2391877}">
      <dsp:nvSpPr>
        <dsp:cNvPr id="0" name=""/>
        <dsp:cNvSpPr/>
      </dsp:nvSpPr>
      <dsp:spPr>
        <a:xfrm>
          <a:off x="209416" y="3617690"/>
          <a:ext cx="380756" cy="3807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1F95B57-7F69-48FE-B52D-0957EBF10D99}">
      <dsp:nvSpPr>
        <dsp:cNvPr id="0" name=""/>
        <dsp:cNvSpPr/>
      </dsp:nvSpPr>
      <dsp:spPr>
        <a:xfrm>
          <a:off x="799588" y="3461926"/>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lvl="0" algn="l" defTabSz="711200">
            <a:lnSpc>
              <a:spcPct val="90000"/>
            </a:lnSpc>
            <a:spcBef>
              <a:spcPct val="0"/>
            </a:spcBef>
            <a:spcAft>
              <a:spcPct val="35000"/>
            </a:spcAft>
          </a:pPr>
          <a:r>
            <a:rPr lang="en-GB" sz="1600" kern="1200"/>
            <a:t>5 Marketing information and research</a:t>
          </a:r>
          <a:endParaRPr lang="en-US" sz="1600" kern="1200"/>
        </a:p>
      </dsp:txBody>
      <dsp:txXfrm>
        <a:off x="799588" y="3461926"/>
        <a:ext cx="4085614" cy="692284"/>
      </dsp:txXfrm>
    </dsp:sp>
    <dsp:sp modelId="{401AF569-E5D6-4430-9748-BCECCE1938C4}">
      <dsp:nvSpPr>
        <dsp:cNvPr id="0" name=""/>
        <dsp:cNvSpPr/>
      </dsp:nvSpPr>
      <dsp:spPr>
        <a:xfrm>
          <a:off x="0" y="4327282"/>
          <a:ext cx="48852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039C60C-94AD-4E43-AE23-708D07ED69ED}">
      <dsp:nvSpPr>
        <dsp:cNvPr id="0" name=""/>
        <dsp:cNvSpPr/>
      </dsp:nvSpPr>
      <dsp:spPr>
        <a:xfrm>
          <a:off x="209416" y="4483046"/>
          <a:ext cx="380756" cy="3807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D9D8A57-8FE3-4A02-AB76-640380DCFC37}">
      <dsp:nvSpPr>
        <dsp:cNvPr id="0" name=""/>
        <dsp:cNvSpPr/>
      </dsp:nvSpPr>
      <dsp:spPr>
        <a:xfrm>
          <a:off x="799588" y="4327282"/>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lvl="0" algn="l" defTabSz="711200">
            <a:lnSpc>
              <a:spcPct val="90000"/>
            </a:lnSpc>
            <a:spcBef>
              <a:spcPct val="0"/>
            </a:spcBef>
            <a:spcAft>
              <a:spcPct val="35000"/>
            </a:spcAft>
          </a:pPr>
          <a:r>
            <a:rPr lang="en-GB" sz="1600" kern="1200"/>
            <a:t>6 Product</a:t>
          </a:r>
          <a:endParaRPr lang="en-US" sz="1600" kern="1200"/>
        </a:p>
      </dsp:txBody>
      <dsp:txXfrm>
        <a:off x="799588" y="4327282"/>
        <a:ext cx="4085614" cy="692284"/>
      </dsp:txXfrm>
    </dsp:sp>
    <dsp:sp modelId="{6AB47646-660F-4795-B678-796726C321CD}">
      <dsp:nvSpPr>
        <dsp:cNvPr id="0" name=""/>
        <dsp:cNvSpPr/>
      </dsp:nvSpPr>
      <dsp:spPr>
        <a:xfrm>
          <a:off x="0" y="5192638"/>
          <a:ext cx="48852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3AC38FE-EA2D-4966-93BE-22B9B4F24E1C}">
      <dsp:nvSpPr>
        <dsp:cNvPr id="0" name=""/>
        <dsp:cNvSpPr/>
      </dsp:nvSpPr>
      <dsp:spPr>
        <a:xfrm>
          <a:off x="209416" y="5348402"/>
          <a:ext cx="380756" cy="3807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7700945-9224-4314-8D1F-12E36EA30E86}">
      <dsp:nvSpPr>
        <dsp:cNvPr id="0" name=""/>
        <dsp:cNvSpPr/>
      </dsp:nvSpPr>
      <dsp:spPr>
        <a:xfrm>
          <a:off x="799588" y="5192638"/>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lvl="0" algn="l" defTabSz="711200">
            <a:lnSpc>
              <a:spcPct val="90000"/>
            </a:lnSpc>
            <a:spcBef>
              <a:spcPct val="0"/>
            </a:spcBef>
            <a:spcAft>
              <a:spcPct val="35000"/>
            </a:spcAft>
          </a:pPr>
          <a:r>
            <a:rPr lang="en-GB" sz="1600" kern="1200"/>
            <a:t>7 Price</a:t>
          </a:r>
          <a:endParaRPr lang="en-US" sz="1600" kern="1200"/>
        </a:p>
      </dsp:txBody>
      <dsp:txXfrm>
        <a:off x="799588" y="5192638"/>
        <a:ext cx="4085614" cy="692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A1A8A-B8B5-4C03-91E6-D38D0A8129FA}">
      <dsp:nvSpPr>
        <dsp:cNvPr id="0" name=""/>
        <dsp:cNvSpPr/>
      </dsp:nvSpPr>
      <dsp:spPr>
        <a:xfrm>
          <a:off x="0" y="718"/>
          <a:ext cx="488520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058F1FF-1C73-4DF4-992F-BD076837AF9D}">
      <dsp:nvSpPr>
        <dsp:cNvPr id="0" name=""/>
        <dsp:cNvSpPr/>
      </dsp:nvSpPr>
      <dsp:spPr>
        <a:xfrm>
          <a:off x="0" y="718"/>
          <a:ext cx="48852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a:t>8 Place</a:t>
          </a:r>
          <a:endParaRPr lang="en-US" sz="2400" kern="1200"/>
        </a:p>
      </dsp:txBody>
      <dsp:txXfrm>
        <a:off x="0" y="718"/>
        <a:ext cx="4885203" cy="840569"/>
      </dsp:txXfrm>
    </dsp:sp>
    <dsp:sp modelId="{2F98F462-1DAC-4484-83A8-3C552A0D1F7B}">
      <dsp:nvSpPr>
        <dsp:cNvPr id="0" name=""/>
        <dsp:cNvSpPr/>
      </dsp:nvSpPr>
      <dsp:spPr>
        <a:xfrm>
          <a:off x="0" y="841288"/>
          <a:ext cx="4885203" cy="0"/>
        </a:xfrm>
        <a:prstGeom prst="line">
          <a:avLst/>
        </a:prstGeom>
        <a:gradFill rotWithShape="0">
          <a:gsLst>
            <a:gs pos="0">
              <a:schemeClr val="accent5">
                <a:hueOff val="-1225558"/>
                <a:satOff val="-1705"/>
                <a:lumOff val="-654"/>
                <a:alphaOff val="0"/>
                <a:satMod val="103000"/>
                <a:lumMod val="102000"/>
                <a:tint val="94000"/>
              </a:schemeClr>
            </a:gs>
            <a:gs pos="50000">
              <a:schemeClr val="accent5">
                <a:hueOff val="-1225558"/>
                <a:satOff val="-1705"/>
                <a:lumOff val="-654"/>
                <a:alphaOff val="0"/>
                <a:satMod val="110000"/>
                <a:lumMod val="100000"/>
                <a:shade val="100000"/>
              </a:schemeClr>
            </a:gs>
            <a:gs pos="100000">
              <a:schemeClr val="accent5">
                <a:hueOff val="-1225558"/>
                <a:satOff val="-1705"/>
                <a:lumOff val="-654"/>
                <a:alphaOff val="0"/>
                <a:lumMod val="99000"/>
                <a:satMod val="120000"/>
                <a:shade val="78000"/>
              </a:schemeClr>
            </a:gs>
          </a:gsLst>
          <a:lin ang="5400000" scaled="0"/>
        </a:gradFill>
        <a:ln w="6350" cap="flat" cmpd="sng" algn="ctr">
          <a:solidFill>
            <a:schemeClr val="accent5">
              <a:hueOff val="-1225558"/>
              <a:satOff val="-1705"/>
              <a:lumOff val="-65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56AB4A6-1B3C-4DE6-BDE3-499F5EF4BDC3}">
      <dsp:nvSpPr>
        <dsp:cNvPr id="0" name=""/>
        <dsp:cNvSpPr/>
      </dsp:nvSpPr>
      <dsp:spPr>
        <a:xfrm>
          <a:off x="0" y="841288"/>
          <a:ext cx="48852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a:t>9 Promotion: integrated marketing communication</a:t>
          </a:r>
          <a:endParaRPr lang="en-US" sz="2400" kern="1200"/>
        </a:p>
      </dsp:txBody>
      <dsp:txXfrm>
        <a:off x="0" y="841288"/>
        <a:ext cx="4885203" cy="840569"/>
      </dsp:txXfrm>
    </dsp:sp>
    <dsp:sp modelId="{CE2FB34B-AB52-4602-ABF6-EBCAAF15D687}">
      <dsp:nvSpPr>
        <dsp:cNvPr id="0" name=""/>
        <dsp:cNvSpPr/>
      </dsp:nvSpPr>
      <dsp:spPr>
        <a:xfrm>
          <a:off x="0" y="1681858"/>
          <a:ext cx="4885203" cy="0"/>
        </a:xfrm>
        <a:prstGeom prst="lin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w="6350" cap="flat" cmpd="sng" algn="ctr">
          <a:solidFill>
            <a:schemeClr val="accent5">
              <a:hueOff val="-2451115"/>
              <a:satOff val="-3409"/>
              <a:lumOff val="-130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FD49EB5-2B5E-4038-97F3-AC00FBA6F3BB}">
      <dsp:nvSpPr>
        <dsp:cNvPr id="0" name=""/>
        <dsp:cNvSpPr/>
      </dsp:nvSpPr>
      <dsp:spPr>
        <a:xfrm>
          <a:off x="0" y="1681858"/>
          <a:ext cx="48852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a:t>10 Promotion: advertising and sales promotion</a:t>
          </a:r>
          <a:endParaRPr lang="en-US" sz="2400" kern="1200" dirty="0"/>
        </a:p>
      </dsp:txBody>
      <dsp:txXfrm>
        <a:off x="0" y="1681858"/>
        <a:ext cx="4885203" cy="840569"/>
      </dsp:txXfrm>
    </dsp:sp>
    <dsp:sp modelId="{29D76342-7B32-44AC-B66E-4A8EB0CDB350}">
      <dsp:nvSpPr>
        <dsp:cNvPr id="0" name=""/>
        <dsp:cNvSpPr/>
      </dsp:nvSpPr>
      <dsp:spPr>
        <a:xfrm>
          <a:off x="0" y="2522428"/>
          <a:ext cx="4885203" cy="0"/>
        </a:xfrm>
        <a:prstGeom prst="line">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w="6350" cap="flat" cmpd="sng" algn="ctr">
          <a:solidFill>
            <a:schemeClr val="accent5">
              <a:hueOff val="-3676673"/>
              <a:satOff val="-5114"/>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11F5DE0-9BDB-4174-A2FF-6A3C01E3E365}">
      <dsp:nvSpPr>
        <dsp:cNvPr id="0" name=""/>
        <dsp:cNvSpPr/>
      </dsp:nvSpPr>
      <dsp:spPr>
        <a:xfrm>
          <a:off x="0" y="2522428"/>
          <a:ext cx="48852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a:t>11 Promotion: direct and digital marketing</a:t>
          </a:r>
          <a:endParaRPr lang="en-US" sz="2400" kern="1200" dirty="0"/>
        </a:p>
      </dsp:txBody>
      <dsp:txXfrm>
        <a:off x="0" y="2522428"/>
        <a:ext cx="4885203" cy="840569"/>
      </dsp:txXfrm>
    </dsp:sp>
    <dsp:sp modelId="{D00D8468-1F3C-42E0-9B71-F1EE71836567}">
      <dsp:nvSpPr>
        <dsp:cNvPr id="0" name=""/>
        <dsp:cNvSpPr/>
      </dsp:nvSpPr>
      <dsp:spPr>
        <a:xfrm>
          <a:off x="0" y="3362997"/>
          <a:ext cx="4885203" cy="0"/>
        </a:xfrm>
        <a:prstGeom prst="line">
          <a:avLst/>
        </a:prstGeom>
        <a:gradFill rotWithShape="0">
          <a:gsLst>
            <a:gs pos="0">
              <a:schemeClr val="accent5">
                <a:hueOff val="-4902231"/>
                <a:satOff val="-6819"/>
                <a:lumOff val="-2615"/>
                <a:alphaOff val="0"/>
                <a:satMod val="103000"/>
                <a:lumMod val="102000"/>
                <a:tint val="94000"/>
              </a:schemeClr>
            </a:gs>
            <a:gs pos="50000">
              <a:schemeClr val="accent5">
                <a:hueOff val="-4902231"/>
                <a:satOff val="-6819"/>
                <a:lumOff val="-2615"/>
                <a:alphaOff val="0"/>
                <a:satMod val="110000"/>
                <a:lumMod val="100000"/>
                <a:shade val="100000"/>
              </a:schemeClr>
            </a:gs>
            <a:gs pos="100000">
              <a:schemeClr val="accent5">
                <a:hueOff val="-4902231"/>
                <a:satOff val="-6819"/>
                <a:lumOff val="-2615"/>
                <a:alphaOff val="0"/>
                <a:lumMod val="99000"/>
                <a:satMod val="120000"/>
                <a:shade val="78000"/>
              </a:schemeClr>
            </a:gs>
          </a:gsLst>
          <a:lin ang="5400000" scaled="0"/>
        </a:gradFill>
        <a:ln w="6350" cap="flat" cmpd="sng" algn="ctr">
          <a:solidFill>
            <a:schemeClr val="accent5">
              <a:hueOff val="-4902231"/>
              <a:satOff val="-6819"/>
              <a:lumOff val="-261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217AEC-C12F-4DFC-BBF2-F9C926737EAE}">
      <dsp:nvSpPr>
        <dsp:cNvPr id="0" name=""/>
        <dsp:cNvSpPr/>
      </dsp:nvSpPr>
      <dsp:spPr>
        <a:xfrm>
          <a:off x="0" y="3362997"/>
          <a:ext cx="48852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a:t>12 Promotion: personal selling, PR and sponsorship</a:t>
          </a:r>
          <a:endParaRPr lang="en-US" sz="2400" kern="1200"/>
        </a:p>
      </dsp:txBody>
      <dsp:txXfrm>
        <a:off x="0" y="3362997"/>
        <a:ext cx="4885203" cy="840569"/>
      </dsp:txXfrm>
    </dsp:sp>
    <dsp:sp modelId="{A1FDD11B-CE87-462B-A510-A81F3423C816}">
      <dsp:nvSpPr>
        <dsp:cNvPr id="0" name=""/>
        <dsp:cNvSpPr/>
      </dsp:nvSpPr>
      <dsp:spPr>
        <a:xfrm>
          <a:off x="0" y="4203567"/>
          <a:ext cx="4885203" cy="0"/>
        </a:xfrm>
        <a:prstGeom prst="line">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w="6350" cap="flat" cmpd="sng" algn="ctr">
          <a:solidFill>
            <a:schemeClr val="accent5">
              <a:hueOff val="-6127787"/>
              <a:satOff val="-8523"/>
              <a:lumOff val="-326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B8EDE03-3C3C-4B16-AECE-0BD5AC6DAFD2}">
      <dsp:nvSpPr>
        <dsp:cNvPr id="0" name=""/>
        <dsp:cNvSpPr/>
      </dsp:nvSpPr>
      <dsp:spPr>
        <a:xfrm>
          <a:off x="0" y="4203567"/>
          <a:ext cx="48852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a:t>13 Marketing strategy and planning</a:t>
          </a:r>
          <a:endParaRPr lang="en-US" sz="2400" kern="1200"/>
        </a:p>
      </dsp:txBody>
      <dsp:txXfrm>
        <a:off x="0" y="4203567"/>
        <a:ext cx="4885203" cy="840569"/>
      </dsp:txXfrm>
    </dsp:sp>
    <dsp:sp modelId="{EA5BB1FA-9498-4D2F-ABA7-BC06854C8E30}">
      <dsp:nvSpPr>
        <dsp:cNvPr id="0" name=""/>
        <dsp:cNvSpPr/>
      </dsp:nvSpPr>
      <dsp:spPr>
        <a:xfrm>
          <a:off x="0" y="5044137"/>
          <a:ext cx="4885203" cy="0"/>
        </a:xfrm>
        <a:prstGeom prst="line">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w="6350" cap="flat" cmpd="sng" algn="ctr">
          <a:solidFill>
            <a:schemeClr val="accent5">
              <a:hueOff val="-7353345"/>
              <a:satOff val="-10228"/>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D34CE37-16CC-4396-83AC-369E3AE38E89}">
      <dsp:nvSpPr>
        <dsp:cNvPr id="0" name=""/>
        <dsp:cNvSpPr/>
      </dsp:nvSpPr>
      <dsp:spPr>
        <a:xfrm>
          <a:off x="0" y="5044137"/>
          <a:ext cx="48852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a:t>14 Services and non-proﬁt marketing</a:t>
          </a:r>
          <a:endParaRPr lang="en-US" sz="2400" kern="1200"/>
        </a:p>
      </dsp:txBody>
      <dsp:txXfrm>
        <a:off x="0" y="5044137"/>
        <a:ext cx="4885203" cy="8405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6CE65-A402-AB4E-9D3F-AE3D7EF168FB}" type="datetimeFigureOut">
              <a:rPr lang="en-US" smtClean="0"/>
              <a:t>10/8/2019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97613-BFAC-1244-9C27-FC713FC0BA6D}" type="slidenum">
              <a:rPr lang="en-US" smtClean="0"/>
              <a:t>‹#›</a:t>
            </a:fld>
            <a:endParaRPr lang="en-US"/>
          </a:p>
        </p:txBody>
      </p:sp>
    </p:spTree>
    <p:extLst>
      <p:ext uri="{BB962C8B-B14F-4D97-AF65-F5344CB8AC3E}">
        <p14:creationId xmlns:p14="http://schemas.microsoft.com/office/powerpoint/2010/main" val="9472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5930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57272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81440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C0FF91-412D-4747-B3ED-39DD8C11D461}"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7630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0FF91-412D-4747-B3ED-39DD8C11D461}"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50026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0FF91-412D-4747-B3ED-39DD8C11D461}"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2633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0FF91-412D-4747-B3ED-39DD8C11D461}" type="datetimeFigureOut">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2415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0FF91-412D-4747-B3ED-39DD8C11D461}" type="datetimeFigureOut">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8735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0FF91-412D-4747-B3ED-39DD8C11D461}" type="datetimeFigureOut">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4413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3094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9268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0FF91-412D-4747-B3ED-39DD8C11D461}" type="datetimeFigureOut">
              <a:rPr lang="en-US" smtClean="0"/>
              <a:t>10/8/2019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A0DB-774F-5E45-B6E6-044982BC745A}" type="slidenum">
              <a:rPr lang="en-US" smtClean="0"/>
              <a:t>‹#›</a:t>
            </a:fld>
            <a:endParaRPr lang="en-US"/>
          </a:p>
        </p:txBody>
      </p:sp>
    </p:spTree>
    <p:extLst>
      <p:ext uri="{BB962C8B-B14F-4D97-AF65-F5344CB8AC3E}">
        <p14:creationId xmlns:p14="http://schemas.microsoft.com/office/powerpoint/2010/main" val="241164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Cloud\OneDrive\2019\March\Nanning%20Normal%20University%202019\Marketing\Videos\02%20IKEA%20Sustainable%20living.mp4" TargetMode="External"/><Relationship Id="rId1" Type="http://schemas.microsoft.com/office/2007/relationships/media" Target="file:///D:\Cloud\OneDrive\2019\March\Nanning%20Normal%20University%202019\Marketing\Videos\02%20IKEA%20Sustainable%20living.mp4" TargetMode="External"/><Relationship Id="rId5" Type="http://schemas.openxmlformats.org/officeDocument/2006/relationships/image" Target="../media/image1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Cloud\OneDrive\2019\March\Nanning%20Normal%20University%202019\Marketing\Videos\02%20The%20IKEA%20Group%20-%20The%20Story%20of%20How%20We%20Work.mp4" TargetMode="External"/><Relationship Id="rId1" Type="http://schemas.microsoft.com/office/2007/relationships/media" Target="file:///D:\Cloud\OneDrive\2019\March\Nanning%20Normal%20University%202019\Marketing\Videos\02%20The%20IKEA%20Group%20-%20The%20Story%20of%20How%20We%20Work.mp4" TargetMode="External"/><Relationship Id="rId5" Type="http://schemas.openxmlformats.org/officeDocument/2006/relationships/image" Target="../media/image1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Cloud\OneDrive\2019\March\Nanning%20Normal%20University%202019\Marketing\Videos\Amazon%20Kindle%20s%202017%20TV%20Commercial%20in%20China.mp4" TargetMode="External"/><Relationship Id="rId1" Type="http://schemas.microsoft.com/office/2007/relationships/media" Target="file:///D:\Cloud\OneDrive\2019\March\Nanning%20Normal%20University%202019\Marketing\Videos\Amazon%20Kindle%20s%202017%20TV%20Commercial%20in%20China.mp4" TargetMode="External"/><Relationship Id="rId5" Type="http://schemas.openxmlformats.org/officeDocument/2006/relationships/image" Target="../media/image13.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3250BF-D3C0-42F7-AAD9-A2C3C6951CC5}"/>
              </a:ext>
            </a:extLst>
          </p:cNvPr>
          <p:cNvSpPr>
            <a:spLocks noGrp="1"/>
          </p:cNvSpPr>
          <p:nvPr>
            <p:ph type="title"/>
          </p:nvPr>
        </p:nvSpPr>
        <p:spPr>
          <a:xfrm>
            <a:off x="628650" y="365126"/>
            <a:ext cx="7886700" cy="1939924"/>
          </a:xfrm>
        </p:spPr>
        <p:txBody>
          <a:bodyPr>
            <a:normAutofit/>
          </a:bodyPr>
          <a:lstStyle/>
          <a:p>
            <a:pPr algn="ctr"/>
            <a:r>
              <a:rPr lang="zh-CN" altLang="en-US" b="1" dirty="0"/>
              <a:t>南宁师范大学</a:t>
            </a:r>
            <a:r>
              <a:rPr lang="en-US" dirty="0"/>
              <a:t/>
            </a:r>
            <a:br>
              <a:rPr lang="en-US" dirty="0"/>
            </a:br>
            <a:r>
              <a:rPr lang="en-US" dirty="0"/>
              <a:t>Nanning Normal University</a:t>
            </a:r>
            <a:br>
              <a:rPr lang="en-US" dirty="0"/>
            </a:br>
            <a:r>
              <a:rPr lang="en-US" sz="2400" dirty="0"/>
              <a:t>Department of tourism &amp; culture</a:t>
            </a:r>
            <a:endParaRPr lang="ru-RU" dirty="0"/>
          </a:p>
        </p:txBody>
      </p:sp>
      <p:sp>
        <p:nvSpPr>
          <p:cNvPr id="3" name="Content Placeholder 2">
            <a:extLst>
              <a:ext uri="{FF2B5EF4-FFF2-40B4-BE49-F238E27FC236}">
                <a16:creationId xmlns="" xmlns:a16="http://schemas.microsoft.com/office/drawing/2014/main" id="{EE470CD2-23E8-4777-8E2C-5B966DD1F3B5}"/>
              </a:ext>
            </a:extLst>
          </p:cNvPr>
          <p:cNvSpPr>
            <a:spLocks noGrp="1"/>
          </p:cNvSpPr>
          <p:nvPr>
            <p:ph idx="1"/>
          </p:nvPr>
        </p:nvSpPr>
        <p:spPr>
          <a:xfrm>
            <a:off x="628650" y="1825625"/>
            <a:ext cx="7886700" cy="4351338"/>
          </a:xfrm>
        </p:spPr>
        <p:txBody>
          <a:bodyPr>
            <a:normAutofit lnSpcReduction="10000"/>
          </a:bodyPr>
          <a:lstStyle/>
          <a:p>
            <a:pPr marL="0" indent="0">
              <a:buNone/>
            </a:pPr>
            <a:endParaRPr lang="en-GB" dirty="0"/>
          </a:p>
          <a:p>
            <a:pPr marL="0" indent="0">
              <a:buNone/>
            </a:pPr>
            <a:endParaRPr lang="en-GB" dirty="0">
              <a:solidFill>
                <a:schemeClr val="accent1"/>
              </a:solidFill>
            </a:endParaRPr>
          </a:p>
          <a:p>
            <a:pPr marL="0" indent="0" algn="ctr">
              <a:buNone/>
            </a:pPr>
            <a:r>
              <a:rPr lang="en-US" sz="3200" dirty="0">
                <a:solidFill>
                  <a:schemeClr val="accent1"/>
                </a:solidFill>
              </a:rPr>
              <a:t>Marketing for Tourism, Hospitality and Events</a:t>
            </a:r>
          </a:p>
          <a:p>
            <a:pPr marL="0" indent="0">
              <a:buNone/>
            </a:pPr>
            <a:endParaRPr lang="ru-RU" dirty="0"/>
          </a:p>
          <a:p>
            <a:pPr marL="0" indent="0">
              <a:buNone/>
            </a:pPr>
            <a:endParaRPr lang="en-GB" dirty="0"/>
          </a:p>
          <a:p>
            <a:pPr marL="0" indent="0">
              <a:buNone/>
            </a:pPr>
            <a:endParaRPr lang="en-GB" dirty="0"/>
          </a:p>
          <a:p>
            <a:pPr marL="0" indent="0">
              <a:buNone/>
            </a:pPr>
            <a:endParaRPr lang="en-GB" dirty="0"/>
          </a:p>
          <a:p>
            <a:pPr marL="0" indent="0" algn="r">
              <a:buNone/>
            </a:pPr>
            <a:r>
              <a:rPr lang="en-GB" dirty="0"/>
              <a:t>Ivan Monich, Ph.D.</a:t>
            </a:r>
          </a:p>
          <a:p>
            <a:pPr marL="0" indent="0" algn="r">
              <a:buNone/>
            </a:pPr>
            <a:r>
              <a:rPr lang="en-GB" dirty="0"/>
              <a:t>Nanning, 2019</a:t>
            </a:r>
            <a:endParaRPr lang="ru-RU" dirty="0"/>
          </a:p>
        </p:txBody>
      </p:sp>
    </p:spTree>
    <p:extLst>
      <p:ext uri="{BB962C8B-B14F-4D97-AF65-F5344CB8AC3E}">
        <p14:creationId xmlns:p14="http://schemas.microsoft.com/office/powerpoint/2010/main" val="2402356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1"/>
                </a:solidFill>
              </a:rPr>
              <a:t>Corporate social responsibility: societal and ethical marketing</a:t>
            </a:r>
            <a:endParaRPr lang="en-US" dirty="0">
              <a:solidFill>
                <a:schemeClr val="accent1"/>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Corporate social responsibility (CSR) suggests that organisations </a:t>
            </a:r>
            <a:r>
              <a:rPr lang="en-GB" sz="2800" b="1" dirty="0"/>
              <a:t>should not only consider their customers and their profitability</a:t>
            </a:r>
            <a:r>
              <a:rPr lang="en-GB" sz="2800" dirty="0"/>
              <a:t>, but also the good of </a:t>
            </a:r>
            <a:r>
              <a:rPr lang="en-GB" sz="2800" b="1" dirty="0"/>
              <a:t>the wider communities, local and global, within which they exist</a:t>
            </a:r>
            <a:r>
              <a:rPr lang="en-GB" sz="2800" dirty="0"/>
              <a:t>. As Smith and Higgins (2000) put it, consumers now are not only looking for </a:t>
            </a:r>
            <a:r>
              <a:rPr lang="en-GB" sz="2800" b="1" dirty="0"/>
              <a:t>environmentally sensitive and ethically considerate products</a:t>
            </a:r>
            <a:r>
              <a:rPr lang="en-GB" sz="2800" dirty="0"/>
              <a:t>, but also for </a:t>
            </a:r>
            <a:r>
              <a:rPr lang="en-GB" sz="2800" b="1" dirty="0"/>
              <a:t>businesses to demonstrate a wider set of ethical commitments to society</a:t>
            </a:r>
            <a:endParaRPr lang="en-US" sz="2800" b="1" dirty="0"/>
          </a:p>
        </p:txBody>
      </p:sp>
    </p:spTree>
    <p:extLst>
      <p:ext uri="{BB962C8B-B14F-4D97-AF65-F5344CB8AC3E}">
        <p14:creationId xmlns:p14="http://schemas.microsoft.com/office/powerpoint/2010/main" val="1416181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1"/>
                </a:solidFill>
              </a:rPr>
              <a:t>The European Commission’s definition of CSR is:</a:t>
            </a:r>
            <a:endParaRPr lang="en-US" dirty="0">
              <a:solidFill>
                <a:schemeClr val="accent1"/>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The voluntary integration of social and environmental concerns in to business operations and in to their interaction with stakeholders. (European Commission, 2010)</a:t>
            </a:r>
          </a:p>
          <a:p>
            <a:pPr algn="just"/>
            <a:endParaRPr lang="en-GB" sz="2800" dirty="0"/>
          </a:p>
          <a:p>
            <a:pPr algn="just"/>
            <a:r>
              <a:rPr lang="en-GB" sz="2800" dirty="0"/>
              <a:t>Marketing within a CSR context is concerned with ensuring that organisations handle marketing responsibly, and in a way that contributes to the well-being of society.</a:t>
            </a:r>
            <a:endParaRPr lang="en-US" sz="2800" dirty="0"/>
          </a:p>
        </p:txBody>
      </p:sp>
    </p:spTree>
    <p:extLst>
      <p:ext uri="{BB962C8B-B14F-4D97-AF65-F5344CB8AC3E}">
        <p14:creationId xmlns:p14="http://schemas.microsoft.com/office/powerpoint/2010/main" val="1236045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1"/>
                </a:solidFill>
              </a:rPr>
              <a:t>Marketing within a CSR context</a:t>
            </a:r>
            <a:endParaRPr lang="en-US" dirty="0">
              <a:solidFill>
                <a:schemeClr val="accent1"/>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lnSpcReduction="10000"/>
          </a:bodyPr>
          <a:lstStyle/>
          <a:p>
            <a:pPr algn="just"/>
            <a:r>
              <a:rPr lang="en-GB" sz="2800" dirty="0"/>
              <a:t>Of course, its not just about marketing as CSR has a wider impact on the workforce, community relations and the accountability of an organisation (</a:t>
            </a:r>
            <a:r>
              <a:rPr lang="en-GB" sz="2800" dirty="0" err="1"/>
              <a:t>Vilanova</a:t>
            </a:r>
            <a:r>
              <a:rPr lang="en-GB" sz="2800" dirty="0"/>
              <a:t> et al., 2009). It needs to develop programmes and policies that highlight and measure social and environmental performance, while engaging with various stakeholders during this process (Pearce and </a:t>
            </a:r>
            <a:r>
              <a:rPr lang="en-GB" sz="2800" dirty="0" err="1"/>
              <a:t>Doh</a:t>
            </a:r>
            <a:r>
              <a:rPr lang="en-GB" sz="2800" dirty="0"/>
              <a:t>, 2005).</a:t>
            </a:r>
          </a:p>
          <a:p>
            <a:pPr algn="just"/>
            <a:r>
              <a:rPr lang="en-GB" sz="2800" dirty="0"/>
              <a:t>CSR is rapidly changing from being a ‘</a:t>
            </a:r>
            <a:r>
              <a:rPr lang="en-GB" sz="2800" b="1" dirty="0"/>
              <a:t>would like’ to a ‘must have</a:t>
            </a:r>
            <a:r>
              <a:rPr lang="en-GB" sz="2800" dirty="0"/>
              <a:t>’ feature of business. </a:t>
            </a:r>
            <a:endParaRPr lang="en-US" sz="2800" dirty="0"/>
          </a:p>
        </p:txBody>
      </p:sp>
    </p:spTree>
    <p:extLst>
      <p:ext uri="{BB962C8B-B14F-4D97-AF65-F5344CB8AC3E}">
        <p14:creationId xmlns:p14="http://schemas.microsoft.com/office/powerpoint/2010/main" val="2420785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normAutofit fontScale="90000"/>
          </a:bodyPr>
          <a:lstStyle/>
          <a:p>
            <a:r>
              <a:rPr lang="en-GB" dirty="0"/>
              <a:t/>
            </a:r>
            <a:br>
              <a:rPr lang="en-GB" dirty="0"/>
            </a:br>
            <a:r>
              <a:rPr lang="en-GB" dirty="0"/>
              <a:t/>
            </a:r>
            <a:br>
              <a:rPr lang="en-GB" dirty="0"/>
            </a:br>
            <a:r>
              <a:rPr lang="en-GB" dirty="0">
                <a:solidFill>
                  <a:schemeClr val="accent1"/>
                </a:solidFill>
              </a:rPr>
              <a:t>Ikea – a CSR strategy that’s anything but flat-packed</a:t>
            </a:r>
            <a:endParaRPr lang="en-US" dirty="0">
              <a:solidFill>
                <a:schemeClr val="accent1"/>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a:xfrm>
            <a:off x="628650" y="2314575"/>
            <a:ext cx="7886700" cy="3862388"/>
          </a:xfrm>
        </p:spPr>
        <p:txBody>
          <a:bodyPr>
            <a:normAutofit/>
          </a:bodyPr>
          <a:lstStyle/>
          <a:p>
            <a:pPr marL="0" indent="0" algn="just">
              <a:buNone/>
            </a:pPr>
            <a:r>
              <a:rPr lang="en-GB" sz="2800" dirty="0"/>
              <a:t>Ikea is a well respected international retailer operating over 300 stores in 37 countries. Swedish companies, in general, have a very good reputation for high ethical standards and green marketing. Ikea is no exception and has interpreted its corporate values into a series of themes.</a:t>
            </a:r>
          </a:p>
          <a:p>
            <a:pPr marL="0" indent="0" algn="just">
              <a:buNone/>
            </a:pPr>
            <a:r>
              <a:rPr lang="en-US" sz="2800" dirty="0"/>
              <a:t>Pages 14-16 of the main textbook.</a:t>
            </a:r>
            <a:endParaRPr lang="en-GB" sz="2800" dirty="0"/>
          </a:p>
        </p:txBody>
      </p:sp>
      <p:pic>
        <p:nvPicPr>
          <p:cNvPr id="4" name="Picture 3">
            <a:extLst>
              <a:ext uri="{FF2B5EF4-FFF2-40B4-BE49-F238E27FC236}">
                <a16:creationId xmlns="" xmlns:a16="http://schemas.microsoft.com/office/drawing/2014/main" id="{DD1AC16A-8526-45E8-B0E4-BD96DB7B6EE6}"/>
              </a:ext>
            </a:extLst>
          </p:cNvPr>
          <p:cNvPicPr>
            <a:picLocks noChangeAspect="1"/>
          </p:cNvPicPr>
          <p:nvPr/>
        </p:nvPicPr>
        <p:blipFill>
          <a:blip r:embed="rId3"/>
          <a:stretch>
            <a:fillRect/>
          </a:stretch>
        </p:blipFill>
        <p:spPr>
          <a:xfrm>
            <a:off x="0" y="0"/>
            <a:ext cx="9144000" cy="909241"/>
          </a:xfrm>
          <a:prstGeom prst="rect">
            <a:avLst/>
          </a:prstGeom>
        </p:spPr>
      </p:pic>
    </p:spTree>
    <p:extLst>
      <p:ext uri="{BB962C8B-B14F-4D97-AF65-F5344CB8AC3E}">
        <p14:creationId xmlns:p14="http://schemas.microsoft.com/office/powerpoint/2010/main" val="2812525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normAutofit fontScale="90000"/>
          </a:bodyPr>
          <a:lstStyle/>
          <a:p>
            <a:r>
              <a:rPr lang="en-US" dirty="0">
                <a:solidFill>
                  <a:schemeClr val="accent1"/>
                </a:solidFill>
              </a:rPr>
              <a:t/>
            </a:r>
            <a:br>
              <a:rPr lang="en-US" dirty="0">
                <a:solidFill>
                  <a:schemeClr val="accent1"/>
                </a:solidFill>
              </a:rPr>
            </a:br>
            <a:r>
              <a:rPr lang="en-US" dirty="0">
                <a:solidFill>
                  <a:schemeClr val="accent1"/>
                </a:solidFill>
              </a:rPr>
              <a:t/>
            </a:r>
            <a:br>
              <a:rPr lang="en-US" dirty="0">
                <a:solidFill>
                  <a:schemeClr val="accent1"/>
                </a:solidFill>
              </a:rPr>
            </a:br>
            <a:r>
              <a:rPr lang="en-US" dirty="0">
                <a:solidFill>
                  <a:schemeClr val="accent1"/>
                </a:solidFill>
              </a:rPr>
              <a:t>Consumers behaving badly?</a:t>
            </a:r>
            <a:br>
              <a:rPr lang="en-US" dirty="0">
                <a:solidFill>
                  <a:schemeClr val="accent1"/>
                </a:solidFill>
              </a:rPr>
            </a:br>
            <a:endParaRPr lang="en-US" dirty="0">
              <a:solidFill>
                <a:schemeClr val="accent1"/>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lnSpcReduction="10000"/>
          </a:bodyPr>
          <a:lstStyle/>
          <a:p>
            <a:pPr algn="just"/>
            <a:r>
              <a:rPr lang="en-GB" sz="2800" dirty="0"/>
              <a:t>While we are all so busy demanding that organisations take their CSR seriously, it is perhaps easy to forget that responsibilities and obligations of ‘good citizenship’ extend to us as consumers as well. Don’t organisations also have the right to ask just how ethical their customers are? </a:t>
            </a:r>
            <a:r>
              <a:rPr lang="en-GB" sz="2800" dirty="0" err="1"/>
              <a:t>Babakus</a:t>
            </a:r>
            <a:r>
              <a:rPr lang="en-GB" sz="2800" dirty="0"/>
              <a:t> et al. (2004) </a:t>
            </a:r>
          </a:p>
          <a:p>
            <a:pPr algn="just"/>
            <a:r>
              <a:rPr lang="en-GB" sz="2800" dirty="0"/>
              <a:t>Respondents tended to regard behaviours such as ‘</a:t>
            </a:r>
            <a:r>
              <a:rPr lang="en-GB" sz="2800" b="1" dirty="0"/>
              <a:t>taking towels from hotels and blankets from aircraft as souvenirs</a:t>
            </a:r>
            <a:r>
              <a:rPr lang="en-GB" sz="2800" dirty="0"/>
              <a:t>’ as far less wrong than ‘</a:t>
            </a:r>
            <a:r>
              <a:rPr lang="en-GB" sz="2800" b="1" dirty="0"/>
              <a:t>drinking a can of soda in a supermarket and not buying it</a:t>
            </a:r>
            <a:r>
              <a:rPr lang="en-GB" sz="2800" dirty="0"/>
              <a:t>’.</a:t>
            </a:r>
            <a:endParaRPr lang="en-US" sz="2800" dirty="0"/>
          </a:p>
        </p:txBody>
      </p:sp>
      <p:pic>
        <p:nvPicPr>
          <p:cNvPr id="6" name="Picture 5">
            <a:extLst>
              <a:ext uri="{FF2B5EF4-FFF2-40B4-BE49-F238E27FC236}">
                <a16:creationId xmlns="" xmlns:a16="http://schemas.microsoft.com/office/drawing/2014/main" id="{0BD31203-82AF-4AD8-9400-AD1AFDEEE3FD}"/>
              </a:ext>
            </a:extLst>
          </p:cNvPr>
          <p:cNvPicPr>
            <a:picLocks noChangeAspect="1"/>
          </p:cNvPicPr>
          <p:nvPr/>
        </p:nvPicPr>
        <p:blipFill>
          <a:blip r:embed="rId3"/>
          <a:stretch>
            <a:fillRect/>
          </a:stretch>
        </p:blipFill>
        <p:spPr>
          <a:xfrm>
            <a:off x="0" y="0"/>
            <a:ext cx="9144000" cy="909241"/>
          </a:xfrm>
          <a:prstGeom prst="rect">
            <a:avLst/>
          </a:prstGeom>
        </p:spPr>
      </p:pic>
    </p:spTree>
    <p:extLst>
      <p:ext uri="{BB962C8B-B14F-4D97-AF65-F5344CB8AC3E}">
        <p14:creationId xmlns:p14="http://schemas.microsoft.com/office/powerpoint/2010/main" val="3681599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8E2B30-E692-4F4E-A0D6-2B72B59909E7}"/>
              </a:ext>
            </a:extLst>
          </p:cNvPr>
          <p:cNvSpPr>
            <a:spLocks noGrp="1"/>
          </p:cNvSpPr>
          <p:nvPr>
            <p:ph type="title"/>
          </p:nvPr>
        </p:nvSpPr>
        <p:spPr/>
        <p:txBody>
          <a:bodyPr>
            <a:normAutofit fontScale="90000"/>
          </a:bodyPr>
          <a:lstStyle/>
          <a:p>
            <a:r>
              <a:rPr lang="en-GB" dirty="0">
                <a:solidFill>
                  <a:schemeClr val="accent1"/>
                </a:solidFill>
              </a:rPr>
              <a:t>Why sustainability is IKEA's growth - Peter </a:t>
            </a:r>
            <a:r>
              <a:rPr lang="en-GB" dirty="0" err="1">
                <a:solidFill>
                  <a:schemeClr val="accent1"/>
                </a:solidFill>
              </a:rPr>
              <a:t>Agnefjäll</a:t>
            </a:r>
            <a:r>
              <a:rPr lang="en-GB" dirty="0">
                <a:solidFill>
                  <a:schemeClr val="accent1"/>
                </a:solidFill>
              </a:rPr>
              <a:t>, CEO, IKEA Group</a:t>
            </a:r>
            <a:br>
              <a:rPr lang="en-GB" dirty="0">
                <a:solidFill>
                  <a:schemeClr val="accent1"/>
                </a:solidFill>
              </a:rPr>
            </a:br>
            <a:endParaRPr lang="en-US" dirty="0">
              <a:solidFill>
                <a:schemeClr val="accent1"/>
              </a:solidFill>
            </a:endParaRPr>
          </a:p>
        </p:txBody>
      </p:sp>
      <p:sp>
        <p:nvSpPr>
          <p:cNvPr id="3" name="Content Placeholder 2">
            <a:extLst>
              <a:ext uri="{FF2B5EF4-FFF2-40B4-BE49-F238E27FC236}">
                <a16:creationId xmlns="" xmlns:a16="http://schemas.microsoft.com/office/drawing/2014/main" id="{FA623E98-D9E1-4ECE-AB7F-2101D6E0DBAF}"/>
              </a:ext>
            </a:extLst>
          </p:cNvPr>
          <p:cNvSpPr>
            <a:spLocks noGrp="1"/>
          </p:cNvSpPr>
          <p:nvPr>
            <p:ph idx="1"/>
          </p:nvPr>
        </p:nvSpPr>
        <p:spPr/>
        <p:txBody>
          <a:bodyPr>
            <a:normAutofit/>
          </a:bodyPr>
          <a:lstStyle/>
          <a:p>
            <a:pPr algn="just"/>
            <a:r>
              <a:rPr lang="en-GB" sz="2800" dirty="0"/>
              <a:t>"Our business case, I would say, is very good. We’ve decided to grow but we have decided to grow within the limits of the planet</a:t>
            </a:r>
            <a:r>
              <a:rPr lang="en-GB" sz="2800" dirty="0" smtClean="0"/>
              <a:t>.</a:t>
            </a:r>
          </a:p>
          <a:p>
            <a:pPr algn="just"/>
            <a:endParaRPr lang="en-GB" sz="2800" dirty="0"/>
          </a:p>
          <a:p>
            <a:pPr algn="just"/>
            <a:r>
              <a:rPr lang="en-GB" sz="2800" dirty="0" smtClean="0">
                <a:solidFill>
                  <a:srgbClr val="FF0000"/>
                </a:solidFill>
              </a:rPr>
              <a:t>Please, open the file IKEA.PDF from </a:t>
            </a:r>
            <a:r>
              <a:rPr lang="en-GB" sz="2800" dirty="0" err="1" smtClean="0">
                <a:solidFill>
                  <a:srgbClr val="FF0000"/>
                </a:solidFill>
              </a:rPr>
              <a:t>WeChat</a:t>
            </a:r>
            <a:r>
              <a:rPr lang="en-GB" sz="2800" dirty="0" smtClean="0">
                <a:solidFill>
                  <a:srgbClr val="FF0000"/>
                </a:solidFill>
              </a:rPr>
              <a:t> </a:t>
            </a:r>
            <a:r>
              <a:rPr lang="en-GB" sz="2800" dirty="0" smtClean="0"/>
              <a:t>group. The case-study title is “</a:t>
            </a:r>
            <a:r>
              <a:rPr lang="en-US" altLang="zh-CN" sz="2800" dirty="0"/>
              <a:t>Ikea – a CSR strategy that’s anything but </a:t>
            </a:r>
            <a:r>
              <a:rPr lang="en-US" altLang="zh-CN" sz="2800" dirty="0" smtClean="0"/>
              <a:t>flat-packed</a:t>
            </a:r>
            <a:r>
              <a:rPr lang="en-GB" sz="2800" dirty="0" smtClean="0"/>
              <a:t>”</a:t>
            </a:r>
            <a:endParaRPr lang="en-US" sz="2800" dirty="0"/>
          </a:p>
        </p:txBody>
      </p:sp>
      <p:pic>
        <p:nvPicPr>
          <p:cNvPr id="4" name="Picture 2" descr="ÐÐ°ÑÑÐ¸Ð½ÐºÐ¸ Ð¿Ð¾ Ð·Ð°Ð¿ÑÐ¾ÑÑ city footer">
            <a:extLst>
              <a:ext uri="{FF2B5EF4-FFF2-40B4-BE49-F238E27FC236}">
                <a16:creationId xmlns="" xmlns:a16="http://schemas.microsoft.com/office/drawing/2014/main" id="{17AA9780-C7CB-4451-9BBD-D69EC4BFA9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17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Home task. Deadline is October 08,2019</a:t>
            </a:r>
            <a:endParaRPr lang="zh-CN" altLang="en-US" sz="3200" dirty="0"/>
          </a:p>
        </p:txBody>
      </p:sp>
      <p:sp>
        <p:nvSpPr>
          <p:cNvPr id="3" name="内容占位符 2"/>
          <p:cNvSpPr>
            <a:spLocks noGrp="1"/>
          </p:cNvSpPr>
          <p:nvPr>
            <p:ph idx="1"/>
          </p:nvPr>
        </p:nvSpPr>
        <p:spPr>
          <a:xfrm>
            <a:off x="628650" y="1425388"/>
            <a:ext cx="7886700" cy="4751575"/>
          </a:xfrm>
        </p:spPr>
        <p:txBody>
          <a:bodyPr>
            <a:normAutofit fontScale="92500" lnSpcReduction="10000"/>
          </a:bodyPr>
          <a:lstStyle/>
          <a:p>
            <a:pPr marL="0" indent="0" algn="just">
              <a:buNone/>
            </a:pPr>
            <a:r>
              <a:rPr lang="en-US" altLang="zh-CN" sz="2800" dirty="0" smtClean="0"/>
              <a:t>Please, write down one of the descriptions of the IKEA’s corporate values. Strengthen it with your own opinion.</a:t>
            </a:r>
          </a:p>
          <a:p>
            <a:pPr>
              <a:spcBef>
                <a:spcPts val="0"/>
              </a:spcBef>
            </a:pPr>
            <a:endParaRPr lang="en-US" altLang="zh-CN" sz="2800" dirty="0" smtClean="0"/>
          </a:p>
          <a:p>
            <a:pPr>
              <a:spcBef>
                <a:spcPts val="0"/>
              </a:spcBef>
            </a:pPr>
            <a:r>
              <a:rPr lang="en-US" altLang="zh-CN" sz="2800" dirty="0" smtClean="0"/>
              <a:t>People </a:t>
            </a:r>
            <a:r>
              <a:rPr lang="en-US" altLang="zh-CN" sz="2800" dirty="0"/>
              <a:t>and the </a:t>
            </a:r>
            <a:r>
              <a:rPr lang="en-US" altLang="zh-CN" sz="2800" dirty="0" smtClean="0"/>
              <a:t>environment</a:t>
            </a:r>
            <a:endParaRPr lang="en-US" altLang="zh-CN" sz="2800" dirty="0"/>
          </a:p>
          <a:p>
            <a:pPr>
              <a:spcBef>
                <a:spcPts val="0"/>
              </a:spcBef>
            </a:pPr>
            <a:r>
              <a:rPr lang="en-US" altLang="zh-CN" sz="2800" dirty="0" smtClean="0"/>
              <a:t>Products </a:t>
            </a:r>
            <a:r>
              <a:rPr lang="en-US" altLang="zh-CN" sz="2800" dirty="0"/>
              <a:t>and </a:t>
            </a:r>
            <a:r>
              <a:rPr lang="en-US" altLang="zh-CN" sz="2800" dirty="0" smtClean="0"/>
              <a:t>materials</a:t>
            </a:r>
            <a:endParaRPr lang="en-US" altLang="zh-CN" sz="2800" dirty="0"/>
          </a:p>
          <a:p>
            <a:pPr>
              <a:spcBef>
                <a:spcPts val="0"/>
              </a:spcBef>
            </a:pPr>
            <a:r>
              <a:rPr lang="en-US" altLang="zh-CN" sz="2800" dirty="0" smtClean="0"/>
              <a:t>Climate change</a:t>
            </a:r>
            <a:endParaRPr lang="en-US" altLang="zh-CN" sz="2800" dirty="0"/>
          </a:p>
          <a:p>
            <a:pPr>
              <a:spcBef>
                <a:spcPts val="0"/>
              </a:spcBef>
            </a:pPr>
            <a:r>
              <a:rPr lang="en-US" altLang="zh-CN" sz="2800" dirty="0" smtClean="0"/>
              <a:t>Code </a:t>
            </a:r>
            <a:r>
              <a:rPr lang="en-US" altLang="zh-CN" sz="2800" dirty="0"/>
              <a:t>of </a:t>
            </a:r>
            <a:r>
              <a:rPr lang="en-US" altLang="zh-CN" sz="2800" dirty="0" smtClean="0"/>
              <a:t>conduct</a:t>
            </a:r>
            <a:endParaRPr lang="en-US" altLang="zh-CN" sz="2800" dirty="0"/>
          </a:p>
          <a:p>
            <a:pPr>
              <a:spcBef>
                <a:spcPts val="0"/>
              </a:spcBef>
            </a:pPr>
            <a:r>
              <a:rPr lang="en-US" altLang="zh-CN" sz="2800" dirty="0" smtClean="0"/>
              <a:t>Working conditions</a:t>
            </a:r>
            <a:endParaRPr lang="en-US" altLang="zh-CN" sz="2800" dirty="0"/>
          </a:p>
          <a:p>
            <a:pPr>
              <a:spcBef>
                <a:spcPts val="0"/>
              </a:spcBef>
            </a:pPr>
            <a:r>
              <a:rPr lang="en-US" altLang="zh-CN" sz="2800" dirty="0" smtClean="0"/>
              <a:t>Social initiatives</a:t>
            </a:r>
          </a:p>
          <a:p>
            <a:pPr>
              <a:spcBef>
                <a:spcPts val="0"/>
              </a:spcBef>
            </a:pPr>
            <a:endParaRPr lang="en-US" altLang="zh-CN" sz="2800" dirty="0"/>
          </a:p>
          <a:p>
            <a:pPr marL="0" indent="0" algn="just">
              <a:buNone/>
            </a:pPr>
            <a:r>
              <a:rPr lang="en-GB" altLang="zh-CN" sz="2800" dirty="0" smtClean="0">
                <a:solidFill>
                  <a:srgbClr val="FF0000"/>
                </a:solidFill>
              </a:rPr>
              <a:t>Use the IKEA.PDF </a:t>
            </a:r>
            <a:r>
              <a:rPr lang="en-GB" altLang="zh-CN" sz="2800" dirty="0">
                <a:solidFill>
                  <a:srgbClr val="FF0000"/>
                </a:solidFill>
              </a:rPr>
              <a:t>from </a:t>
            </a:r>
            <a:r>
              <a:rPr lang="en-GB" altLang="zh-CN" sz="2800" dirty="0" err="1">
                <a:solidFill>
                  <a:srgbClr val="FF0000"/>
                </a:solidFill>
              </a:rPr>
              <a:t>WeChat</a:t>
            </a:r>
            <a:r>
              <a:rPr lang="en-GB" altLang="zh-CN" sz="2800" dirty="0">
                <a:solidFill>
                  <a:srgbClr val="FF0000"/>
                </a:solidFill>
              </a:rPr>
              <a:t> </a:t>
            </a:r>
            <a:r>
              <a:rPr lang="en-GB" altLang="zh-CN" sz="2800" dirty="0"/>
              <a:t>group. The case-study title is “</a:t>
            </a:r>
            <a:r>
              <a:rPr lang="en-US" altLang="zh-CN" sz="2800" dirty="0"/>
              <a:t>Ikea – a CSR strategy that’s anything but flat-packed</a:t>
            </a:r>
            <a:r>
              <a:rPr lang="en-GB" altLang="zh-CN" sz="2800" dirty="0"/>
              <a:t>”</a:t>
            </a:r>
            <a:endParaRPr lang="en-US" altLang="zh-CN" sz="2800" dirty="0"/>
          </a:p>
          <a:p>
            <a:pPr marL="0" indent="0">
              <a:spcBef>
                <a:spcPts val="0"/>
              </a:spcBef>
              <a:buNone/>
            </a:pPr>
            <a:endParaRPr lang="en-US" altLang="zh-CN" sz="2800" dirty="0"/>
          </a:p>
        </p:txBody>
      </p:sp>
      <p:pic>
        <p:nvPicPr>
          <p:cNvPr id="4" name="Picture 2" descr="ÐÐ°ÑÑÐ¸Ð½ÐºÐ¸ Ð¿Ð¾ Ð·Ð°Ð¿ÑÐ¾ÑÑ city footer">
            <a:extLst>
              <a:ext uri="{FF2B5EF4-FFF2-40B4-BE49-F238E27FC236}">
                <a16:creationId xmlns="" xmlns:a16="http://schemas.microsoft.com/office/drawing/2014/main" id="{17AA9780-C7CB-4451-9BBD-D69EC4BFA9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061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1"/>
                </a:solidFill>
              </a:rPr>
              <a:t>IKEA Sustainable living</a:t>
            </a:r>
          </a:p>
        </p:txBody>
      </p:sp>
      <p:pic>
        <p:nvPicPr>
          <p:cNvPr id="4" name="02 IKEA Sustainable living">
            <a:hlinkClick r:id="" action="ppaction://media"/>
            <a:extLst>
              <a:ext uri="{FF2B5EF4-FFF2-40B4-BE49-F238E27FC236}">
                <a16:creationId xmlns="" xmlns:a16="http://schemas.microsoft.com/office/drawing/2014/main" id="{B3915C06-4816-460B-877D-0460CCD2F42B}"/>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5"/>
          <a:stretch>
            <a:fillRect/>
          </a:stretch>
        </p:blipFill>
        <p:spPr>
          <a:xfrm>
            <a:off x="0" y="1738427"/>
            <a:ext cx="9144000" cy="5143384"/>
          </a:xfrm>
        </p:spPr>
      </p:pic>
    </p:spTree>
    <p:extLst>
      <p:ext uri="{BB962C8B-B14F-4D97-AF65-F5344CB8AC3E}">
        <p14:creationId xmlns:p14="http://schemas.microsoft.com/office/powerpoint/2010/main" val="76000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6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a:solidFill>
                  <a:schemeClr val="accent1"/>
                </a:solidFill>
              </a:rPr>
              <a:t>The </a:t>
            </a:r>
            <a:r>
              <a:rPr lang="en-GB" dirty="0">
                <a:solidFill>
                  <a:schemeClr val="accent1"/>
                </a:solidFill>
              </a:rPr>
              <a:t>IKEA Group - The Story of How We Work</a:t>
            </a:r>
            <a:endParaRPr lang="en-US" dirty="0">
              <a:solidFill>
                <a:schemeClr val="accent1"/>
              </a:solidFill>
            </a:endParaRPr>
          </a:p>
        </p:txBody>
      </p:sp>
      <p:pic>
        <p:nvPicPr>
          <p:cNvPr id="4" name="02 The IKEA Group - The Story of How We Work">
            <a:hlinkClick r:id="" action="ppaction://media"/>
            <a:extLst>
              <a:ext uri="{FF2B5EF4-FFF2-40B4-BE49-F238E27FC236}">
                <a16:creationId xmlns="" xmlns:a16="http://schemas.microsoft.com/office/drawing/2014/main" id="{5FBE5E55-69FC-4CBA-ADD9-0DC9A0EA9BAD}"/>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5"/>
          <a:stretch>
            <a:fillRect/>
          </a:stretch>
        </p:blipFill>
        <p:spPr>
          <a:xfrm>
            <a:off x="0" y="1714616"/>
            <a:ext cx="9144000" cy="5143384"/>
          </a:xfrm>
        </p:spPr>
      </p:pic>
    </p:spTree>
    <p:extLst>
      <p:ext uri="{BB962C8B-B14F-4D97-AF65-F5344CB8AC3E}">
        <p14:creationId xmlns:p14="http://schemas.microsoft.com/office/powerpoint/2010/main" val="413842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7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1"/>
                </a:solidFill>
              </a:rPr>
              <a:t>Towards ‘sustainable marketing’</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Inextricably tied in with the concept and best practice of CSR in its widest sense is the idea of sustainable development.</a:t>
            </a:r>
          </a:p>
          <a:p>
            <a:pPr algn="just"/>
            <a:r>
              <a:rPr lang="en-GB" sz="2800" dirty="0"/>
              <a:t>Sustainability was defined in the Brundtland Report of 1987 as: </a:t>
            </a:r>
          </a:p>
          <a:p>
            <a:pPr marL="0" indent="0" algn="just">
              <a:buNone/>
            </a:pPr>
            <a:r>
              <a:rPr lang="en-GB" sz="2800" dirty="0"/>
              <a:t>development that meets the needs of the present without compromising the ability of future generations to meet their own needs. (WCED, 1987)</a:t>
            </a:r>
            <a:endParaRPr lang="en-US" sz="2800" dirty="0"/>
          </a:p>
        </p:txBody>
      </p:sp>
    </p:spTree>
    <p:extLst>
      <p:ext uri="{BB962C8B-B14F-4D97-AF65-F5344CB8AC3E}">
        <p14:creationId xmlns:p14="http://schemas.microsoft.com/office/powerpoint/2010/main" val="1810043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AE1D88-62F1-477B-A5A0-42E565795697}"/>
              </a:ext>
            </a:extLst>
          </p:cNvPr>
          <p:cNvSpPr>
            <a:spLocks noGrp="1"/>
          </p:cNvSpPr>
          <p:nvPr>
            <p:ph type="title"/>
          </p:nvPr>
        </p:nvSpPr>
        <p:spPr/>
        <p:txBody>
          <a:bodyPr/>
          <a:lstStyle/>
          <a:p>
            <a:r>
              <a:rPr lang="en-US" dirty="0">
                <a:solidFill>
                  <a:schemeClr val="accent1"/>
                </a:solidFill>
              </a:rPr>
              <a:t>Previous lecture content</a:t>
            </a:r>
          </a:p>
        </p:txBody>
      </p:sp>
      <p:sp>
        <p:nvSpPr>
          <p:cNvPr id="3" name="Content Placeholder 2">
            <a:extLst>
              <a:ext uri="{FF2B5EF4-FFF2-40B4-BE49-F238E27FC236}">
                <a16:creationId xmlns="" xmlns:a16="http://schemas.microsoft.com/office/drawing/2014/main" id="{90BE0FA7-2200-4616-9B0A-DBD7DEB6892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48637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1"/>
                </a:solidFill>
              </a:rPr>
              <a:t>Sustainability	</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Sustainability is not just concerned with </a:t>
            </a:r>
            <a:r>
              <a:rPr lang="en-GB" sz="2800" b="1" dirty="0"/>
              <a:t>environmental and ecological issues</a:t>
            </a:r>
            <a:r>
              <a:rPr lang="en-GB" sz="2800" dirty="0"/>
              <a:t>, as important as these are, but also with the </a:t>
            </a:r>
            <a:r>
              <a:rPr lang="en-GB" sz="2800" b="1" dirty="0"/>
              <a:t>social, economic and cultural development of society</a:t>
            </a:r>
            <a:r>
              <a:rPr lang="en-GB" sz="2800" dirty="0"/>
              <a:t>. </a:t>
            </a:r>
          </a:p>
          <a:p>
            <a:pPr algn="just"/>
            <a:r>
              <a:rPr lang="en-GB" sz="2800" dirty="0"/>
              <a:t>The wider ‘softer agenda’ includes, therefore, the fair distribution of economic benefits, human rights, community involvement and product responsibility. This has to be taken seriously by business. </a:t>
            </a:r>
            <a:endParaRPr lang="en-US" sz="2800" dirty="0"/>
          </a:p>
        </p:txBody>
      </p:sp>
    </p:spTree>
    <p:extLst>
      <p:ext uri="{BB962C8B-B14F-4D97-AF65-F5344CB8AC3E}">
        <p14:creationId xmlns:p14="http://schemas.microsoft.com/office/powerpoint/2010/main" val="3647165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1"/>
                </a:solidFill>
              </a:rPr>
              <a:t>Sustainable Marketing</a:t>
            </a:r>
            <a:endParaRPr lang="en-US" dirty="0">
              <a:solidFill>
                <a:schemeClr val="accent1"/>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The term ‘sustainable marketing’ came to the fore when </a:t>
            </a:r>
            <a:r>
              <a:rPr lang="en-GB" sz="2800" dirty="0" err="1"/>
              <a:t>Sheth</a:t>
            </a:r>
            <a:r>
              <a:rPr lang="en-GB" sz="2800" dirty="0"/>
              <a:t> and </a:t>
            </a:r>
            <a:r>
              <a:rPr lang="en-GB" sz="2800" dirty="0" err="1"/>
              <a:t>Parvatiyar</a:t>
            </a:r>
            <a:r>
              <a:rPr lang="en-GB" sz="2800" dirty="0"/>
              <a:t> (1995) discussed marketing efforts that were both competitively sound and environmentally sustainable. It is now accepted that it is </a:t>
            </a:r>
            <a:r>
              <a:rPr lang="en-GB" sz="2800" b="1" dirty="0"/>
              <a:t>ethically wrong for individuals and firms to pollute and destroy the ecological stability of the planet,</a:t>
            </a:r>
            <a:r>
              <a:rPr lang="en-GB" sz="2800" dirty="0"/>
              <a:t> reducing the opportunities for tomorrow’s consumers (García-</a:t>
            </a:r>
            <a:r>
              <a:rPr lang="en-GB" sz="2800" dirty="0" err="1"/>
              <a:t>Rosell</a:t>
            </a:r>
            <a:r>
              <a:rPr lang="en-GB" sz="2800" dirty="0"/>
              <a:t> and </a:t>
            </a:r>
            <a:r>
              <a:rPr lang="en-GB" sz="2800" dirty="0" err="1"/>
              <a:t>Moisander</a:t>
            </a:r>
            <a:r>
              <a:rPr lang="en-GB" sz="2800" dirty="0"/>
              <a:t>, 2008).</a:t>
            </a:r>
            <a:endParaRPr lang="en-US" sz="2800" dirty="0"/>
          </a:p>
        </p:txBody>
      </p:sp>
    </p:spTree>
    <p:extLst>
      <p:ext uri="{BB962C8B-B14F-4D97-AF65-F5344CB8AC3E}">
        <p14:creationId xmlns:p14="http://schemas.microsoft.com/office/powerpoint/2010/main" val="841267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1"/>
                </a:solidFill>
              </a:rPr>
              <a:t>Sustainable Marketing?!</a:t>
            </a:r>
            <a:endParaRPr lang="en-US" dirty="0"/>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10000"/>
          </a:bodyPr>
          <a:lstStyle/>
          <a:p>
            <a:pPr algn="just"/>
            <a:r>
              <a:rPr lang="en-GB" sz="2800" dirty="0"/>
              <a:t>This sounds very idealistic: in a competitive world in which the customer is free to choose and, moreover, in which business operates on the principle of meeting customers’ needs and wants, it sometimes requires courage for a business</a:t>
            </a:r>
          </a:p>
          <a:p>
            <a:pPr algn="just"/>
            <a:r>
              <a:rPr lang="en-GB" sz="2800" dirty="0"/>
              <a:t>In short, consumers today, whatever the market imperative, cannot be </a:t>
            </a:r>
            <a:r>
              <a:rPr lang="en-GB" sz="2800" b="1" dirty="0"/>
              <a:t>allowed to destroy the opportunities for society tomorrow by taking out more than is being put back in</a:t>
            </a:r>
            <a:r>
              <a:rPr lang="en-GB" sz="2800" dirty="0"/>
              <a:t>. This not only embraces environmental and ecological issues but also the </a:t>
            </a:r>
            <a:r>
              <a:rPr lang="en-GB" sz="2800" b="1" dirty="0"/>
              <a:t>social and cultural consequences </a:t>
            </a:r>
            <a:r>
              <a:rPr lang="en-GB" sz="2800" dirty="0"/>
              <a:t>of a consumer society that equates ‘more’ with ‘</a:t>
            </a:r>
            <a:r>
              <a:rPr lang="en-GB" sz="2800" dirty="0" err="1"/>
              <a:t>better’.s</a:t>
            </a:r>
            <a:r>
              <a:rPr lang="en-GB" sz="2800" dirty="0"/>
              <a:t> to change those principles</a:t>
            </a:r>
            <a:endParaRPr lang="en-US" sz="2800" dirty="0"/>
          </a:p>
        </p:txBody>
      </p:sp>
    </p:spTree>
    <p:extLst>
      <p:ext uri="{BB962C8B-B14F-4D97-AF65-F5344CB8AC3E}">
        <p14:creationId xmlns:p14="http://schemas.microsoft.com/office/powerpoint/2010/main" val="3729439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1"/>
                </a:solidFill>
              </a:rPr>
              <a:t>Definition of </a:t>
            </a:r>
            <a:r>
              <a:rPr lang="en-GB" dirty="0">
                <a:solidFill>
                  <a:schemeClr val="accent1"/>
                </a:solidFill>
              </a:rPr>
              <a:t>Sustainable Marketing</a:t>
            </a:r>
            <a:endParaRPr lang="en-US" dirty="0">
              <a:solidFill>
                <a:schemeClr val="accent1"/>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We, therefore, would like to define sustainable marketing as:</a:t>
            </a:r>
          </a:p>
          <a:p>
            <a:pPr marL="0" indent="0" algn="just">
              <a:buNone/>
            </a:pPr>
            <a:r>
              <a:rPr lang="en-GB" sz="2800" dirty="0"/>
              <a:t>The establishment, maintenance and enhancement of customer relationships so that the objectives of the parties involved are met without compromising the ability of future generations to achieve their own objectives. </a:t>
            </a:r>
            <a:endParaRPr lang="en-US" sz="2800" dirty="0"/>
          </a:p>
        </p:txBody>
      </p:sp>
    </p:spTree>
    <p:extLst>
      <p:ext uri="{BB962C8B-B14F-4D97-AF65-F5344CB8AC3E}">
        <p14:creationId xmlns:p14="http://schemas.microsoft.com/office/powerpoint/2010/main" val="1489069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1"/>
                </a:solidFill>
              </a:rPr>
              <a:t>How </a:t>
            </a:r>
            <a:r>
              <a:rPr lang="en-GB" dirty="0">
                <a:solidFill>
                  <a:schemeClr val="accent1"/>
                </a:solidFill>
              </a:rPr>
              <a:t>Sustainable Marketing works?</a:t>
            </a:r>
            <a:endParaRPr lang="en-US" dirty="0"/>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How does all this impact on the marketing process? The internalisation of costs (making the polluters pay), </a:t>
            </a:r>
            <a:r>
              <a:rPr lang="en-GB" sz="2800" b="1" dirty="0"/>
              <a:t>green taxes, legislation, support for cleaner technology, redesigned products to minimise resources and waste streams, reverse distribution channels to receive products for recycling and consumer education on sustainability</a:t>
            </a:r>
            <a:r>
              <a:rPr lang="en-GB" sz="2800" dirty="0"/>
              <a:t> are all an essential part of a new marketing agenda for the twenty-first century. To some it is not a choice, but a mandate that cannot be ignored </a:t>
            </a:r>
            <a:endParaRPr lang="en-US" sz="2800" dirty="0"/>
          </a:p>
        </p:txBody>
      </p:sp>
    </p:spTree>
    <p:extLst>
      <p:ext uri="{BB962C8B-B14F-4D97-AF65-F5344CB8AC3E}">
        <p14:creationId xmlns:p14="http://schemas.microsoft.com/office/powerpoint/2010/main" val="2784641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1"/>
                </a:solidFill>
              </a:rPr>
              <a:t>How it worked before</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The old adage ‘</a:t>
            </a:r>
            <a:r>
              <a:rPr lang="en-GB" sz="2800" b="1" dirty="0"/>
              <a:t>reduce, recycle and reuse</a:t>
            </a:r>
            <a:r>
              <a:rPr lang="en-GB" sz="2800" dirty="0"/>
              <a:t>’, for example, has influenced the type of packaging materials used to ensure recyclability. Clothing manufacturers have produced </a:t>
            </a:r>
            <a:r>
              <a:rPr lang="en-GB" sz="2800" b="1" dirty="0"/>
              <a:t>plastic outdoor clothing </a:t>
            </a:r>
            <a:r>
              <a:rPr lang="en-GB" sz="2800" dirty="0"/>
              <a:t>that can be recycled; glue manufacturers </a:t>
            </a:r>
            <a:r>
              <a:rPr lang="en-GB" sz="2800" b="1" dirty="0"/>
              <a:t>have reduced the toxic emissions from their products</a:t>
            </a:r>
            <a:r>
              <a:rPr lang="en-GB" sz="2800" dirty="0"/>
              <a:t>; car manufacturers, in accordance with the EU’s End-</a:t>
            </a:r>
            <a:r>
              <a:rPr lang="en-GB" sz="2800" dirty="0" err="1"/>
              <a:t>ofLife</a:t>
            </a:r>
            <a:r>
              <a:rPr lang="en-GB" sz="2800" dirty="0"/>
              <a:t> Vehicle Directive, now have to consider the recycling or other means of disposal of old cars. </a:t>
            </a:r>
            <a:endParaRPr lang="en-US" sz="2800" dirty="0"/>
          </a:p>
        </p:txBody>
      </p:sp>
    </p:spTree>
    <p:extLst>
      <p:ext uri="{BB962C8B-B14F-4D97-AF65-F5344CB8AC3E}">
        <p14:creationId xmlns:p14="http://schemas.microsoft.com/office/powerpoint/2010/main" val="727563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5A3EEE6-729B-4339-AAA7-BE68739EBBBC}"/>
              </a:ext>
            </a:extLst>
          </p:cNvPr>
          <p:cNvPicPr>
            <a:picLocks noChangeAspect="1"/>
          </p:cNvPicPr>
          <p:nvPr/>
        </p:nvPicPr>
        <p:blipFill>
          <a:blip r:embed="rId2"/>
          <a:stretch>
            <a:fillRect/>
          </a:stretch>
        </p:blipFill>
        <p:spPr>
          <a:xfrm>
            <a:off x="0" y="644201"/>
            <a:ext cx="9144000" cy="5569597"/>
          </a:xfrm>
          <a:prstGeom prst="rect">
            <a:avLst/>
          </a:prstGeom>
        </p:spPr>
      </p:pic>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a:xfrm>
            <a:off x="628650" y="161925"/>
            <a:ext cx="7886700" cy="644201"/>
          </a:xfrm>
        </p:spPr>
        <p:txBody>
          <a:bodyPr>
            <a:normAutofit fontScale="90000"/>
          </a:bodyPr>
          <a:lstStyle/>
          <a:p>
            <a:r>
              <a:rPr lang="en-US" dirty="0">
                <a:solidFill>
                  <a:schemeClr val="accent1"/>
                </a:solidFill>
              </a:rPr>
              <a:t>Marketing environment</a:t>
            </a:r>
            <a:br>
              <a:rPr lang="en-US" dirty="0">
                <a:solidFill>
                  <a:schemeClr val="accent1"/>
                </a:solidFill>
              </a:rPr>
            </a:br>
            <a:r>
              <a:rPr lang="en-US" dirty="0">
                <a:solidFill>
                  <a:schemeClr val="accent1"/>
                </a:solidFill>
              </a:rPr>
              <a:t>The external </a:t>
            </a:r>
            <a:r>
              <a:rPr lang="en-US" dirty="0" err="1">
                <a:solidFill>
                  <a:schemeClr val="accent1"/>
                </a:solidFill>
              </a:rPr>
              <a:t>organisational</a:t>
            </a:r>
            <a:r>
              <a:rPr lang="en-US" dirty="0">
                <a:solidFill>
                  <a:schemeClr val="accent1"/>
                </a:solidFill>
              </a:rPr>
              <a:t> environment</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33152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1"/>
                </a:solidFill>
              </a:rPr>
              <a:t>The internal </a:t>
            </a:r>
            <a:r>
              <a:rPr lang="en-US" dirty="0" err="1">
                <a:solidFill>
                  <a:schemeClr val="accent1"/>
                </a:solidFill>
              </a:rPr>
              <a:t>organisational</a:t>
            </a:r>
            <a:r>
              <a:rPr lang="en-US" dirty="0">
                <a:solidFill>
                  <a:schemeClr val="accent1"/>
                </a:solidFill>
              </a:rPr>
              <a:t> environment</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a:bodyPr>
          <a:lstStyle/>
          <a:p>
            <a:pPr algn="just"/>
            <a:r>
              <a:rPr lang="en-US" sz="2800" dirty="0"/>
              <a:t>Finance. </a:t>
            </a:r>
            <a:r>
              <a:rPr lang="en-GB" sz="2800" dirty="0"/>
              <a:t>The finance function, for example, sets budgets, perhaps early in the financial year, and expects other functions to stick to them</a:t>
            </a:r>
          </a:p>
          <a:p>
            <a:pPr algn="just"/>
            <a:r>
              <a:rPr lang="en-US" sz="2800" dirty="0"/>
              <a:t>Purchasing. </a:t>
            </a:r>
            <a:r>
              <a:rPr lang="en-GB" sz="2800" dirty="0"/>
              <a:t>A focus on economical purchase quantities, standardisation and the price of materials, along with the desire to purchase as infrequently as possible, can all reduce the flexibility and responsiveness of the organisation</a:t>
            </a:r>
          </a:p>
          <a:p>
            <a:pPr algn="just"/>
            <a:r>
              <a:rPr lang="en-US" sz="2800" dirty="0"/>
              <a:t>Production</a:t>
            </a:r>
          </a:p>
          <a:p>
            <a:pPr algn="just"/>
            <a:r>
              <a:rPr lang="en-GB" sz="2800" dirty="0"/>
              <a:t>Research and development and engineering</a:t>
            </a:r>
            <a:endParaRPr lang="en-US" sz="2800" dirty="0"/>
          </a:p>
        </p:txBody>
      </p:sp>
    </p:spTree>
    <p:extLst>
      <p:ext uri="{BB962C8B-B14F-4D97-AF65-F5344CB8AC3E}">
        <p14:creationId xmlns:p14="http://schemas.microsoft.com/office/powerpoint/2010/main" val="3749978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1"/>
                </a:solidFill>
              </a:rPr>
              <a:t>Marketing as an integrative business function</a:t>
            </a:r>
            <a:endParaRPr lang="en-US" dirty="0">
              <a:solidFill>
                <a:schemeClr val="accent1"/>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8ED03C2D-3370-4E5D-BC46-01032D31C298}"/>
              </a:ext>
            </a:extLst>
          </p:cNvPr>
          <p:cNvPicPr>
            <a:picLocks noChangeAspect="1"/>
          </p:cNvPicPr>
          <p:nvPr/>
        </p:nvPicPr>
        <p:blipFill>
          <a:blip r:embed="rId3"/>
          <a:stretch>
            <a:fillRect/>
          </a:stretch>
        </p:blipFill>
        <p:spPr>
          <a:xfrm>
            <a:off x="85298" y="0"/>
            <a:ext cx="8973403" cy="6858000"/>
          </a:xfrm>
          <a:prstGeom prst="rect">
            <a:avLst/>
          </a:prstGeom>
        </p:spPr>
      </p:pic>
    </p:spTree>
    <p:extLst>
      <p:ext uri="{BB962C8B-B14F-4D97-AF65-F5344CB8AC3E}">
        <p14:creationId xmlns:p14="http://schemas.microsoft.com/office/powerpoint/2010/main" val="3562213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4E5F0035-FCDF-4378-90E5-72102A1EF7FC}"/>
              </a:ext>
            </a:extLst>
          </p:cNvPr>
          <p:cNvPicPr>
            <a:picLocks noChangeAspect="1"/>
          </p:cNvPicPr>
          <p:nvPr/>
        </p:nvPicPr>
        <p:blipFill>
          <a:blip r:embed="rId3"/>
          <a:stretch>
            <a:fillRect/>
          </a:stretch>
        </p:blipFill>
        <p:spPr>
          <a:xfrm>
            <a:off x="945738" y="0"/>
            <a:ext cx="7252524" cy="6858000"/>
          </a:xfrm>
          <a:prstGeom prst="rect">
            <a:avLst/>
          </a:prstGeom>
        </p:spPr>
      </p:pic>
    </p:spTree>
    <p:extLst>
      <p:ext uri="{BB962C8B-B14F-4D97-AF65-F5344CB8AC3E}">
        <p14:creationId xmlns:p14="http://schemas.microsoft.com/office/powerpoint/2010/main" val="45377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DBF3C72E-314C-4593-9C05-59B447E7664B}"/>
              </a:ext>
            </a:extLst>
          </p:cNvPr>
          <p:cNvSpPr>
            <a:spLocks noGrp="1"/>
          </p:cNvSpPr>
          <p:nvPr>
            <p:ph type="title"/>
          </p:nvPr>
        </p:nvSpPr>
        <p:spPr>
          <a:xfrm>
            <a:off x="647271" y="1012004"/>
            <a:ext cx="2562119" cy="4795408"/>
          </a:xfrm>
        </p:spPr>
        <p:txBody>
          <a:bodyPr>
            <a:normAutofit/>
          </a:bodyPr>
          <a:lstStyle/>
          <a:p>
            <a:r>
              <a:rPr lang="en-US">
                <a:solidFill>
                  <a:srgbClr val="FFFFFF"/>
                </a:solidFill>
              </a:rPr>
              <a:t>Content</a:t>
            </a:r>
          </a:p>
        </p:txBody>
      </p:sp>
      <p:graphicFrame>
        <p:nvGraphicFramePr>
          <p:cNvPr id="5" name="Content Placeholder 2">
            <a:extLst>
              <a:ext uri="{FF2B5EF4-FFF2-40B4-BE49-F238E27FC236}">
                <a16:creationId xmlns="" xmlns:a16="http://schemas.microsoft.com/office/drawing/2014/main" id="{FACD4737-C575-4417-B982-D3FFDD99D4D7}"/>
              </a:ext>
            </a:extLst>
          </p:cNvPr>
          <p:cNvGraphicFramePr>
            <a:graphicFrameLocks noGrp="1"/>
          </p:cNvGraphicFramePr>
          <p:nvPr>
            <p:ph idx="1"/>
            <p:extLst>
              <p:ext uri="{D42A27DB-BD31-4B8C-83A1-F6EECF244321}">
                <p14:modId xmlns:p14="http://schemas.microsoft.com/office/powerpoint/2010/main" val="368566839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8828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1"/>
                </a:solidFill>
              </a:rPr>
              <a:t>7Ps of Marketing</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In the services sector in particular, they cannot fully describe the marketing activities that are going on, and so an extended marketing mix, the 7Ps, was proposed by Booms and Bitner (1981), adding </a:t>
            </a:r>
            <a:r>
              <a:rPr lang="en-GB" sz="2800" b="1" dirty="0"/>
              <a:t>people, processes and physical evidence </a:t>
            </a:r>
            <a:r>
              <a:rPr lang="en-GB" sz="2800" dirty="0"/>
              <a:t>to the traditional 4Ps.</a:t>
            </a:r>
            <a:endParaRPr lang="en-US" sz="2800" dirty="0"/>
          </a:p>
        </p:txBody>
      </p:sp>
    </p:spTree>
    <p:extLst>
      <p:ext uri="{BB962C8B-B14F-4D97-AF65-F5344CB8AC3E}">
        <p14:creationId xmlns:p14="http://schemas.microsoft.com/office/powerpoint/2010/main" val="568659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pPr algn="ctr"/>
            <a:r>
              <a:rPr lang="en-US" dirty="0">
                <a:solidFill>
                  <a:schemeClr val="accent1"/>
                </a:solidFill>
              </a:rPr>
              <a:t>Case study 1. Devices &amp; Desires</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F4C491E7-E705-47ED-82AB-20BEB9A30088}"/>
              </a:ext>
            </a:extLst>
          </p:cNvPr>
          <p:cNvPicPr>
            <a:picLocks noChangeAspect="1"/>
          </p:cNvPicPr>
          <p:nvPr/>
        </p:nvPicPr>
        <p:blipFill rotWithShape="1">
          <a:blip r:embed="rId3"/>
          <a:srcRect b="9888"/>
          <a:stretch/>
        </p:blipFill>
        <p:spPr>
          <a:xfrm>
            <a:off x="0" y="1422897"/>
            <a:ext cx="9144000" cy="5435104"/>
          </a:xfrm>
          <a:prstGeom prst="rect">
            <a:avLst/>
          </a:prstGeom>
        </p:spPr>
      </p:pic>
    </p:spTree>
    <p:extLst>
      <p:ext uri="{BB962C8B-B14F-4D97-AF65-F5344CB8AC3E}">
        <p14:creationId xmlns:p14="http://schemas.microsoft.com/office/powerpoint/2010/main" val="551305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t>Kindle E-Reader</a:t>
            </a:r>
          </a:p>
        </p:txBody>
      </p:sp>
      <p:pic>
        <p:nvPicPr>
          <p:cNvPr id="4" name="Amazon Kindle s 2017 TV Commercial in China">
            <a:hlinkClick r:id="" action="ppaction://media"/>
            <a:extLst>
              <a:ext uri="{FF2B5EF4-FFF2-40B4-BE49-F238E27FC236}">
                <a16:creationId xmlns="" xmlns:a16="http://schemas.microsoft.com/office/drawing/2014/main" id="{2AB1B840-6834-4A79-A373-3BF012D33D8C}"/>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5"/>
          <a:stretch>
            <a:fillRect/>
          </a:stretch>
        </p:blipFill>
        <p:spPr>
          <a:xfrm>
            <a:off x="0" y="1738427"/>
            <a:ext cx="9144000" cy="5143384"/>
          </a:xfrm>
        </p:spPr>
      </p:pic>
    </p:spTree>
    <p:extLst>
      <p:ext uri="{BB962C8B-B14F-4D97-AF65-F5344CB8AC3E}">
        <p14:creationId xmlns:p14="http://schemas.microsoft.com/office/powerpoint/2010/main" val="35397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t>Case Study questions:</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85000" lnSpcReduction="10000"/>
          </a:bodyPr>
          <a:lstStyle/>
          <a:p>
            <a:pPr marL="0" indent="0" algn="just">
              <a:buNone/>
            </a:pPr>
            <a:r>
              <a:rPr lang="en-GB" sz="2800" dirty="0"/>
              <a:t>1 If a publisher was to ask you, ‘What business are we in?’, how might you respond? </a:t>
            </a:r>
          </a:p>
          <a:p>
            <a:pPr marL="0" indent="0" algn="just">
              <a:buNone/>
            </a:pPr>
            <a:r>
              <a:rPr lang="en-GB" sz="2800" dirty="0"/>
              <a:t>2 Why do you think the Kindle has been so successful? Discuss this with reference to its marketing mix. </a:t>
            </a:r>
          </a:p>
          <a:p>
            <a:pPr marL="0" indent="0" algn="just">
              <a:buNone/>
            </a:pPr>
            <a:r>
              <a:rPr lang="en-GB" sz="2800" dirty="0"/>
              <a:t>3 Printed books have been around for centuries. It could be argued that they have served their purpose very well and that readers are perfectly satisfied with printed books as a means of knowledge transfer and as a source of personal emotional fulfilment. To what extent, therefore, can you argue that the development of the e-reader and the e-book is a marketing rather than a product oriented business philosophy? </a:t>
            </a:r>
          </a:p>
          <a:p>
            <a:pPr marL="0" indent="0" algn="just">
              <a:buNone/>
            </a:pPr>
            <a:r>
              <a:rPr lang="en-GB" sz="2800" dirty="0"/>
              <a:t>4 Is the traditional, independent bookshop dead?</a:t>
            </a:r>
            <a:endParaRPr lang="en-US" sz="2800" dirty="0"/>
          </a:p>
        </p:txBody>
      </p:sp>
    </p:spTree>
    <p:extLst>
      <p:ext uri="{BB962C8B-B14F-4D97-AF65-F5344CB8AC3E}">
        <p14:creationId xmlns:p14="http://schemas.microsoft.com/office/powerpoint/2010/main" val="1808722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1"/>
                </a:solidFill>
              </a:rPr>
              <a:t>Lecture 03</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238270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1"/>
                </a:solidFill>
              </a:rPr>
              <a:t>The European marketing environment</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lnSpcReduction="10000"/>
          </a:bodyPr>
          <a:lstStyle/>
          <a:p>
            <a:pPr marL="0" indent="0">
              <a:buNone/>
            </a:pPr>
            <a:r>
              <a:rPr lang="en-US" sz="2400" dirty="0"/>
              <a:t>LEARNING OBJECTIVES, t</a:t>
            </a:r>
            <a:r>
              <a:rPr lang="en-GB" sz="2400" dirty="0"/>
              <a:t>his lecture will help you to: </a:t>
            </a:r>
          </a:p>
          <a:p>
            <a:r>
              <a:rPr lang="en-GB" sz="2400" dirty="0"/>
              <a:t>understand the importance of the external environment to marketing decision making;</a:t>
            </a:r>
          </a:p>
          <a:p>
            <a:r>
              <a:rPr lang="en-GB" sz="2400" dirty="0"/>
              <a:t>assess the role and importance of scanning the environment as a means of early identification of opportunities and threats;</a:t>
            </a:r>
          </a:p>
          <a:p>
            <a:r>
              <a:rPr lang="en-GB" sz="2400" dirty="0"/>
              <a:t>appreciate the evolving and diverse nature of the European marketing environment;</a:t>
            </a:r>
          </a:p>
          <a:p>
            <a:r>
              <a:rPr lang="en-GB" sz="2400" dirty="0"/>
              <a:t>define the broad categories of factors that affect the marketing environment; and</a:t>
            </a:r>
          </a:p>
          <a:p>
            <a:r>
              <a:rPr lang="en-GB" sz="2400" dirty="0"/>
              <a:t>understand the influences at work within each of those categories and their implications for marketing.</a:t>
            </a:r>
            <a:endParaRPr lang="en-US" sz="2400" dirty="0"/>
          </a:p>
        </p:txBody>
      </p:sp>
    </p:spTree>
    <p:extLst>
      <p:ext uri="{BB962C8B-B14F-4D97-AF65-F5344CB8AC3E}">
        <p14:creationId xmlns:p14="http://schemas.microsoft.com/office/powerpoint/2010/main" val="3541706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t>Environment</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Although the </a:t>
            </a:r>
            <a:r>
              <a:rPr lang="en-GB" sz="2800" b="1" dirty="0"/>
              <a:t>environment</a:t>
            </a:r>
            <a:r>
              <a:rPr lang="en-GB" sz="2800" dirty="0"/>
              <a:t> consists of a wide variety of factors and influences, it is possible to group them under seven broad headings: sociocultural, technological, economic, ethical, political, legal and ecological, thus making the acronym </a:t>
            </a:r>
            <a:r>
              <a:rPr lang="en-GB" sz="2800" b="1" dirty="0"/>
              <a:t>STEEPLE</a:t>
            </a:r>
            <a:r>
              <a:rPr lang="en-GB" sz="2800" dirty="0"/>
              <a:t>. </a:t>
            </a:r>
            <a:endParaRPr lang="en-US" sz="2800" dirty="0"/>
          </a:p>
        </p:txBody>
      </p:sp>
    </p:spTree>
    <p:extLst>
      <p:ext uri="{BB962C8B-B14F-4D97-AF65-F5344CB8AC3E}">
        <p14:creationId xmlns:p14="http://schemas.microsoft.com/office/powerpoint/2010/main" val="4259087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40E85DC4-19F3-4E06-8BF3-3D3C3316F28E}"/>
              </a:ext>
            </a:extLst>
          </p:cNvPr>
          <p:cNvPicPr>
            <a:picLocks noChangeAspect="1"/>
          </p:cNvPicPr>
          <p:nvPr/>
        </p:nvPicPr>
        <p:blipFill>
          <a:blip r:embed="rId3"/>
          <a:stretch>
            <a:fillRect/>
          </a:stretch>
        </p:blipFill>
        <p:spPr>
          <a:xfrm>
            <a:off x="590356" y="0"/>
            <a:ext cx="7963287" cy="6858000"/>
          </a:xfrm>
          <a:prstGeom prst="rect">
            <a:avLst/>
          </a:prstGeom>
        </p:spPr>
      </p:pic>
    </p:spTree>
    <p:extLst>
      <p:ext uri="{BB962C8B-B14F-4D97-AF65-F5344CB8AC3E}">
        <p14:creationId xmlns:p14="http://schemas.microsoft.com/office/powerpoint/2010/main" val="1332935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1"/>
                </a:solidFill>
              </a:rPr>
              <a:t>Consumerism and consumer forces</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lstStyle/>
          <a:p>
            <a:r>
              <a:rPr lang="en-GB" dirty="0"/>
              <a:t>In the UK, Which? (formerly the Consumers’ Association) has long campaigned for legislation to protect consumers’ rights, such as the right to safe products and the right to full and accurate information about the products we buy. As well as lobbying government and organisations about specific issues, Which? also provides independent information to consumers, testing and comparing the features, performance and value for money of competing goods and services in various categories. In a similar vein, specialist websites and magazines, in fields such as computing and hi-fi, also undertake comparative testing of products of interest to their readership.</a:t>
            </a:r>
            <a:endParaRPr lang="en-US" dirty="0"/>
          </a:p>
        </p:txBody>
      </p:sp>
    </p:spTree>
    <p:extLst>
      <p:ext uri="{BB962C8B-B14F-4D97-AF65-F5344CB8AC3E}">
        <p14:creationId xmlns:p14="http://schemas.microsoft.com/office/powerpoint/2010/main" val="3301846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lstStyle/>
          <a:p>
            <a:r>
              <a:rPr lang="en-GB" dirty="0"/>
              <a:t>Consumers have also been encouraged to think about their personal health as well as that of the planet. Sometimes sponsored by government (for example through the UK government’s Department of Health) and sometimes through independent groups with a specific interest such as Action on Smoking and Health (ASH) or the British Heart Foundation, the public are urged to change their lifestyles and diets. Once it is generally known and accepted that too much of this, that or the other is unhealthy, food manufacturers are anxious to jump on the bandwagon and provide products to suit the emerging demand.</a:t>
            </a:r>
            <a:endParaRPr lang="en-US" dirty="0"/>
          </a:p>
        </p:txBody>
      </p:sp>
    </p:spTree>
    <p:extLst>
      <p:ext uri="{BB962C8B-B14F-4D97-AF65-F5344CB8AC3E}">
        <p14:creationId xmlns:p14="http://schemas.microsoft.com/office/powerpoint/2010/main" val="3322903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DBF3C72E-314C-4593-9C05-59B447E7664B}"/>
              </a:ext>
            </a:extLst>
          </p:cNvPr>
          <p:cNvSpPr>
            <a:spLocks noGrp="1"/>
          </p:cNvSpPr>
          <p:nvPr>
            <p:ph type="title"/>
          </p:nvPr>
        </p:nvSpPr>
        <p:spPr>
          <a:xfrm>
            <a:off x="647271" y="1012004"/>
            <a:ext cx="2562119" cy="4795408"/>
          </a:xfrm>
        </p:spPr>
        <p:txBody>
          <a:bodyPr>
            <a:normAutofit/>
          </a:bodyPr>
          <a:lstStyle/>
          <a:p>
            <a:r>
              <a:rPr lang="en-US">
                <a:solidFill>
                  <a:srgbClr val="FFFFFF"/>
                </a:solidFill>
              </a:rPr>
              <a:t>Content</a:t>
            </a:r>
          </a:p>
        </p:txBody>
      </p:sp>
      <p:graphicFrame>
        <p:nvGraphicFramePr>
          <p:cNvPr id="5" name="Content Placeholder 2">
            <a:extLst>
              <a:ext uri="{FF2B5EF4-FFF2-40B4-BE49-F238E27FC236}">
                <a16:creationId xmlns="" xmlns:a16="http://schemas.microsoft.com/office/drawing/2014/main" id="{81B89F32-8A39-44EE-BB37-CB3CDC497027}"/>
              </a:ext>
            </a:extLst>
          </p:cNvPr>
          <p:cNvGraphicFramePr>
            <a:graphicFrameLocks noGrp="1"/>
          </p:cNvGraphicFramePr>
          <p:nvPr>
            <p:ph idx="1"/>
            <p:extLst>
              <p:ext uri="{D42A27DB-BD31-4B8C-83A1-F6EECF244321}">
                <p14:modId xmlns:p14="http://schemas.microsoft.com/office/powerpoint/2010/main" val="252996205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83760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E0A3DB85-3093-4DD8-9C19-5FD4382ADB38}"/>
              </a:ext>
            </a:extLst>
          </p:cNvPr>
          <p:cNvPicPr>
            <a:picLocks noChangeAspect="1"/>
          </p:cNvPicPr>
          <p:nvPr/>
        </p:nvPicPr>
        <p:blipFill>
          <a:blip r:embed="rId3"/>
          <a:stretch>
            <a:fillRect/>
          </a:stretch>
        </p:blipFill>
        <p:spPr>
          <a:xfrm>
            <a:off x="533400" y="676275"/>
            <a:ext cx="8077200" cy="5505450"/>
          </a:xfrm>
          <a:prstGeom prst="rect">
            <a:avLst/>
          </a:prstGeom>
        </p:spPr>
      </p:pic>
    </p:spTree>
    <p:extLst>
      <p:ext uri="{BB962C8B-B14F-4D97-AF65-F5344CB8AC3E}">
        <p14:creationId xmlns:p14="http://schemas.microsoft.com/office/powerpoint/2010/main" val="1847178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1735194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947B1EF7-AB1E-4EEC-9D8E-A860C679FD7F}"/>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8AE2A0C2-F4AC-471D-8FB1-39721EBAAB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CD2359E8-BA9D-444D-BFBD-1B60077A7F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FCE4EB4B-444C-4886-A06C-5B3C5D09B95D}"/>
              </a:ext>
            </a:extLst>
          </p:cNvPr>
          <p:cNvSpPr>
            <a:spLocks noGrp="1"/>
          </p:cNvSpPr>
          <p:nvPr>
            <p:ph type="title"/>
          </p:nvPr>
        </p:nvSpPr>
        <p:spPr/>
        <p:txBody>
          <a:bodyPr/>
          <a:lstStyle/>
          <a:p>
            <a:r>
              <a:rPr lang="en-US" dirty="0">
                <a:solidFill>
                  <a:schemeClr val="accent2"/>
                </a:solidFill>
              </a:rPr>
              <a:t>The power of storytelling</a:t>
            </a:r>
            <a:endParaRPr lang="ru-RU" dirty="0">
              <a:solidFill>
                <a:schemeClr val="accent2"/>
              </a:solidFill>
            </a:endParaRPr>
          </a:p>
        </p:txBody>
      </p:sp>
      <p:sp>
        <p:nvSpPr>
          <p:cNvPr id="3" name="Content Placeholder 2">
            <a:extLst>
              <a:ext uri="{FF2B5EF4-FFF2-40B4-BE49-F238E27FC236}">
                <a16:creationId xmlns:a16="http://schemas.microsoft.com/office/drawing/2014/main" xmlns="" id="{490EF64E-67C2-4B57-97C7-094AC25746B8}"/>
              </a:ext>
            </a:extLst>
          </p:cNvPr>
          <p:cNvSpPr>
            <a:spLocks noGrp="1"/>
          </p:cNvSpPr>
          <p:nvPr>
            <p:ph idx="1"/>
          </p:nvPr>
        </p:nvSpPr>
        <p:spPr/>
        <p:txBody>
          <a:bodyPr>
            <a:normAutofit/>
          </a:bodyPr>
          <a:lstStyle/>
          <a:p>
            <a:pPr algn="just"/>
            <a:r>
              <a:rPr lang="en-US" sz="2800" dirty="0"/>
              <a:t>In November 2012, </a:t>
            </a:r>
            <a:r>
              <a:rPr lang="en-US" sz="2800" dirty="0" err="1"/>
              <a:t>Tourisme</a:t>
            </a:r>
            <a:r>
              <a:rPr lang="en-US" sz="2800" dirty="0"/>
              <a:t> Quebec launched a storytelling strategy in France, New York and New Jersey markets. Their website displayed the videos of six couples through their holiday in Quebec. The couples were filmed on several occasions and described how they felt about different elements </a:t>
            </a:r>
            <a:r>
              <a:rPr lang="en-US" sz="2800" dirty="0" err="1"/>
              <a:t>oftheir</a:t>
            </a:r>
            <a:r>
              <a:rPr lang="en-US" sz="2800" dirty="0"/>
              <a:t> experience.</a:t>
            </a:r>
            <a:endParaRPr lang="ru-RU" sz="2800" dirty="0"/>
          </a:p>
        </p:txBody>
      </p:sp>
    </p:spTree>
    <p:extLst>
      <p:ext uri="{BB962C8B-B14F-4D97-AF65-F5344CB8AC3E}">
        <p14:creationId xmlns:p14="http://schemas.microsoft.com/office/powerpoint/2010/main" val="26409507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0E156B8-48D2-4E6C-9BF4-CBD1C3CA3728}"/>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71CEDCE4-480A-47CD-8443-1359E5F898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F5B6ED2C-E35C-4888-B13F-EBACF7ACF5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4F3F894F-AB77-4186-B82B-927A3D1167B6}"/>
              </a:ext>
            </a:extLst>
          </p:cNvPr>
          <p:cNvSpPr>
            <a:spLocks noGrp="1"/>
          </p:cNvSpPr>
          <p:nvPr>
            <p:ph type="title"/>
          </p:nvPr>
        </p:nvSpPr>
        <p:spPr/>
        <p:txBody>
          <a:bodyPr/>
          <a:lstStyle/>
          <a:p>
            <a:r>
              <a:rPr lang="en-US" dirty="0">
                <a:solidFill>
                  <a:schemeClr val="accent2"/>
                </a:solidFill>
              </a:rPr>
              <a:t>The power of </a:t>
            </a:r>
            <a:r>
              <a:rPr lang="en-US" dirty="0" smtClean="0">
                <a:solidFill>
                  <a:schemeClr val="accent2"/>
                </a:solidFill>
              </a:rPr>
              <a:t>storytelling</a:t>
            </a:r>
            <a:endParaRPr lang="ru-RU" dirty="0">
              <a:solidFill>
                <a:schemeClr val="accent2"/>
              </a:solidFill>
            </a:endParaRPr>
          </a:p>
        </p:txBody>
      </p:sp>
      <p:sp>
        <p:nvSpPr>
          <p:cNvPr id="3" name="Content Placeholder 2">
            <a:extLst>
              <a:ext uri="{FF2B5EF4-FFF2-40B4-BE49-F238E27FC236}">
                <a16:creationId xmlns:a16="http://schemas.microsoft.com/office/drawing/2014/main" xmlns="" id="{C0CEE1C6-4893-479C-A684-5BCBA77DDCB4}"/>
              </a:ext>
            </a:extLst>
          </p:cNvPr>
          <p:cNvSpPr>
            <a:spLocks noGrp="1"/>
          </p:cNvSpPr>
          <p:nvPr>
            <p:ph idx="1"/>
          </p:nvPr>
        </p:nvSpPr>
        <p:spPr/>
        <p:txBody>
          <a:bodyPr>
            <a:normAutofit lnSpcReduction="10000"/>
          </a:bodyPr>
          <a:lstStyle/>
          <a:p>
            <a:pPr algn="just"/>
            <a:r>
              <a:rPr lang="en-US" sz="2800" dirty="0"/>
              <a:t>Traditional approach: Two rooms apartment located in the city center of Nanning inside the Nanning Normal University campus equipped with AC.</a:t>
            </a:r>
          </a:p>
          <a:p>
            <a:pPr algn="just"/>
            <a:r>
              <a:rPr lang="en-US" sz="2800" dirty="0"/>
              <a:t>The story telling approach. The apartment is wonderful. It is located inside the lovely campus. There is an awesome view from the balcony to the local garden.</a:t>
            </a:r>
          </a:p>
          <a:p>
            <a:pPr marL="0" indent="0" algn="just">
              <a:buNone/>
            </a:pPr>
            <a:r>
              <a:rPr lang="en-US" sz="2800" dirty="0">
                <a:solidFill>
                  <a:schemeClr val="accent2"/>
                </a:solidFill>
              </a:rPr>
              <a:t>Please, use both approaches to describe your dormitory room. You have 10 minutes to write it down.</a:t>
            </a:r>
            <a:endParaRPr lang="ru-RU" sz="2800" dirty="0">
              <a:solidFill>
                <a:schemeClr val="accent2"/>
              </a:solidFill>
            </a:endParaRPr>
          </a:p>
        </p:txBody>
      </p:sp>
    </p:spTree>
    <p:extLst>
      <p:ext uri="{BB962C8B-B14F-4D97-AF65-F5344CB8AC3E}">
        <p14:creationId xmlns:p14="http://schemas.microsoft.com/office/powerpoint/2010/main" val="40338010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0E156B8-48D2-4E6C-9BF4-CBD1C3CA3728}"/>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71CEDCE4-480A-47CD-8443-1359E5F898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F5B6ED2C-E35C-4888-B13F-EBACF7ACF5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4F3F894F-AB77-4186-B82B-927A3D1167B6}"/>
              </a:ext>
            </a:extLst>
          </p:cNvPr>
          <p:cNvSpPr>
            <a:spLocks noGrp="1"/>
          </p:cNvSpPr>
          <p:nvPr>
            <p:ph type="title"/>
          </p:nvPr>
        </p:nvSpPr>
        <p:spPr/>
        <p:txBody>
          <a:bodyPr/>
          <a:lstStyle/>
          <a:p>
            <a:r>
              <a:rPr lang="en-US" dirty="0" smtClean="0">
                <a:solidFill>
                  <a:schemeClr val="accent2"/>
                </a:solidFill>
              </a:rPr>
              <a:t>Huawei Mate 30 series’ Story</a:t>
            </a:r>
            <a:endParaRPr lang="ru-RU" dirty="0">
              <a:solidFill>
                <a:schemeClr val="accent2"/>
              </a:solidFill>
            </a:endParaRPr>
          </a:p>
        </p:txBody>
      </p:sp>
      <p:sp>
        <p:nvSpPr>
          <p:cNvPr id="3" name="Content Placeholder 2">
            <a:extLst>
              <a:ext uri="{FF2B5EF4-FFF2-40B4-BE49-F238E27FC236}">
                <a16:creationId xmlns:a16="http://schemas.microsoft.com/office/drawing/2014/main" xmlns="" id="{C0CEE1C6-4893-479C-A684-5BCBA77DDCB4}"/>
              </a:ext>
            </a:extLst>
          </p:cNvPr>
          <p:cNvSpPr>
            <a:spLocks noGrp="1"/>
          </p:cNvSpPr>
          <p:nvPr>
            <p:ph idx="1"/>
          </p:nvPr>
        </p:nvSpPr>
        <p:spPr/>
        <p:txBody>
          <a:bodyPr>
            <a:normAutofit/>
          </a:bodyPr>
          <a:lstStyle/>
          <a:p>
            <a:pPr algn="just"/>
            <a:r>
              <a:rPr lang="en-US" sz="2800" dirty="0" smtClean="0"/>
              <a:t>Berlin: September 2019</a:t>
            </a:r>
            <a:endParaRPr lang="ru-RU" sz="2800" dirty="0"/>
          </a:p>
        </p:txBody>
      </p:sp>
    </p:spTree>
    <p:extLst>
      <p:ext uri="{BB962C8B-B14F-4D97-AF65-F5344CB8AC3E}">
        <p14:creationId xmlns:p14="http://schemas.microsoft.com/office/powerpoint/2010/main" val="27853182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7813011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836806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D807CA50-C32A-4DFE-A309-F60D6E7E3724}"/>
              </a:ext>
            </a:extLst>
          </p:cNvPr>
          <p:cNvPicPr>
            <a:picLocks noChangeAspect="1"/>
          </p:cNvPicPr>
          <p:nvPr/>
        </p:nvPicPr>
        <p:blipFill>
          <a:blip r:embed="rId3"/>
          <a:stretch>
            <a:fillRect/>
          </a:stretch>
        </p:blipFill>
        <p:spPr>
          <a:xfrm>
            <a:off x="0" y="1305902"/>
            <a:ext cx="9144000" cy="4246196"/>
          </a:xfrm>
          <a:prstGeom prst="rect">
            <a:avLst/>
          </a:prstGeom>
        </p:spPr>
      </p:pic>
    </p:spTree>
    <p:extLst>
      <p:ext uri="{BB962C8B-B14F-4D97-AF65-F5344CB8AC3E}">
        <p14:creationId xmlns:p14="http://schemas.microsoft.com/office/powerpoint/2010/main" val="3157326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3DBE1422-21BB-4DF4-8F9E-876E81614D4C}"/>
              </a:ext>
            </a:extLst>
          </p:cNvPr>
          <p:cNvPicPr>
            <a:picLocks noChangeAspect="1"/>
          </p:cNvPicPr>
          <p:nvPr/>
        </p:nvPicPr>
        <p:blipFill>
          <a:blip r:embed="rId3"/>
          <a:stretch>
            <a:fillRect/>
          </a:stretch>
        </p:blipFill>
        <p:spPr>
          <a:xfrm>
            <a:off x="0" y="1740275"/>
            <a:ext cx="9144000" cy="3377449"/>
          </a:xfrm>
          <a:prstGeom prst="rect">
            <a:avLst/>
          </a:prstGeom>
        </p:spPr>
      </p:pic>
    </p:spTree>
    <p:extLst>
      <p:ext uri="{BB962C8B-B14F-4D97-AF65-F5344CB8AC3E}">
        <p14:creationId xmlns:p14="http://schemas.microsoft.com/office/powerpoint/2010/main" val="3753385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t>Water is an essential part of a healthy diet. Page 2 of the main textbook</a:t>
            </a:r>
            <a:endParaRPr lang="en-US" dirty="0"/>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88B71949-B3B9-40E5-9E23-C4CDA569C9D1}"/>
              </a:ext>
            </a:extLst>
          </p:cNvPr>
          <p:cNvPicPr>
            <a:picLocks noChangeAspect="1"/>
          </p:cNvPicPr>
          <p:nvPr/>
        </p:nvPicPr>
        <p:blipFill>
          <a:blip r:embed="rId3"/>
          <a:stretch>
            <a:fillRect/>
          </a:stretch>
        </p:blipFill>
        <p:spPr>
          <a:xfrm>
            <a:off x="0" y="1690689"/>
            <a:ext cx="9144000" cy="5886155"/>
          </a:xfrm>
          <a:prstGeom prst="rect">
            <a:avLst/>
          </a:prstGeom>
        </p:spPr>
      </p:pic>
    </p:spTree>
    <p:extLst>
      <p:ext uri="{BB962C8B-B14F-4D97-AF65-F5344CB8AC3E}">
        <p14:creationId xmlns:p14="http://schemas.microsoft.com/office/powerpoint/2010/main" val="380662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Lecture 02 </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051036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1"/>
                </a:solidFill>
              </a:rPr>
              <a:t>Emergent marketing philosophies</a:t>
            </a:r>
            <a:endParaRPr lang="en-US" dirty="0">
              <a:solidFill>
                <a:schemeClr val="accent1"/>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b="1" dirty="0"/>
              <a:t>The marketing concept and the philosophy </a:t>
            </a:r>
            <a:r>
              <a:rPr lang="en-GB" sz="2800" dirty="0"/>
              <a:t>of a marketing orientation continue to evolve. In increasingly competitive global markets consisting of increasingly demanding customers, organisations are continually striving to find </a:t>
            </a:r>
            <a:r>
              <a:rPr lang="en-GB" sz="2800" b="1" dirty="0"/>
              <a:t>more effective ways of attracting and retaining customers</a:t>
            </a:r>
            <a:r>
              <a:rPr lang="en-GB" sz="2800" dirty="0"/>
              <a:t>, and sometimes that could mean </a:t>
            </a:r>
            <a:r>
              <a:rPr lang="en-GB" sz="2800" b="1" dirty="0"/>
              <a:t>refining further exactly what marketing means.</a:t>
            </a:r>
            <a:endParaRPr lang="en-US" sz="2800" b="1" dirty="0"/>
          </a:p>
        </p:txBody>
      </p:sp>
    </p:spTree>
    <p:extLst>
      <p:ext uri="{BB962C8B-B14F-4D97-AF65-F5344CB8AC3E}">
        <p14:creationId xmlns:p14="http://schemas.microsoft.com/office/powerpoint/2010/main" val="834471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1995</Words>
  <Application>Microsoft Office PowerPoint</Application>
  <PresentationFormat>全屏显示(4:3)</PresentationFormat>
  <Paragraphs>119</Paragraphs>
  <Slides>46</Slides>
  <Notes>0</Notes>
  <HiddenSlides>0</HiddenSlides>
  <MMClips>3</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Theme</vt:lpstr>
      <vt:lpstr>南宁师范大学 Nanning Normal University Department of tourism &amp; culture</vt:lpstr>
      <vt:lpstr>Previous lecture content</vt:lpstr>
      <vt:lpstr>Content</vt:lpstr>
      <vt:lpstr>Content</vt:lpstr>
      <vt:lpstr>PowerPoint 演示文稿</vt:lpstr>
      <vt:lpstr>PowerPoint 演示文稿</vt:lpstr>
      <vt:lpstr>Water is an essential part of a healthy diet. Page 2 of the main textbook</vt:lpstr>
      <vt:lpstr>Lecture 02 </vt:lpstr>
      <vt:lpstr>Emergent marketing philosophies</vt:lpstr>
      <vt:lpstr>Corporate social responsibility: societal and ethical marketing</vt:lpstr>
      <vt:lpstr>The European Commission’s definition of CSR is:</vt:lpstr>
      <vt:lpstr>Marketing within a CSR context</vt:lpstr>
      <vt:lpstr>  Ikea – a CSR strategy that’s anything but flat-packed</vt:lpstr>
      <vt:lpstr>  Consumers behaving badly? </vt:lpstr>
      <vt:lpstr>Why sustainability is IKEA's growth - Peter Agnefjäll, CEO, IKEA Group </vt:lpstr>
      <vt:lpstr>Home task. Deadline is October 08,2019</vt:lpstr>
      <vt:lpstr>IKEA Sustainable living</vt:lpstr>
      <vt:lpstr>The IKEA Group - The Story of How We Work</vt:lpstr>
      <vt:lpstr>Towards ‘sustainable marketing’</vt:lpstr>
      <vt:lpstr>Sustainability </vt:lpstr>
      <vt:lpstr>Sustainable Marketing</vt:lpstr>
      <vt:lpstr>Sustainable Marketing?!</vt:lpstr>
      <vt:lpstr>Definition of Sustainable Marketing</vt:lpstr>
      <vt:lpstr>How Sustainable Marketing works?</vt:lpstr>
      <vt:lpstr>How it worked before</vt:lpstr>
      <vt:lpstr>Marketing environment The external organisational environment</vt:lpstr>
      <vt:lpstr>The internal organisational environment</vt:lpstr>
      <vt:lpstr>Marketing as an integrative business function</vt:lpstr>
      <vt:lpstr>PowerPoint 演示文稿</vt:lpstr>
      <vt:lpstr>7Ps of Marketing</vt:lpstr>
      <vt:lpstr>Case study 1. Devices &amp; Desires</vt:lpstr>
      <vt:lpstr>Kindle E-Reader</vt:lpstr>
      <vt:lpstr>Case Study questions:</vt:lpstr>
      <vt:lpstr>Lecture 03</vt:lpstr>
      <vt:lpstr>The European marketing environment</vt:lpstr>
      <vt:lpstr>Environment</vt:lpstr>
      <vt:lpstr>PowerPoint 演示文稿</vt:lpstr>
      <vt:lpstr>Consumerism and consumer forces</vt:lpstr>
      <vt:lpstr>PowerPoint 演示文稿</vt:lpstr>
      <vt:lpstr>PowerPoint 演示文稿</vt:lpstr>
      <vt:lpstr>PowerPoint 演示文稿</vt:lpstr>
      <vt:lpstr>The power of storytelling</vt:lpstr>
      <vt:lpstr>The power of storytelling</vt:lpstr>
      <vt:lpstr>Huawei Mate 30 series’ Story</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南宁师范大学 Nanning Normal University Department of tourism &amp; culture</dc:title>
  <dc:creator>Ivan Monich</dc:creator>
  <cp:lastModifiedBy>PC</cp:lastModifiedBy>
  <cp:revision>38</cp:revision>
  <dcterms:created xsi:type="dcterms:W3CDTF">2019-03-08T03:34:31Z</dcterms:created>
  <dcterms:modified xsi:type="dcterms:W3CDTF">2019-10-08T04:10:48Z</dcterms:modified>
</cp:coreProperties>
</file>