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4"/>
  </p:notesMasterIdLst>
  <p:sldIdLst>
    <p:sldId id="289" r:id="rId2"/>
    <p:sldId id="565" r:id="rId3"/>
    <p:sldId id="585" r:id="rId4"/>
    <p:sldId id="566" r:id="rId5"/>
    <p:sldId id="574" r:id="rId6"/>
    <p:sldId id="584" r:id="rId7"/>
    <p:sldId id="587" r:id="rId8"/>
    <p:sldId id="575" r:id="rId9"/>
    <p:sldId id="537" r:id="rId10"/>
    <p:sldId id="538" r:id="rId11"/>
    <p:sldId id="539" r:id="rId12"/>
    <p:sldId id="540" r:id="rId13"/>
    <p:sldId id="541" r:id="rId14"/>
    <p:sldId id="544" r:id="rId15"/>
    <p:sldId id="542" r:id="rId16"/>
    <p:sldId id="543" r:id="rId17"/>
    <p:sldId id="545" r:id="rId18"/>
    <p:sldId id="534"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67" r:id="rId32"/>
    <p:sldId id="568" r:id="rId33"/>
    <p:sldId id="569" r:id="rId34"/>
    <p:sldId id="570" r:id="rId35"/>
    <p:sldId id="558" r:id="rId36"/>
    <p:sldId id="559" r:id="rId37"/>
    <p:sldId id="571" r:id="rId38"/>
    <p:sldId id="572" r:id="rId39"/>
    <p:sldId id="573" r:id="rId40"/>
    <p:sldId id="561" r:id="rId41"/>
    <p:sldId id="604" r:id="rId42"/>
    <p:sldId id="562" r:id="rId43"/>
    <p:sldId id="563" r:id="rId44"/>
    <p:sldId id="560" r:id="rId45"/>
    <p:sldId id="564" r:id="rId46"/>
    <p:sldId id="583" r:id="rId47"/>
    <p:sldId id="588" r:id="rId48"/>
    <p:sldId id="589" r:id="rId49"/>
    <p:sldId id="590" r:id="rId50"/>
    <p:sldId id="591" r:id="rId51"/>
    <p:sldId id="592" r:id="rId52"/>
    <p:sldId id="593" r:id="rId53"/>
    <p:sldId id="594" r:id="rId54"/>
    <p:sldId id="595" r:id="rId55"/>
    <p:sldId id="596" r:id="rId56"/>
    <p:sldId id="597" r:id="rId57"/>
    <p:sldId id="598" r:id="rId58"/>
    <p:sldId id="599" r:id="rId59"/>
    <p:sldId id="600" r:id="rId60"/>
    <p:sldId id="601" r:id="rId61"/>
    <p:sldId id="602" r:id="rId62"/>
    <p:sldId id="60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A22A9-27B1-4178-8ECC-0D5B5BE11F25}" v="187" dt="2019-04-01T14:17:46.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06" autoAdjust="0"/>
  </p:normalViewPr>
  <p:slideViewPr>
    <p:cSldViewPr snapToGrid="0" snapToObjects="1">
      <p:cViewPr varScale="1">
        <p:scale>
          <a:sx n="71" d="100"/>
          <a:sy n="71" d="100"/>
        </p:scale>
        <p:origin x="-5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DE9FA6FA-9624-42D6-9FEA-DE3662170FB7}"/>
    <pc:docChg chg="addSld delSld modSld sldOrd">
      <pc:chgData name="Ivan Monich" userId="df37b809a6939972" providerId="LiveId" clId="{DE9FA6FA-9624-42D6-9FEA-DE3662170FB7}" dt="2019-03-21T14:45:46.036" v="106"/>
      <pc:docMkLst>
        <pc:docMk/>
      </pc:docMkLst>
      <pc:sldChg chg="ord">
        <pc:chgData name="Ivan Monich" userId="df37b809a6939972" providerId="LiveId" clId="{DE9FA6FA-9624-42D6-9FEA-DE3662170FB7}" dt="2019-03-21T14:42:23.918" v="33"/>
        <pc:sldMkLst>
          <pc:docMk/>
          <pc:sldMk cId="2053134826" sldId="534"/>
        </pc:sldMkLst>
      </pc:sldChg>
      <pc:sldChg chg="modSp">
        <pc:chgData name="Ivan Monich" userId="df37b809a6939972" providerId="LiveId" clId="{DE9FA6FA-9624-42D6-9FEA-DE3662170FB7}" dt="2019-03-21T14:42:43.620" v="75" actId="20577"/>
        <pc:sldMkLst>
          <pc:docMk/>
          <pc:sldMk cId="2998154199" sldId="537"/>
        </pc:sldMkLst>
        <pc:spChg chg="mod">
          <ac:chgData name="Ivan Monich" userId="df37b809a6939972" providerId="LiveId" clId="{DE9FA6FA-9624-42D6-9FEA-DE3662170FB7}" dt="2019-03-21T14:42:43.620" v="75" actId="20577"/>
          <ac:spMkLst>
            <pc:docMk/>
            <pc:sldMk cId="2998154199" sldId="537"/>
            <ac:spMk id="2" creationId="{81ADB842-A632-4C5E-BDC6-1111E275F1A5}"/>
          </ac:spMkLst>
        </pc:spChg>
      </pc:sldChg>
      <pc:sldChg chg="modSp">
        <pc:chgData name="Ivan Monich" userId="df37b809a6939972" providerId="LiveId" clId="{DE9FA6FA-9624-42D6-9FEA-DE3662170FB7}" dt="2019-03-21T14:42:51.392" v="76"/>
        <pc:sldMkLst>
          <pc:docMk/>
          <pc:sldMk cId="3204532844" sldId="538"/>
        </pc:sldMkLst>
        <pc:spChg chg="mod">
          <ac:chgData name="Ivan Monich" userId="df37b809a6939972" providerId="LiveId" clId="{DE9FA6FA-9624-42D6-9FEA-DE3662170FB7}" dt="2019-03-21T14:42:51.392" v="76"/>
          <ac:spMkLst>
            <pc:docMk/>
            <pc:sldMk cId="3204532844" sldId="538"/>
            <ac:spMk id="2" creationId="{81ADB842-A632-4C5E-BDC6-1111E275F1A5}"/>
          </ac:spMkLst>
        </pc:spChg>
      </pc:sldChg>
      <pc:sldChg chg="modSp">
        <pc:chgData name="Ivan Monich" userId="df37b809a6939972" providerId="LiveId" clId="{DE9FA6FA-9624-42D6-9FEA-DE3662170FB7}" dt="2019-03-21T14:42:54.894" v="77"/>
        <pc:sldMkLst>
          <pc:docMk/>
          <pc:sldMk cId="3973422913" sldId="539"/>
        </pc:sldMkLst>
        <pc:spChg chg="mod">
          <ac:chgData name="Ivan Monich" userId="df37b809a6939972" providerId="LiveId" clId="{DE9FA6FA-9624-42D6-9FEA-DE3662170FB7}" dt="2019-03-21T14:42:54.894" v="77"/>
          <ac:spMkLst>
            <pc:docMk/>
            <pc:sldMk cId="3973422913" sldId="539"/>
            <ac:spMk id="2" creationId="{81ADB842-A632-4C5E-BDC6-1111E275F1A5}"/>
          </ac:spMkLst>
        </pc:spChg>
      </pc:sldChg>
      <pc:sldChg chg="modSp">
        <pc:chgData name="Ivan Monich" userId="df37b809a6939972" providerId="LiveId" clId="{DE9FA6FA-9624-42D6-9FEA-DE3662170FB7}" dt="2019-03-21T14:42:58.338" v="78"/>
        <pc:sldMkLst>
          <pc:docMk/>
          <pc:sldMk cId="3910324459" sldId="540"/>
        </pc:sldMkLst>
        <pc:spChg chg="mod">
          <ac:chgData name="Ivan Monich" userId="df37b809a6939972" providerId="LiveId" clId="{DE9FA6FA-9624-42D6-9FEA-DE3662170FB7}" dt="2019-03-21T14:42:58.338" v="78"/>
          <ac:spMkLst>
            <pc:docMk/>
            <pc:sldMk cId="3910324459" sldId="540"/>
            <ac:spMk id="2" creationId="{81ADB842-A632-4C5E-BDC6-1111E275F1A5}"/>
          </ac:spMkLst>
        </pc:spChg>
      </pc:sldChg>
      <pc:sldChg chg="modSp">
        <pc:chgData name="Ivan Monich" userId="df37b809a6939972" providerId="LiveId" clId="{DE9FA6FA-9624-42D6-9FEA-DE3662170FB7}" dt="2019-03-21T14:43:01.594" v="79"/>
        <pc:sldMkLst>
          <pc:docMk/>
          <pc:sldMk cId="4110783198" sldId="541"/>
        </pc:sldMkLst>
        <pc:spChg chg="mod">
          <ac:chgData name="Ivan Monich" userId="df37b809a6939972" providerId="LiveId" clId="{DE9FA6FA-9624-42D6-9FEA-DE3662170FB7}" dt="2019-03-21T14:43:01.594" v="79"/>
          <ac:spMkLst>
            <pc:docMk/>
            <pc:sldMk cId="4110783198" sldId="541"/>
            <ac:spMk id="2" creationId="{81ADB842-A632-4C5E-BDC6-1111E275F1A5}"/>
          </ac:spMkLst>
        </pc:spChg>
      </pc:sldChg>
      <pc:sldChg chg="modSp add ord">
        <pc:chgData name="Ivan Monich" userId="df37b809a6939972" providerId="LiveId" clId="{DE9FA6FA-9624-42D6-9FEA-DE3662170FB7}" dt="2019-03-21T14:45:41.367" v="86" actId="20577"/>
        <pc:sldMkLst>
          <pc:docMk/>
          <pc:sldMk cId="2041429622" sldId="546"/>
        </pc:sldMkLst>
        <pc:spChg chg="mod">
          <ac:chgData name="Ivan Monich" userId="df37b809a6939972" providerId="LiveId" clId="{DE9FA6FA-9624-42D6-9FEA-DE3662170FB7}" dt="2019-03-21T14:45:41.367" v="86" actId="20577"/>
          <ac:spMkLst>
            <pc:docMk/>
            <pc:sldMk cId="2041429622" sldId="546"/>
            <ac:spMk id="2" creationId="{81ADB842-A632-4C5E-BDC6-1111E275F1A5}"/>
          </ac:spMkLst>
        </pc:spChg>
      </pc:sldChg>
      <pc:sldChg chg="add">
        <pc:chgData name="Ivan Monich" userId="df37b809a6939972" providerId="LiveId" clId="{DE9FA6FA-9624-42D6-9FEA-DE3662170FB7}" dt="2019-03-21T14:45:44.958" v="87"/>
        <pc:sldMkLst>
          <pc:docMk/>
          <pc:sldMk cId="2380009354" sldId="547"/>
        </pc:sldMkLst>
      </pc:sldChg>
      <pc:sldChg chg="add">
        <pc:chgData name="Ivan Monich" userId="df37b809a6939972" providerId="LiveId" clId="{DE9FA6FA-9624-42D6-9FEA-DE3662170FB7}" dt="2019-03-21T14:45:45.463" v="88"/>
        <pc:sldMkLst>
          <pc:docMk/>
          <pc:sldMk cId="3917418133" sldId="548"/>
        </pc:sldMkLst>
      </pc:sldChg>
      <pc:sldChg chg="add">
        <pc:chgData name="Ivan Monich" userId="df37b809a6939972" providerId="LiveId" clId="{DE9FA6FA-9624-42D6-9FEA-DE3662170FB7}" dt="2019-03-21T14:45:45.500" v="89"/>
        <pc:sldMkLst>
          <pc:docMk/>
          <pc:sldMk cId="1949680655" sldId="549"/>
        </pc:sldMkLst>
      </pc:sldChg>
      <pc:sldChg chg="add">
        <pc:chgData name="Ivan Monich" userId="df37b809a6939972" providerId="LiveId" clId="{DE9FA6FA-9624-42D6-9FEA-DE3662170FB7}" dt="2019-03-21T14:45:45.537" v="90"/>
        <pc:sldMkLst>
          <pc:docMk/>
          <pc:sldMk cId="3164894241" sldId="550"/>
        </pc:sldMkLst>
      </pc:sldChg>
      <pc:sldChg chg="add">
        <pc:chgData name="Ivan Monich" userId="df37b809a6939972" providerId="LiveId" clId="{DE9FA6FA-9624-42D6-9FEA-DE3662170FB7}" dt="2019-03-21T14:45:45.572" v="91"/>
        <pc:sldMkLst>
          <pc:docMk/>
          <pc:sldMk cId="2839680062" sldId="551"/>
        </pc:sldMkLst>
      </pc:sldChg>
      <pc:sldChg chg="add">
        <pc:chgData name="Ivan Monich" userId="df37b809a6939972" providerId="LiveId" clId="{DE9FA6FA-9624-42D6-9FEA-DE3662170FB7}" dt="2019-03-21T14:45:45.603" v="92"/>
        <pc:sldMkLst>
          <pc:docMk/>
          <pc:sldMk cId="879043155" sldId="552"/>
        </pc:sldMkLst>
      </pc:sldChg>
      <pc:sldChg chg="add">
        <pc:chgData name="Ivan Monich" userId="df37b809a6939972" providerId="LiveId" clId="{DE9FA6FA-9624-42D6-9FEA-DE3662170FB7}" dt="2019-03-21T14:45:45.636" v="93"/>
        <pc:sldMkLst>
          <pc:docMk/>
          <pc:sldMk cId="503281339" sldId="553"/>
        </pc:sldMkLst>
      </pc:sldChg>
      <pc:sldChg chg="add">
        <pc:chgData name="Ivan Monich" userId="df37b809a6939972" providerId="LiveId" clId="{DE9FA6FA-9624-42D6-9FEA-DE3662170FB7}" dt="2019-03-21T14:45:45.672" v="94"/>
        <pc:sldMkLst>
          <pc:docMk/>
          <pc:sldMk cId="1587329270" sldId="554"/>
        </pc:sldMkLst>
      </pc:sldChg>
      <pc:sldChg chg="add">
        <pc:chgData name="Ivan Monich" userId="df37b809a6939972" providerId="LiveId" clId="{DE9FA6FA-9624-42D6-9FEA-DE3662170FB7}" dt="2019-03-21T14:45:45.686" v="95"/>
        <pc:sldMkLst>
          <pc:docMk/>
          <pc:sldMk cId="4241122030" sldId="555"/>
        </pc:sldMkLst>
      </pc:sldChg>
      <pc:sldChg chg="add">
        <pc:chgData name="Ivan Monich" userId="df37b809a6939972" providerId="LiveId" clId="{DE9FA6FA-9624-42D6-9FEA-DE3662170FB7}" dt="2019-03-21T14:45:45.706" v="96"/>
        <pc:sldMkLst>
          <pc:docMk/>
          <pc:sldMk cId="768976457" sldId="556"/>
        </pc:sldMkLst>
      </pc:sldChg>
      <pc:sldChg chg="add">
        <pc:chgData name="Ivan Monich" userId="df37b809a6939972" providerId="LiveId" clId="{DE9FA6FA-9624-42D6-9FEA-DE3662170FB7}" dt="2019-03-21T14:45:45.752" v="97"/>
        <pc:sldMkLst>
          <pc:docMk/>
          <pc:sldMk cId="593893083" sldId="557"/>
        </pc:sldMkLst>
      </pc:sldChg>
      <pc:sldChg chg="add">
        <pc:chgData name="Ivan Monich" userId="df37b809a6939972" providerId="LiveId" clId="{DE9FA6FA-9624-42D6-9FEA-DE3662170FB7}" dt="2019-03-21T14:45:45.787" v="98"/>
        <pc:sldMkLst>
          <pc:docMk/>
          <pc:sldMk cId="2879976055" sldId="558"/>
        </pc:sldMkLst>
      </pc:sldChg>
      <pc:sldChg chg="add">
        <pc:chgData name="Ivan Monich" userId="df37b809a6939972" providerId="LiveId" clId="{DE9FA6FA-9624-42D6-9FEA-DE3662170FB7}" dt="2019-03-21T14:45:45.820" v="99"/>
        <pc:sldMkLst>
          <pc:docMk/>
          <pc:sldMk cId="786920461" sldId="559"/>
        </pc:sldMkLst>
      </pc:sldChg>
      <pc:sldChg chg="add">
        <pc:chgData name="Ivan Monich" userId="df37b809a6939972" providerId="LiveId" clId="{DE9FA6FA-9624-42D6-9FEA-DE3662170FB7}" dt="2019-03-21T14:45:45.837" v="100"/>
        <pc:sldMkLst>
          <pc:docMk/>
          <pc:sldMk cId="843335969" sldId="560"/>
        </pc:sldMkLst>
      </pc:sldChg>
      <pc:sldChg chg="add">
        <pc:chgData name="Ivan Monich" userId="df37b809a6939972" providerId="LiveId" clId="{DE9FA6FA-9624-42D6-9FEA-DE3662170FB7}" dt="2019-03-21T14:45:45.858" v="101"/>
        <pc:sldMkLst>
          <pc:docMk/>
          <pc:sldMk cId="525627783" sldId="561"/>
        </pc:sldMkLst>
      </pc:sldChg>
      <pc:sldChg chg="add">
        <pc:chgData name="Ivan Monich" userId="df37b809a6939972" providerId="LiveId" clId="{DE9FA6FA-9624-42D6-9FEA-DE3662170FB7}" dt="2019-03-21T14:45:45.906" v="102"/>
        <pc:sldMkLst>
          <pc:docMk/>
          <pc:sldMk cId="2006008936" sldId="562"/>
        </pc:sldMkLst>
      </pc:sldChg>
      <pc:sldChg chg="add">
        <pc:chgData name="Ivan Monich" userId="df37b809a6939972" providerId="LiveId" clId="{DE9FA6FA-9624-42D6-9FEA-DE3662170FB7}" dt="2019-03-21T14:45:45.923" v="103"/>
        <pc:sldMkLst>
          <pc:docMk/>
          <pc:sldMk cId="3551440649" sldId="563"/>
        </pc:sldMkLst>
      </pc:sldChg>
      <pc:sldChg chg="add">
        <pc:chgData name="Ivan Monich" userId="df37b809a6939972" providerId="LiveId" clId="{DE9FA6FA-9624-42D6-9FEA-DE3662170FB7}" dt="2019-03-21T14:45:45.964" v="104"/>
        <pc:sldMkLst>
          <pc:docMk/>
          <pc:sldMk cId="1773949479" sldId="564"/>
        </pc:sldMkLst>
      </pc:sldChg>
    </pc:docChg>
  </pc:docChgLst>
  <pc:docChgLst>
    <pc:chgData name="Ivan Monich" userId="df37b809a6939972" providerId="LiveId" clId="{1AFA22A9-27B1-4178-8ECC-0D5B5BE11F25}"/>
    <pc:docChg chg="undo custSel addSld delSld modSld sldOrd">
      <pc:chgData name="Ivan Monich" userId="df37b809a6939972" providerId="LiveId" clId="{1AFA22A9-27B1-4178-8ECC-0D5B5BE11F25}" dt="2019-04-01T14:17:46.529" v="990"/>
      <pc:docMkLst>
        <pc:docMk/>
      </pc:docMkLst>
      <pc:sldChg chg="modSp">
        <pc:chgData name="Ivan Monich" userId="df37b809a6939972" providerId="LiveId" clId="{1AFA22A9-27B1-4178-8ECC-0D5B5BE11F25}" dt="2019-03-21T15:00:39.238" v="22" actId="27636"/>
        <pc:sldMkLst>
          <pc:docMk/>
          <pc:sldMk cId="3810548805" sldId="545"/>
        </pc:sldMkLst>
        <pc:spChg chg="mod">
          <ac:chgData name="Ivan Monich" userId="df37b809a6939972" providerId="LiveId" clId="{1AFA22A9-27B1-4178-8ECC-0D5B5BE11F25}" dt="2019-03-21T15:00:05.277" v="3" actId="207"/>
          <ac:spMkLst>
            <pc:docMk/>
            <pc:sldMk cId="3810548805" sldId="545"/>
            <ac:spMk id="2" creationId="{81ADB842-A632-4C5E-BDC6-1111E275F1A5}"/>
          </ac:spMkLst>
        </pc:spChg>
        <pc:spChg chg="mod">
          <ac:chgData name="Ivan Monich" userId="df37b809a6939972" providerId="LiveId" clId="{1AFA22A9-27B1-4178-8ECC-0D5B5BE11F25}" dt="2019-03-21T15:00:39.238" v="22" actId="27636"/>
          <ac:spMkLst>
            <pc:docMk/>
            <pc:sldMk cId="3810548805" sldId="545"/>
            <ac:spMk id="3" creationId="{03C5F97D-3B73-43E5-8C8B-1713F6AC56DD}"/>
          </ac:spMkLst>
        </pc:spChg>
      </pc:sldChg>
      <pc:sldChg chg="modSp">
        <pc:chgData name="Ivan Monich" userId="df37b809a6939972" providerId="LiveId" clId="{1AFA22A9-27B1-4178-8ECC-0D5B5BE11F25}" dt="2019-03-21T15:02:51.875" v="87" actId="6549"/>
        <pc:sldMkLst>
          <pc:docMk/>
          <pc:sldMk cId="2041429622" sldId="546"/>
        </pc:sldMkLst>
        <pc:spChg chg="mod">
          <ac:chgData name="Ivan Monich" userId="df37b809a6939972" providerId="LiveId" clId="{1AFA22A9-27B1-4178-8ECC-0D5B5BE11F25}" dt="2019-03-21T15:01:35.098" v="35" actId="207"/>
          <ac:spMkLst>
            <pc:docMk/>
            <pc:sldMk cId="2041429622" sldId="546"/>
            <ac:spMk id="2" creationId="{81ADB842-A632-4C5E-BDC6-1111E275F1A5}"/>
          </ac:spMkLst>
        </pc:spChg>
        <pc:spChg chg="mod">
          <ac:chgData name="Ivan Monich" userId="df37b809a6939972" providerId="LiveId" clId="{1AFA22A9-27B1-4178-8ECC-0D5B5BE11F25}" dt="2019-03-21T15:02:51.875" v="87" actId="6549"/>
          <ac:spMkLst>
            <pc:docMk/>
            <pc:sldMk cId="2041429622" sldId="546"/>
            <ac:spMk id="3" creationId="{03C5F97D-3B73-43E5-8C8B-1713F6AC56DD}"/>
          </ac:spMkLst>
        </pc:spChg>
      </pc:sldChg>
      <pc:sldChg chg="modSp">
        <pc:chgData name="Ivan Monich" userId="df37b809a6939972" providerId="LiveId" clId="{1AFA22A9-27B1-4178-8ECC-0D5B5BE11F25}" dt="2019-03-21T15:04:23.569" v="131" actId="113"/>
        <pc:sldMkLst>
          <pc:docMk/>
          <pc:sldMk cId="2380009354" sldId="547"/>
        </pc:sldMkLst>
        <pc:spChg chg="mod">
          <ac:chgData name="Ivan Monich" userId="df37b809a6939972" providerId="LiveId" clId="{1AFA22A9-27B1-4178-8ECC-0D5B5BE11F25}" dt="2019-03-21T15:03:06.630" v="89" actId="207"/>
          <ac:spMkLst>
            <pc:docMk/>
            <pc:sldMk cId="2380009354" sldId="547"/>
            <ac:spMk id="2" creationId="{81ADB842-A632-4C5E-BDC6-1111E275F1A5}"/>
          </ac:spMkLst>
        </pc:spChg>
        <pc:spChg chg="mod">
          <ac:chgData name="Ivan Monich" userId="df37b809a6939972" providerId="LiveId" clId="{1AFA22A9-27B1-4178-8ECC-0D5B5BE11F25}" dt="2019-03-21T15:04:23.569" v="131" actId="113"/>
          <ac:spMkLst>
            <pc:docMk/>
            <pc:sldMk cId="2380009354" sldId="547"/>
            <ac:spMk id="3" creationId="{03C5F97D-3B73-43E5-8C8B-1713F6AC56DD}"/>
          </ac:spMkLst>
        </pc:spChg>
      </pc:sldChg>
      <pc:sldChg chg="modSp">
        <pc:chgData name="Ivan Monich" userId="df37b809a6939972" providerId="LiveId" clId="{1AFA22A9-27B1-4178-8ECC-0D5B5BE11F25}" dt="2019-03-21T15:05:12.590" v="153" actId="113"/>
        <pc:sldMkLst>
          <pc:docMk/>
          <pc:sldMk cId="3917418133" sldId="548"/>
        </pc:sldMkLst>
        <pc:spChg chg="mod">
          <ac:chgData name="Ivan Monich" userId="df37b809a6939972" providerId="LiveId" clId="{1AFA22A9-27B1-4178-8ECC-0D5B5BE11F25}" dt="2019-03-21T15:05:12.590" v="153" actId="113"/>
          <ac:spMkLst>
            <pc:docMk/>
            <pc:sldMk cId="3917418133" sldId="548"/>
            <ac:spMk id="3" creationId="{03C5F97D-3B73-43E5-8C8B-1713F6AC56DD}"/>
          </ac:spMkLst>
        </pc:spChg>
      </pc:sldChg>
      <pc:sldChg chg="modSp">
        <pc:chgData name="Ivan Monich" userId="df37b809a6939972" providerId="LiveId" clId="{1AFA22A9-27B1-4178-8ECC-0D5B5BE11F25}" dt="2019-03-21T15:06:54.935" v="184" actId="20577"/>
        <pc:sldMkLst>
          <pc:docMk/>
          <pc:sldMk cId="1949680655" sldId="549"/>
        </pc:sldMkLst>
        <pc:spChg chg="mod">
          <ac:chgData name="Ivan Monich" userId="df37b809a6939972" providerId="LiveId" clId="{1AFA22A9-27B1-4178-8ECC-0D5B5BE11F25}" dt="2019-03-21T15:05:24.116" v="156" actId="207"/>
          <ac:spMkLst>
            <pc:docMk/>
            <pc:sldMk cId="1949680655" sldId="549"/>
            <ac:spMk id="2" creationId="{81ADB842-A632-4C5E-BDC6-1111E275F1A5}"/>
          </ac:spMkLst>
        </pc:spChg>
        <pc:spChg chg="mod">
          <ac:chgData name="Ivan Monich" userId="df37b809a6939972" providerId="LiveId" clId="{1AFA22A9-27B1-4178-8ECC-0D5B5BE11F25}" dt="2019-03-21T15:06:54.935" v="184" actId="20577"/>
          <ac:spMkLst>
            <pc:docMk/>
            <pc:sldMk cId="1949680655" sldId="549"/>
            <ac:spMk id="3" creationId="{03C5F97D-3B73-43E5-8C8B-1713F6AC56DD}"/>
          </ac:spMkLst>
        </pc:spChg>
      </pc:sldChg>
      <pc:sldChg chg="addSp modSp">
        <pc:chgData name="Ivan Monich" userId="df37b809a6939972" providerId="LiveId" clId="{1AFA22A9-27B1-4178-8ECC-0D5B5BE11F25}" dt="2019-03-21T15:06:23.841" v="171"/>
        <pc:sldMkLst>
          <pc:docMk/>
          <pc:sldMk cId="3164894241" sldId="550"/>
        </pc:sldMkLst>
        <pc:spChg chg="mod">
          <ac:chgData name="Ivan Monich" userId="df37b809a6939972" providerId="LiveId" clId="{1AFA22A9-27B1-4178-8ECC-0D5B5BE11F25}" dt="2019-03-21T15:06:23.841" v="171"/>
          <ac:spMkLst>
            <pc:docMk/>
            <pc:sldMk cId="3164894241" sldId="550"/>
            <ac:spMk id="2" creationId="{81ADB842-A632-4C5E-BDC6-1111E275F1A5}"/>
          </ac:spMkLst>
        </pc:spChg>
        <pc:picChg chg="add mod">
          <ac:chgData name="Ivan Monich" userId="df37b809a6939972" providerId="LiveId" clId="{1AFA22A9-27B1-4178-8ECC-0D5B5BE11F25}" dt="2019-03-21T15:06:20.255" v="170" actId="1076"/>
          <ac:picMkLst>
            <pc:docMk/>
            <pc:sldMk cId="3164894241" sldId="550"/>
            <ac:picMk id="4" creationId="{2E707E6C-CACD-431F-9D3D-6896582B7920}"/>
          </ac:picMkLst>
        </pc:picChg>
      </pc:sldChg>
      <pc:sldChg chg="addSp modSp">
        <pc:chgData name="Ivan Monich" userId="df37b809a6939972" providerId="LiveId" clId="{1AFA22A9-27B1-4178-8ECC-0D5B5BE11F25}" dt="2019-03-21T15:07:56.071" v="194"/>
        <pc:sldMkLst>
          <pc:docMk/>
          <pc:sldMk cId="2839680062" sldId="551"/>
        </pc:sldMkLst>
        <pc:spChg chg="mod">
          <ac:chgData name="Ivan Monich" userId="df37b809a6939972" providerId="LiveId" clId="{1AFA22A9-27B1-4178-8ECC-0D5B5BE11F25}" dt="2019-03-21T15:07:41.310" v="193" actId="207"/>
          <ac:spMkLst>
            <pc:docMk/>
            <pc:sldMk cId="2839680062" sldId="551"/>
            <ac:spMk id="2" creationId="{81ADB842-A632-4C5E-BDC6-1111E275F1A5}"/>
          </ac:spMkLst>
        </pc:spChg>
        <pc:picChg chg="add">
          <ac:chgData name="Ivan Monich" userId="df37b809a6939972" providerId="LiveId" clId="{1AFA22A9-27B1-4178-8ECC-0D5B5BE11F25}" dt="2019-03-21T15:07:56.071" v="194"/>
          <ac:picMkLst>
            <pc:docMk/>
            <pc:sldMk cId="2839680062" sldId="551"/>
            <ac:picMk id="4" creationId="{A2B9CDA1-7A40-448E-A3C2-F18723DD0743}"/>
          </ac:picMkLst>
        </pc:picChg>
      </pc:sldChg>
      <pc:sldChg chg="modSp">
        <pc:chgData name="Ivan Monich" userId="df37b809a6939972" providerId="LiveId" clId="{1AFA22A9-27B1-4178-8ECC-0D5B5BE11F25}" dt="2019-03-21T15:10:14.527" v="245" actId="20577"/>
        <pc:sldMkLst>
          <pc:docMk/>
          <pc:sldMk cId="879043155" sldId="552"/>
        </pc:sldMkLst>
        <pc:spChg chg="mod">
          <ac:chgData name="Ivan Monich" userId="df37b809a6939972" providerId="LiveId" clId="{1AFA22A9-27B1-4178-8ECC-0D5B5BE11F25}" dt="2019-03-21T15:10:14.527" v="245" actId="20577"/>
          <ac:spMkLst>
            <pc:docMk/>
            <pc:sldMk cId="879043155" sldId="552"/>
            <ac:spMk id="2" creationId="{81ADB842-A632-4C5E-BDC6-1111E275F1A5}"/>
          </ac:spMkLst>
        </pc:spChg>
        <pc:spChg chg="mod">
          <ac:chgData name="Ivan Monich" userId="df37b809a6939972" providerId="LiveId" clId="{1AFA22A9-27B1-4178-8ECC-0D5B5BE11F25}" dt="2019-03-21T15:09:57.101" v="223" actId="403"/>
          <ac:spMkLst>
            <pc:docMk/>
            <pc:sldMk cId="879043155" sldId="552"/>
            <ac:spMk id="3" creationId="{03C5F97D-3B73-43E5-8C8B-1713F6AC56DD}"/>
          </ac:spMkLst>
        </pc:spChg>
      </pc:sldChg>
      <pc:sldChg chg="modSp">
        <pc:chgData name="Ivan Monich" userId="df37b809a6939972" providerId="LiveId" clId="{1AFA22A9-27B1-4178-8ECC-0D5B5BE11F25}" dt="2019-03-21T15:13:17.939" v="250" actId="113"/>
        <pc:sldMkLst>
          <pc:docMk/>
          <pc:sldMk cId="503281339" sldId="553"/>
        </pc:sldMkLst>
        <pc:spChg chg="mod">
          <ac:chgData name="Ivan Monich" userId="df37b809a6939972" providerId="LiveId" clId="{1AFA22A9-27B1-4178-8ECC-0D5B5BE11F25}" dt="2019-03-21T15:10:22.939" v="247" actId="207"/>
          <ac:spMkLst>
            <pc:docMk/>
            <pc:sldMk cId="503281339" sldId="553"/>
            <ac:spMk id="2" creationId="{81ADB842-A632-4C5E-BDC6-1111E275F1A5}"/>
          </ac:spMkLst>
        </pc:spChg>
        <pc:spChg chg="mod">
          <ac:chgData name="Ivan Monich" userId="df37b809a6939972" providerId="LiveId" clId="{1AFA22A9-27B1-4178-8ECC-0D5B5BE11F25}" dt="2019-03-21T15:13:17.939" v="250" actId="113"/>
          <ac:spMkLst>
            <pc:docMk/>
            <pc:sldMk cId="503281339" sldId="553"/>
            <ac:spMk id="3" creationId="{03C5F97D-3B73-43E5-8C8B-1713F6AC56DD}"/>
          </ac:spMkLst>
        </pc:spChg>
      </pc:sldChg>
      <pc:sldChg chg="modSp">
        <pc:chgData name="Ivan Monich" userId="df37b809a6939972" providerId="LiveId" clId="{1AFA22A9-27B1-4178-8ECC-0D5B5BE11F25}" dt="2019-03-21T15:14:16.702" v="255" actId="114"/>
        <pc:sldMkLst>
          <pc:docMk/>
          <pc:sldMk cId="1587329270" sldId="554"/>
        </pc:sldMkLst>
        <pc:spChg chg="mod">
          <ac:chgData name="Ivan Monich" userId="df37b809a6939972" providerId="LiveId" clId="{1AFA22A9-27B1-4178-8ECC-0D5B5BE11F25}" dt="2019-03-21T15:14:16.702" v="255" actId="114"/>
          <ac:spMkLst>
            <pc:docMk/>
            <pc:sldMk cId="1587329270" sldId="554"/>
            <ac:spMk id="3" creationId="{03C5F97D-3B73-43E5-8C8B-1713F6AC56DD}"/>
          </ac:spMkLst>
        </pc:spChg>
      </pc:sldChg>
      <pc:sldChg chg="addSp modSp">
        <pc:chgData name="Ivan Monich" userId="df37b809a6939972" providerId="LiveId" clId="{1AFA22A9-27B1-4178-8ECC-0D5B5BE11F25}" dt="2019-03-21T15:16:16.827" v="294" actId="5793"/>
        <pc:sldMkLst>
          <pc:docMk/>
          <pc:sldMk cId="4241122030" sldId="555"/>
        </pc:sldMkLst>
        <pc:spChg chg="mod">
          <ac:chgData name="Ivan Monich" userId="df37b809a6939972" providerId="LiveId" clId="{1AFA22A9-27B1-4178-8ECC-0D5B5BE11F25}" dt="2019-03-21T15:16:13.836" v="293" actId="6549"/>
          <ac:spMkLst>
            <pc:docMk/>
            <pc:sldMk cId="4241122030" sldId="555"/>
            <ac:spMk id="2" creationId="{81ADB842-A632-4C5E-BDC6-1111E275F1A5}"/>
          </ac:spMkLst>
        </pc:spChg>
        <pc:spChg chg="mod">
          <ac:chgData name="Ivan Monich" userId="df37b809a6939972" providerId="LiveId" clId="{1AFA22A9-27B1-4178-8ECC-0D5B5BE11F25}" dt="2019-03-21T15:16:16.827" v="294" actId="5793"/>
          <ac:spMkLst>
            <pc:docMk/>
            <pc:sldMk cId="4241122030" sldId="555"/>
            <ac:spMk id="3" creationId="{03C5F97D-3B73-43E5-8C8B-1713F6AC56DD}"/>
          </ac:spMkLst>
        </pc:spChg>
        <pc:picChg chg="add mod">
          <ac:chgData name="Ivan Monich" userId="df37b809a6939972" providerId="LiveId" clId="{1AFA22A9-27B1-4178-8ECC-0D5B5BE11F25}" dt="2019-03-21T15:15:52.169" v="262" actId="1076"/>
          <ac:picMkLst>
            <pc:docMk/>
            <pc:sldMk cId="4241122030" sldId="555"/>
            <ac:picMk id="4" creationId="{44639A3C-EF63-4D81-A837-43CF6BAB8EDB}"/>
          </ac:picMkLst>
        </pc:picChg>
      </pc:sldChg>
      <pc:sldChg chg="modSp">
        <pc:chgData name="Ivan Monich" userId="df37b809a6939972" providerId="LiveId" clId="{1AFA22A9-27B1-4178-8ECC-0D5B5BE11F25}" dt="2019-03-21T15:17:34.493" v="310" actId="20577"/>
        <pc:sldMkLst>
          <pc:docMk/>
          <pc:sldMk cId="768976457" sldId="556"/>
        </pc:sldMkLst>
        <pc:spChg chg="mod">
          <ac:chgData name="Ivan Monich" userId="df37b809a6939972" providerId="LiveId" clId="{1AFA22A9-27B1-4178-8ECC-0D5B5BE11F25}" dt="2019-03-21T15:17:34.493" v="310" actId="20577"/>
          <ac:spMkLst>
            <pc:docMk/>
            <pc:sldMk cId="768976457" sldId="556"/>
            <ac:spMk id="3" creationId="{03C5F97D-3B73-43E5-8C8B-1713F6AC56DD}"/>
          </ac:spMkLst>
        </pc:spChg>
      </pc:sldChg>
      <pc:sldChg chg="modSp">
        <pc:chgData name="Ivan Monich" userId="df37b809a6939972" providerId="LiveId" clId="{1AFA22A9-27B1-4178-8ECC-0D5B5BE11F25}" dt="2019-03-21T15:34:22.621" v="343" actId="27636"/>
        <pc:sldMkLst>
          <pc:docMk/>
          <pc:sldMk cId="593893083" sldId="557"/>
        </pc:sldMkLst>
        <pc:spChg chg="mod">
          <ac:chgData name="Ivan Monich" userId="df37b809a6939972" providerId="LiveId" clId="{1AFA22A9-27B1-4178-8ECC-0D5B5BE11F25}" dt="2019-03-21T15:17:51.613" v="312" actId="207"/>
          <ac:spMkLst>
            <pc:docMk/>
            <pc:sldMk cId="593893083" sldId="557"/>
            <ac:spMk id="2" creationId="{81ADB842-A632-4C5E-BDC6-1111E275F1A5}"/>
          </ac:spMkLst>
        </pc:spChg>
        <pc:spChg chg="mod">
          <ac:chgData name="Ivan Monich" userId="df37b809a6939972" providerId="LiveId" clId="{1AFA22A9-27B1-4178-8ECC-0D5B5BE11F25}" dt="2019-03-21T15:34:22.621" v="343" actId="27636"/>
          <ac:spMkLst>
            <pc:docMk/>
            <pc:sldMk cId="593893083" sldId="557"/>
            <ac:spMk id="3" creationId="{03C5F97D-3B73-43E5-8C8B-1713F6AC56DD}"/>
          </ac:spMkLst>
        </pc:spChg>
      </pc:sldChg>
      <pc:sldChg chg="modSp">
        <pc:chgData name="Ivan Monich" userId="df37b809a6939972" providerId="LiveId" clId="{1AFA22A9-27B1-4178-8ECC-0D5B5BE11F25}" dt="2019-03-21T15:40:38.168" v="372" actId="13926"/>
        <pc:sldMkLst>
          <pc:docMk/>
          <pc:sldMk cId="2879976055" sldId="558"/>
        </pc:sldMkLst>
        <pc:spChg chg="mod">
          <ac:chgData name="Ivan Monich" userId="df37b809a6939972" providerId="LiveId" clId="{1AFA22A9-27B1-4178-8ECC-0D5B5BE11F25}" dt="2019-03-21T15:18:23.766" v="314" actId="207"/>
          <ac:spMkLst>
            <pc:docMk/>
            <pc:sldMk cId="2879976055" sldId="558"/>
            <ac:spMk id="2" creationId="{81ADB842-A632-4C5E-BDC6-1111E275F1A5}"/>
          </ac:spMkLst>
        </pc:spChg>
        <pc:spChg chg="mod">
          <ac:chgData name="Ivan Monich" userId="df37b809a6939972" providerId="LiveId" clId="{1AFA22A9-27B1-4178-8ECC-0D5B5BE11F25}" dt="2019-03-21T15:40:38.168" v="372" actId="13926"/>
          <ac:spMkLst>
            <pc:docMk/>
            <pc:sldMk cId="2879976055" sldId="558"/>
            <ac:spMk id="3" creationId="{03C5F97D-3B73-43E5-8C8B-1713F6AC56DD}"/>
          </ac:spMkLst>
        </pc:spChg>
      </pc:sldChg>
      <pc:sldChg chg="modSp">
        <pc:chgData name="Ivan Monich" userId="df37b809a6939972" providerId="LiveId" clId="{1AFA22A9-27B1-4178-8ECC-0D5B5BE11F25}" dt="2019-03-21T15:42:04.862" v="377" actId="113"/>
        <pc:sldMkLst>
          <pc:docMk/>
          <pc:sldMk cId="786920461" sldId="559"/>
        </pc:sldMkLst>
        <pc:spChg chg="mod">
          <ac:chgData name="Ivan Monich" userId="df37b809a6939972" providerId="LiveId" clId="{1AFA22A9-27B1-4178-8ECC-0D5B5BE11F25}" dt="2019-03-21T15:18:31.057" v="316" actId="207"/>
          <ac:spMkLst>
            <pc:docMk/>
            <pc:sldMk cId="786920461" sldId="559"/>
            <ac:spMk id="2" creationId="{81ADB842-A632-4C5E-BDC6-1111E275F1A5}"/>
          </ac:spMkLst>
        </pc:spChg>
        <pc:spChg chg="mod">
          <ac:chgData name="Ivan Monich" userId="df37b809a6939972" providerId="LiveId" clId="{1AFA22A9-27B1-4178-8ECC-0D5B5BE11F25}" dt="2019-03-21T15:42:04.862" v="377" actId="113"/>
          <ac:spMkLst>
            <pc:docMk/>
            <pc:sldMk cId="786920461" sldId="559"/>
            <ac:spMk id="3" creationId="{03C5F97D-3B73-43E5-8C8B-1713F6AC56DD}"/>
          </ac:spMkLst>
        </pc:spChg>
      </pc:sldChg>
      <pc:sldChg chg="modSp">
        <pc:chgData name="Ivan Monich" userId="df37b809a6939972" providerId="LiveId" clId="{1AFA22A9-27B1-4178-8ECC-0D5B5BE11F25}" dt="2019-03-21T15:55:35.164" v="426" actId="5793"/>
        <pc:sldMkLst>
          <pc:docMk/>
          <pc:sldMk cId="843335969" sldId="560"/>
        </pc:sldMkLst>
        <pc:spChg chg="mod">
          <ac:chgData name="Ivan Monich" userId="df37b809a6939972" providerId="LiveId" clId="{1AFA22A9-27B1-4178-8ECC-0D5B5BE11F25}" dt="2019-03-21T15:18:40.718" v="318" actId="207"/>
          <ac:spMkLst>
            <pc:docMk/>
            <pc:sldMk cId="843335969" sldId="560"/>
            <ac:spMk id="2" creationId="{81ADB842-A632-4C5E-BDC6-1111E275F1A5}"/>
          </ac:spMkLst>
        </pc:spChg>
        <pc:spChg chg="mod">
          <ac:chgData name="Ivan Monich" userId="df37b809a6939972" providerId="LiveId" clId="{1AFA22A9-27B1-4178-8ECC-0D5B5BE11F25}" dt="2019-03-21T15:55:35.164" v="426" actId="5793"/>
          <ac:spMkLst>
            <pc:docMk/>
            <pc:sldMk cId="843335969" sldId="560"/>
            <ac:spMk id="3" creationId="{03C5F97D-3B73-43E5-8C8B-1713F6AC56DD}"/>
          </ac:spMkLst>
        </pc:spChg>
      </pc:sldChg>
      <pc:sldChg chg="addSp modSp ord">
        <pc:chgData name="Ivan Monich" userId="df37b809a6939972" providerId="LiveId" clId="{1AFA22A9-27B1-4178-8ECC-0D5B5BE11F25}" dt="2019-03-21T15:49:12.845" v="400"/>
        <pc:sldMkLst>
          <pc:docMk/>
          <pc:sldMk cId="525627783" sldId="561"/>
        </pc:sldMkLst>
        <pc:spChg chg="mod">
          <ac:chgData name="Ivan Monich" userId="df37b809a6939972" providerId="LiveId" clId="{1AFA22A9-27B1-4178-8ECC-0D5B5BE11F25}" dt="2019-03-21T15:20:07.324" v="336" actId="5793"/>
          <ac:spMkLst>
            <pc:docMk/>
            <pc:sldMk cId="525627783" sldId="561"/>
            <ac:spMk id="2" creationId="{81ADB842-A632-4C5E-BDC6-1111E275F1A5}"/>
          </ac:spMkLst>
        </pc:spChg>
        <pc:picChg chg="add mod">
          <ac:chgData name="Ivan Monich" userId="df37b809a6939972" providerId="LiveId" clId="{1AFA22A9-27B1-4178-8ECC-0D5B5BE11F25}" dt="2019-03-21T15:19:48.195" v="320" actId="1076"/>
          <ac:picMkLst>
            <pc:docMk/>
            <pc:sldMk cId="525627783" sldId="561"/>
            <ac:picMk id="4" creationId="{B5FAE27B-F4C3-4CC2-BB8E-60A9802ABA6B}"/>
          </ac:picMkLst>
        </pc:picChg>
      </pc:sldChg>
      <pc:sldChg chg="addSp delSp modSp ord delAnim modAnim">
        <pc:chgData name="Ivan Monich" userId="df37b809a6939972" providerId="LiveId" clId="{1AFA22A9-27B1-4178-8ECC-0D5B5BE11F25}" dt="2019-03-21T15:51:13.585" v="419" actId="14100"/>
        <pc:sldMkLst>
          <pc:docMk/>
          <pc:sldMk cId="2006008936" sldId="562"/>
        </pc:sldMkLst>
        <pc:spChg chg="mod">
          <ac:chgData name="Ivan Monich" userId="df37b809a6939972" providerId="LiveId" clId="{1AFA22A9-27B1-4178-8ECC-0D5B5BE11F25}" dt="2019-03-21T15:50:06.388" v="414" actId="20577"/>
          <ac:spMkLst>
            <pc:docMk/>
            <pc:sldMk cId="2006008936" sldId="562"/>
            <ac:spMk id="2" creationId="{81ADB842-A632-4C5E-BDC6-1111E275F1A5}"/>
          </ac:spMkLst>
        </pc:spChg>
        <pc:spChg chg="del">
          <ac:chgData name="Ivan Monich" userId="df37b809a6939972" providerId="LiveId" clId="{1AFA22A9-27B1-4178-8ECC-0D5B5BE11F25}" dt="2019-03-21T15:50:56.236" v="415"/>
          <ac:spMkLst>
            <pc:docMk/>
            <pc:sldMk cId="2006008936" sldId="562"/>
            <ac:spMk id="3" creationId="{03C5F97D-3B73-43E5-8C8B-1713F6AC56DD}"/>
          </ac:spMkLst>
        </pc:spChg>
        <pc:spChg chg="add del mod">
          <ac:chgData name="Ivan Monich" userId="df37b809a6939972" providerId="LiveId" clId="{1AFA22A9-27B1-4178-8ECC-0D5B5BE11F25}" dt="2019-03-21T15:51:06.937" v="417"/>
          <ac:spMkLst>
            <pc:docMk/>
            <pc:sldMk cId="2006008936" sldId="562"/>
            <ac:spMk id="7" creationId="{9C929E32-D7AE-40F8-BB15-FC5A8C7C4091}"/>
          </ac:spMkLst>
        </pc:spChg>
        <pc:picChg chg="add del mod">
          <ac:chgData name="Ivan Monich" userId="df37b809a6939972" providerId="LiveId" clId="{1AFA22A9-27B1-4178-8ECC-0D5B5BE11F25}" dt="2019-03-21T15:50:57.763" v="416" actId="478"/>
          <ac:picMkLst>
            <pc:docMk/>
            <pc:sldMk cId="2006008936" sldId="562"/>
            <ac:picMk id="4" creationId="{FFE3CD37-E77C-46AC-A969-CDF06E66711C}"/>
          </ac:picMkLst>
        </pc:picChg>
        <pc:picChg chg="add mod">
          <ac:chgData name="Ivan Monich" userId="df37b809a6939972" providerId="LiveId" clId="{1AFA22A9-27B1-4178-8ECC-0D5B5BE11F25}" dt="2019-03-21T15:51:13.585" v="419" actId="14100"/>
          <ac:picMkLst>
            <pc:docMk/>
            <pc:sldMk cId="2006008936" sldId="562"/>
            <ac:picMk id="8" creationId="{076C8245-6518-4242-A266-38F98F3ACC22}"/>
          </ac:picMkLst>
        </pc:picChg>
      </pc:sldChg>
      <pc:sldChg chg="addSp delSp modSp ord modAnim">
        <pc:chgData name="Ivan Monich" userId="df37b809a6939972" providerId="LiveId" clId="{1AFA22A9-27B1-4178-8ECC-0D5B5BE11F25}" dt="2019-03-21T15:54:38.079" v="424"/>
        <pc:sldMkLst>
          <pc:docMk/>
          <pc:sldMk cId="3551440649" sldId="563"/>
        </pc:sldMkLst>
        <pc:spChg chg="mod">
          <ac:chgData name="Ivan Monich" userId="df37b809a6939972" providerId="LiveId" clId="{1AFA22A9-27B1-4178-8ECC-0D5B5BE11F25}" dt="2019-03-21T15:54:38.079" v="424"/>
          <ac:spMkLst>
            <pc:docMk/>
            <pc:sldMk cId="3551440649" sldId="563"/>
            <ac:spMk id="2" creationId="{81ADB842-A632-4C5E-BDC6-1111E275F1A5}"/>
          </ac:spMkLst>
        </pc:spChg>
        <pc:spChg chg="del">
          <ac:chgData name="Ivan Monich" userId="df37b809a6939972" providerId="LiveId" clId="{1AFA22A9-27B1-4178-8ECC-0D5B5BE11F25}" dt="2019-03-21T15:54:18.073" v="421"/>
          <ac:spMkLst>
            <pc:docMk/>
            <pc:sldMk cId="3551440649" sldId="563"/>
            <ac:spMk id="3" creationId="{03C5F97D-3B73-43E5-8C8B-1713F6AC56DD}"/>
          </ac:spMkLst>
        </pc:spChg>
        <pc:picChg chg="add mod">
          <ac:chgData name="Ivan Monich" userId="df37b809a6939972" providerId="LiveId" clId="{1AFA22A9-27B1-4178-8ECC-0D5B5BE11F25}" dt="2019-03-21T15:54:22.387" v="423" actId="14100"/>
          <ac:picMkLst>
            <pc:docMk/>
            <pc:sldMk cId="3551440649" sldId="563"/>
            <ac:picMk id="4" creationId="{D58D109D-EBF1-4B72-9506-A362C4E7DFE6}"/>
          </ac:picMkLst>
        </pc:picChg>
      </pc:sldChg>
      <pc:sldChg chg="modSp">
        <pc:chgData name="Ivan Monich" userId="df37b809a6939972" providerId="LiveId" clId="{1AFA22A9-27B1-4178-8ECC-0D5B5BE11F25}" dt="2019-03-21T15:56:43.794" v="435"/>
        <pc:sldMkLst>
          <pc:docMk/>
          <pc:sldMk cId="1773949479" sldId="564"/>
        </pc:sldMkLst>
        <pc:spChg chg="mod">
          <ac:chgData name="Ivan Monich" userId="df37b809a6939972" providerId="LiveId" clId="{1AFA22A9-27B1-4178-8ECC-0D5B5BE11F25}" dt="2019-03-21T15:56:43.794" v="435"/>
          <ac:spMkLst>
            <pc:docMk/>
            <pc:sldMk cId="1773949479" sldId="564"/>
            <ac:spMk id="2" creationId="{81ADB842-A632-4C5E-BDC6-1111E275F1A5}"/>
          </ac:spMkLst>
        </pc:spChg>
        <pc:spChg chg="mod">
          <ac:chgData name="Ivan Monich" userId="df37b809a6939972" providerId="LiveId" clId="{1AFA22A9-27B1-4178-8ECC-0D5B5BE11F25}" dt="2019-03-21T15:56:32.202" v="434" actId="27636"/>
          <ac:spMkLst>
            <pc:docMk/>
            <pc:sldMk cId="1773949479" sldId="564"/>
            <ac:spMk id="3" creationId="{03C5F97D-3B73-43E5-8C8B-1713F6AC56DD}"/>
          </ac:spMkLst>
        </pc:spChg>
      </pc:sldChg>
      <pc:sldChg chg="delSp modSp add">
        <pc:chgData name="Ivan Monich" userId="df37b809a6939972" providerId="LiveId" clId="{1AFA22A9-27B1-4178-8ECC-0D5B5BE11F25}" dt="2019-03-25T10:43:54.962" v="634" actId="20577"/>
        <pc:sldMkLst>
          <pc:docMk/>
          <pc:sldMk cId="2854195021" sldId="565"/>
        </pc:sldMkLst>
        <pc:spChg chg="mod">
          <ac:chgData name="Ivan Monich" userId="df37b809a6939972" providerId="LiveId" clId="{1AFA22A9-27B1-4178-8ECC-0D5B5BE11F25}" dt="2019-03-25T10:43:54.962" v="634" actId="20577"/>
          <ac:spMkLst>
            <pc:docMk/>
            <pc:sldMk cId="2854195021" sldId="565"/>
            <ac:spMk id="2" creationId="{81ADB842-A632-4C5E-BDC6-1111E275F1A5}"/>
          </ac:spMkLst>
        </pc:spChg>
        <pc:spChg chg="mod">
          <ac:chgData name="Ivan Monich" userId="df37b809a6939972" providerId="LiveId" clId="{1AFA22A9-27B1-4178-8ECC-0D5B5BE11F25}" dt="2019-03-25T10:43:36.370" v="591" actId="6549"/>
          <ac:spMkLst>
            <pc:docMk/>
            <pc:sldMk cId="2854195021" sldId="565"/>
            <ac:spMk id="3" creationId="{03C5F97D-3B73-43E5-8C8B-1713F6AC56DD}"/>
          </ac:spMkLst>
        </pc:spChg>
        <pc:picChg chg="del">
          <ac:chgData name="Ivan Monich" userId="df37b809a6939972" providerId="LiveId" clId="{1AFA22A9-27B1-4178-8ECC-0D5B5BE11F25}" dt="2019-03-25T10:43:38.345" v="592" actId="478"/>
          <ac:picMkLst>
            <pc:docMk/>
            <pc:sldMk cId="2854195021" sldId="565"/>
            <ac:picMk id="4" creationId="{5F3D1637-3152-4ED9-9507-41C1D87A26E5}"/>
          </ac:picMkLst>
        </pc:picChg>
      </pc:sldChg>
      <pc:sldChg chg="add">
        <pc:chgData name="Ivan Monich" userId="df37b809a6939972" providerId="LiveId" clId="{1AFA22A9-27B1-4178-8ECC-0D5B5BE11F25}" dt="2019-03-25T10:43:21.084" v="587"/>
        <pc:sldMkLst>
          <pc:docMk/>
          <pc:sldMk cId="1788047054" sldId="566"/>
        </pc:sldMkLst>
      </pc:sldChg>
      <pc:sldChg chg="modSp add">
        <pc:chgData name="Ivan Monich" userId="df37b809a6939972" providerId="LiveId" clId="{1AFA22A9-27B1-4178-8ECC-0D5B5BE11F25}" dt="2019-03-21T15:35:21.870" v="351" actId="113"/>
        <pc:sldMkLst>
          <pc:docMk/>
          <pc:sldMk cId="3527178423" sldId="567"/>
        </pc:sldMkLst>
        <pc:spChg chg="mod">
          <ac:chgData name="Ivan Monich" userId="df37b809a6939972" providerId="LiveId" clId="{1AFA22A9-27B1-4178-8ECC-0D5B5BE11F25}" dt="2019-03-21T15:35:21.870" v="351" actId="113"/>
          <ac:spMkLst>
            <pc:docMk/>
            <pc:sldMk cId="3527178423" sldId="567"/>
            <ac:spMk id="3" creationId="{03C5F97D-3B73-43E5-8C8B-1713F6AC56DD}"/>
          </ac:spMkLst>
        </pc:spChg>
      </pc:sldChg>
      <pc:sldChg chg="modSp add">
        <pc:chgData name="Ivan Monich" userId="df37b809a6939972" providerId="LiveId" clId="{1AFA22A9-27B1-4178-8ECC-0D5B5BE11F25}" dt="2019-03-21T15:36:00.443" v="359" actId="113"/>
        <pc:sldMkLst>
          <pc:docMk/>
          <pc:sldMk cId="1763480664" sldId="568"/>
        </pc:sldMkLst>
        <pc:spChg chg="mod">
          <ac:chgData name="Ivan Monich" userId="df37b809a6939972" providerId="LiveId" clId="{1AFA22A9-27B1-4178-8ECC-0D5B5BE11F25}" dt="2019-03-21T15:36:00.443" v="359" actId="113"/>
          <ac:spMkLst>
            <pc:docMk/>
            <pc:sldMk cId="1763480664" sldId="568"/>
            <ac:spMk id="3" creationId="{03C5F97D-3B73-43E5-8C8B-1713F6AC56DD}"/>
          </ac:spMkLst>
        </pc:spChg>
      </pc:sldChg>
      <pc:sldChg chg="modSp add">
        <pc:chgData name="Ivan Monich" userId="df37b809a6939972" providerId="LiveId" clId="{1AFA22A9-27B1-4178-8ECC-0D5B5BE11F25}" dt="2019-03-21T15:36:38.492" v="365" actId="13926"/>
        <pc:sldMkLst>
          <pc:docMk/>
          <pc:sldMk cId="741299090" sldId="569"/>
        </pc:sldMkLst>
        <pc:spChg chg="mod">
          <ac:chgData name="Ivan Monich" userId="df37b809a6939972" providerId="LiveId" clId="{1AFA22A9-27B1-4178-8ECC-0D5B5BE11F25}" dt="2019-03-21T15:36:38.492" v="365" actId="13926"/>
          <ac:spMkLst>
            <pc:docMk/>
            <pc:sldMk cId="741299090" sldId="569"/>
            <ac:spMk id="3" creationId="{03C5F97D-3B73-43E5-8C8B-1713F6AC56DD}"/>
          </ac:spMkLst>
        </pc:spChg>
      </pc:sldChg>
      <pc:sldChg chg="modSp add">
        <pc:chgData name="Ivan Monich" userId="df37b809a6939972" providerId="LiveId" clId="{1AFA22A9-27B1-4178-8ECC-0D5B5BE11F25}" dt="2019-03-21T15:37:02.040" v="368" actId="113"/>
        <pc:sldMkLst>
          <pc:docMk/>
          <pc:sldMk cId="1613352699" sldId="570"/>
        </pc:sldMkLst>
        <pc:spChg chg="mod">
          <ac:chgData name="Ivan Monich" userId="df37b809a6939972" providerId="LiveId" clId="{1AFA22A9-27B1-4178-8ECC-0D5B5BE11F25}" dt="2019-03-21T15:37:02.040" v="368" actId="113"/>
          <ac:spMkLst>
            <pc:docMk/>
            <pc:sldMk cId="1613352699" sldId="570"/>
            <ac:spMk id="3" creationId="{03C5F97D-3B73-43E5-8C8B-1713F6AC56DD}"/>
          </ac:spMkLst>
        </pc:spChg>
      </pc:sldChg>
      <pc:sldChg chg="modSp add">
        <pc:chgData name="Ivan Monich" userId="df37b809a6939972" providerId="LiveId" clId="{1AFA22A9-27B1-4178-8ECC-0D5B5BE11F25}" dt="2019-03-21T15:42:43.414" v="384" actId="113"/>
        <pc:sldMkLst>
          <pc:docMk/>
          <pc:sldMk cId="4137775186" sldId="571"/>
        </pc:sldMkLst>
        <pc:spChg chg="mod">
          <ac:chgData name="Ivan Monich" userId="df37b809a6939972" providerId="LiveId" clId="{1AFA22A9-27B1-4178-8ECC-0D5B5BE11F25}" dt="2019-03-21T15:42:43.414" v="384" actId="113"/>
          <ac:spMkLst>
            <pc:docMk/>
            <pc:sldMk cId="4137775186" sldId="571"/>
            <ac:spMk id="3" creationId="{03C5F97D-3B73-43E5-8C8B-1713F6AC56DD}"/>
          </ac:spMkLst>
        </pc:spChg>
      </pc:sldChg>
      <pc:sldChg chg="modSp add">
        <pc:chgData name="Ivan Monich" userId="df37b809a6939972" providerId="LiveId" clId="{1AFA22A9-27B1-4178-8ECC-0D5B5BE11F25}" dt="2019-03-21T15:48:27.186" v="392" actId="13926"/>
        <pc:sldMkLst>
          <pc:docMk/>
          <pc:sldMk cId="3917015379" sldId="572"/>
        </pc:sldMkLst>
        <pc:spChg chg="mod">
          <ac:chgData name="Ivan Monich" userId="df37b809a6939972" providerId="LiveId" clId="{1AFA22A9-27B1-4178-8ECC-0D5B5BE11F25}" dt="2019-03-21T15:48:27.186" v="392" actId="13926"/>
          <ac:spMkLst>
            <pc:docMk/>
            <pc:sldMk cId="3917015379" sldId="572"/>
            <ac:spMk id="3" creationId="{03C5F97D-3B73-43E5-8C8B-1713F6AC56DD}"/>
          </ac:spMkLst>
        </pc:spChg>
      </pc:sldChg>
      <pc:sldChg chg="modSp add">
        <pc:chgData name="Ivan Monich" userId="df37b809a6939972" providerId="LiveId" clId="{1AFA22A9-27B1-4178-8ECC-0D5B5BE11F25}" dt="2019-03-21T15:49:06.967" v="399" actId="113"/>
        <pc:sldMkLst>
          <pc:docMk/>
          <pc:sldMk cId="3310077625" sldId="573"/>
        </pc:sldMkLst>
        <pc:spChg chg="mod">
          <ac:chgData name="Ivan Monich" userId="df37b809a6939972" providerId="LiveId" clId="{1AFA22A9-27B1-4178-8ECC-0D5B5BE11F25}" dt="2019-03-21T15:49:06.967" v="399" actId="113"/>
          <ac:spMkLst>
            <pc:docMk/>
            <pc:sldMk cId="3310077625" sldId="573"/>
            <ac:spMk id="3" creationId="{03C5F97D-3B73-43E5-8C8B-1713F6AC56DD}"/>
          </ac:spMkLst>
        </pc:spChg>
      </pc:sldChg>
      <pc:sldChg chg="add">
        <pc:chgData name="Ivan Monich" userId="df37b809a6939972" providerId="LiveId" clId="{1AFA22A9-27B1-4178-8ECC-0D5B5BE11F25}" dt="2019-03-25T10:43:21.084" v="587"/>
        <pc:sldMkLst>
          <pc:docMk/>
          <pc:sldMk cId="1561051655" sldId="574"/>
        </pc:sldMkLst>
      </pc:sldChg>
      <pc:sldChg chg="add">
        <pc:chgData name="Ivan Monich" userId="df37b809a6939972" providerId="LiveId" clId="{1AFA22A9-27B1-4178-8ECC-0D5B5BE11F25}" dt="2019-03-25T10:43:21.084" v="587"/>
        <pc:sldMkLst>
          <pc:docMk/>
          <pc:sldMk cId="4004069679" sldId="575"/>
        </pc:sldMkLst>
      </pc:sldChg>
      <pc:sldChg chg="modSp add">
        <pc:chgData name="Ivan Monich" userId="df37b809a6939972" providerId="LiveId" clId="{1AFA22A9-27B1-4178-8ECC-0D5B5BE11F25}" dt="2019-03-25T10:59:21.932" v="687" actId="113"/>
        <pc:sldMkLst>
          <pc:docMk/>
          <pc:sldMk cId="2804893590" sldId="583"/>
        </pc:sldMkLst>
        <pc:spChg chg="mod">
          <ac:chgData name="Ivan Monich" userId="df37b809a6939972" providerId="LiveId" clId="{1AFA22A9-27B1-4178-8ECC-0D5B5BE11F25}" dt="2019-03-25T10:59:21.932" v="687" actId="113"/>
          <ac:spMkLst>
            <pc:docMk/>
            <pc:sldMk cId="2804893590" sldId="583"/>
            <ac:spMk id="3" creationId="{03C5F97D-3B73-43E5-8C8B-1713F6AC56DD}"/>
          </ac:spMkLst>
        </pc:spChg>
      </pc:sldChg>
      <pc:sldChg chg="add">
        <pc:chgData name="Ivan Monich" userId="df37b809a6939972" providerId="LiveId" clId="{1AFA22A9-27B1-4178-8ECC-0D5B5BE11F25}" dt="2019-03-25T10:43:21.084" v="587"/>
        <pc:sldMkLst>
          <pc:docMk/>
          <pc:sldMk cId="3439305554" sldId="584"/>
        </pc:sldMkLst>
      </pc:sldChg>
      <pc:sldChg chg="add">
        <pc:chgData name="Ivan Monich" userId="df37b809a6939972" providerId="LiveId" clId="{1AFA22A9-27B1-4178-8ECC-0D5B5BE11F25}" dt="2019-03-25T10:43:29.268" v="588"/>
        <pc:sldMkLst>
          <pc:docMk/>
          <pc:sldMk cId="2894627499" sldId="585"/>
        </pc:sldMkLst>
      </pc:sldChg>
      <pc:sldChg chg="delSp modSp add">
        <pc:chgData name="Ivan Monich" userId="df37b809a6939972" providerId="LiveId" clId="{1AFA22A9-27B1-4178-8ECC-0D5B5BE11F25}" dt="2019-03-25T10:51:23.711" v="646" actId="20577"/>
        <pc:sldMkLst>
          <pc:docMk/>
          <pc:sldMk cId="504266445" sldId="586"/>
        </pc:sldMkLst>
        <pc:spChg chg="mod">
          <ac:chgData name="Ivan Monich" userId="df37b809a6939972" providerId="LiveId" clId="{1AFA22A9-27B1-4178-8ECC-0D5B5BE11F25}" dt="2019-03-25T10:51:23.711" v="646" actId="20577"/>
          <ac:spMkLst>
            <pc:docMk/>
            <pc:sldMk cId="504266445" sldId="586"/>
            <ac:spMk id="2" creationId="{81ADB842-A632-4C5E-BDC6-1111E275F1A5}"/>
          </ac:spMkLst>
        </pc:spChg>
        <pc:picChg chg="del">
          <ac:chgData name="Ivan Monich" userId="df37b809a6939972" providerId="LiveId" clId="{1AFA22A9-27B1-4178-8ECC-0D5B5BE11F25}" dt="2019-03-25T10:51:17.226" v="636" actId="478"/>
          <ac:picMkLst>
            <pc:docMk/>
            <pc:sldMk cId="504266445" sldId="586"/>
            <ac:picMk id="4" creationId="{2E707E6C-CACD-431F-9D3D-6896582B7920}"/>
          </ac:picMkLst>
        </pc:picChg>
      </pc:sldChg>
      <pc:sldChg chg="addSp delSp modSp add modAnim">
        <pc:chgData name="Ivan Monich" userId="df37b809a6939972" providerId="LiveId" clId="{1AFA22A9-27B1-4178-8ECC-0D5B5BE11F25}" dt="2019-03-25T11:23:26.250" v="752" actId="313"/>
        <pc:sldMkLst>
          <pc:docMk/>
          <pc:sldMk cId="4269169096" sldId="587"/>
        </pc:sldMkLst>
        <pc:spChg chg="mod">
          <ac:chgData name="Ivan Monich" userId="df37b809a6939972" providerId="LiveId" clId="{1AFA22A9-27B1-4178-8ECC-0D5B5BE11F25}" dt="2019-03-25T11:23:26.250" v="752" actId="313"/>
          <ac:spMkLst>
            <pc:docMk/>
            <pc:sldMk cId="4269169096" sldId="587"/>
            <ac:spMk id="2" creationId="{FF576CA8-F483-4A39-8FEB-39DEF4D6579E}"/>
          </ac:spMkLst>
        </pc:spChg>
        <pc:spChg chg="del">
          <ac:chgData name="Ivan Monich" userId="df37b809a6939972" providerId="LiveId" clId="{1AFA22A9-27B1-4178-8ECC-0D5B5BE11F25}" dt="2019-03-25T11:02:02.240" v="701"/>
          <ac:spMkLst>
            <pc:docMk/>
            <pc:sldMk cId="4269169096" sldId="587"/>
            <ac:spMk id="3" creationId="{41374796-1278-4E0D-B5B2-E5DAE696601C}"/>
          </ac:spMkLst>
        </pc:spChg>
        <pc:picChg chg="add mod">
          <ac:chgData name="Ivan Monich" userId="df37b809a6939972" providerId="LiveId" clId="{1AFA22A9-27B1-4178-8ECC-0D5B5BE11F25}" dt="2019-03-25T11:02:07.851" v="703" actId="14100"/>
          <ac:picMkLst>
            <pc:docMk/>
            <pc:sldMk cId="4269169096" sldId="587"/>
            <ac:picMk id="4" creationId="{606A43DB-2A5D-42A2-A959-2A47842904A2}"/>
          </ac:picMkLst>
        </pc:picChg>
      </pc:sldChg>
      <pc:sldChg chg="modSp add">
        <pc:chgData name="Ivan Monich" userId="df37b809a6939972" providerId="LiveId" clId="{1AFA22A9-27B1-4178-8ECC-0D5B5BE11F25}" dt="2019-03-25T11:00:03.702" v="689" actId="113"/>
        <pc:sldMkLst>
          <pc:docMk/>
          <pc:sldMk cId="2548521815" sldId="588"/>
        </pc:sldMkLst>
        <pc:spChg chg="mod">
          <ac:chgData name="Ivan Monich" userId="df37b809a6939972" providerId="LiveId" clId="{1AFA22A9-27B1-4178-8ECC-0D5B5BE11F25}" dt="2019-03-25T11:00:03.702" v="689" actId="113"/>
          <ac:spMkLst>
            <pc:docMk/>
            <pc:sldMk cId="2548521815" sldId="588"/>
            <ac:spMk id="3" creationId="{03C5F97D-3B73-43E5-8C8B-1713F6AC56DD}"/>
          </ac:spMkLst>
        </pc:spChg>
      </pc:sldChg>
      <pc:sldChg chg="addSp delSp modSp add addAnim delAnim modAnim">
        <pc:chgData name="Ivan Monich" userId="df37b809a6939972" providerId="LiveId" clId="{1AFA22A9-27B1-4178-8ECC-0D5B5BE11F25}" dt="2019-03-25T11:01:31.832" v="700" actId="478"/>
        <pc:sldMkLst>
          <pc:docMk/>
          <pc:sldMk cId="139727801" sldId="589"/>
        </pc:sldMkLst>
        <pc:spChg chg="mod">
          <ac:chgData name="Ivan Monich" userId="df37b809a6939972" providerId="LiveId" clId="{1AFA22A9-27B1-4178-8ECC-0D5B5BE11F25}" dt="2019-03-25T11:00:42.869" v="695" actId="113"/>
          <ac:spMkLst>
            <pc:docMk/>
            <pc:sldMk cId="139727801" sldId="589"/>
            <ac:spMk id="3" creationId="{03C5F97D-3B73-43E5-8C8B-1713F6AC56DD}"/>
          </ac:spMkLst>
        </pc:spChg>
        <pc:picChg chg="add del mod">
          <ac:chgData name="Ivan Monich" userId="df37b809a6939972" providerId="LiveId" clId="{1AFA22A9-27B1-4178-8ECC-0D5B5BE11F25}" dt="2019-03-25T11:01:31.832" v="700" actId="478"/>
          <ac:picMkLst>
            <pc:docMk/>
            <pc:sldMk cId="139727801" sldId="589"/>
            <ac:picMk id="4" creationId="{5D9E22B2-CB2D-41E9-AE9A-F14F2AFD9BE4}"/>
          </ac:picMkLst>
        </pc:picChg>
      </pc:sldChg>
      <pc:sldChg chg="modSp add">
        <pc:chgData name="Ivan Monich" userId="df37b809a6939972" providerId="LiveId" clId="{1AFA22A9-27B1-4178-8ECC-0D5B5BE11F25}" dt="2019-03-25T11:24:52.211" v="776" actId="113"/>
        <pc:sldMkLst>
          <pc:docMk/>
          <pc:sldMk cId="4155343683" sldId="590"/>
        </pc:sldMkLst>
        <pc:spChg chg="mod">
          <ac:chgData name="Ivan Monich" userId="df37b809a6939972" providerId="LiveId" clId="{1AFA22A9-27B1-4178-8ECC-0D5B5BE11F25}" dt="2019-03-25T11:00:28.160" v="691" actId="207"/>
          <ac:spMkLst>
            <pc:docMk/>
            <pc:sldMk cId="4155343683" sldId="590"/>
            <ac:spMk id="2" creationId="{81ADB842-A632-4C5E-BDC6-1111E275F1A5}"/>
          </ac:spMkLst>
        </pc:spChg>
        <pc:spChg chg="mod">
          <ac:chgData name="Ivan Monich" userId="df37b809a6939972" providerId="LiveId" clId="{1AFA22A9-27B1-4178-8ECC-0D5B5BE11F25}" dt="2019-03-25T11:24:52.211" v="776" actId="113"/>
          <ac:spMkLst>
            <pc:docMk/>
            <pc:sldMk cId="4155343683" sldId="590"/>
            <ac:spMk id="3" creationId="{03C5F97D-3B73-43E5-8C8B-1713F6AC56DD}"/>
          </ac:spMkLst>
        </pc:spChg>
      </pc:sldChg>
      <pc:sldChg chg="modSp add">
        <pc:chgData name="Ivan Monich" userId="df37b809a6939972" providerId="LiveId" clId="{1AFA22A9-27B1-4178-8ECC-0D5B5BE11F25}" dt="2019-03-25T11:25:48.400" v="784" actId="113"/>
        <pc:sldMkLst>
          <pc:docMk/>
          <pc:sldMk cId="2912893447" sldId="591"/>
        </pc:sldMkLst>
        <pc:spChg chg="mod">
          <ac:chgData name="Ivan Monich" userId="df37b809a6939972" providerId="LiveId" clId="{1AFA22A9-27B1-4178-8ECC-0D5B5BE11F25}" dt="2019-03-25T11:25:24.181" v="778"/>
          <ac:spMkLst>
            <pc:docMk/>
            <pc:sldMk cId="2912893447" sldId="591"/>
            <ac:spMk id="2" creationId="{81ADB842-A632-4C5E-BDC6-1111E275F1A5}"/>
          </ac:spMkLst>
        </pc:spChg>
        <pc:spChg chg="mod">
          <ac:chgData name="Ivan Monich" userId="df37b809a6939972" providerId="LiveId" clId="{1AFA22A9-27B1-4178-8ECC-0D5B5BE11F25}" dt="2019-03-25T11:25:48.400" v="784" actId="113"/>
          <ac:spMkLst>
            <pc:docMk/>
            <pc:sldMk cId="2912893447" sldId="591"/>
            <ac:spMk id="3" creationId="{03C5F97D-3B73-43E5-8C8B-1713F6AC56DD}"/>
          </ac:spMkLst>
        </pc:spChg>
      </pc:sldChg>
      <pc:sldChg chg="modSp add">
        <pc:chgData name="Ivan Monich" userId="df37b809a6939972" providerId="LiveId" clId="{1AFA22A9-27B1-4178-8ECC-0D5B5BE11F25}" dt="2019-03-25T11:26:43.308" v="794" actId="113"/>
        <pc:sldMkLst>
          <pc:docMk/>
          <pc:sldMk cId="677518141" sldId="592"/>
        </pc:sldMkLst>
        <pc:spChg chg="mod">
          <ac:chgData name="Ivan Monich" userId="df37b809a6939972" providerId="LiveId" clId="{1AFA22A9-27B1-4178-8ECC-0D5B5BE11F25}" dt="2019-03-25T11:25:26.383" v="779"/>
          <ac:spMkLst>
            <pc:docMk/>
            <pc:sldMk cId="677518141" sldId="592"/>
            <ac:spMk id="2" creationId="{81ADB842-A632-4C5E-BDC6-1111E275F1A5}"/>
          </ac:spMkLst>
        </pc:spChg>
        <pc:spChg chg="mod">
          <ac:chgData name="Ivan Monich" userId="df37b809a6939972" providerId="LiveId" clId="{1AFA22A9-27B1-4178-8ECC-0D5B5BE11F25}" dt="2019-03-25T11:26:43.308" v="794" actId="113"/>
          <ac:spMkLst>
            <pc:docMk/>
            <pc:sldMk cId="677518141" sldId="592"/>
            <ac:spMk id="3" creationId="{03C5F97D-3B73-43E5-8C8B-1713F6AC56DD}"/>
          </ac:spMkLst>
        </pc:spChg>
      </pc:sldChg>
      <pc:sldChg chg="modSp add">
        <pc:chgData name="Ivan Monich" userId="df37b809a6939972" providerId="LiveId" clId="{1AFA22A9-27B1-4178-8ECC-0D5B5BE11F25}" dt="2019-03-25T11:27:08.947" v="797" actId="113"/>
        <pc:sldMkLst>
          <pc:docMk/>
          <pc:sldMk cId="1867082195" sldId="593"/>
        </pc:sldMkLst>
        <pc:spChg chg="mod">
          <ac:chgData name="Ivan Monich" userId="df37b809a6939972" providerId="LiveId" clId="{1AFA22A9-27B1-4178-8ECC-0D5B5BE11F25}" dt="2019-03-25T11:25:29.305" v="780"/>
          <ac:spMkLst>
            <pc:docMk/>
            <pc:sldMk cId="1867082195" sldId="593"/>
            <ac:spMk id="2" creationId="{81ADB842-A632-4C5E-BDC6-1111E275F1A5}"/>
          </ac:spMkLst>
        </pc:spChg>
        <pc:spChg chg="mod">
          <ac:chgData name="Ivan Monich" userId="df37b809a6939972" providerId="LiveId" clId="{1AFA22A9-27B1-4178-8ECC-0D5B5BE11F25}" dt="2019-03-25T11:27:08.947" v="797" actId="113"/>
          <ac:spMkLst>
            <pc:docMk/>
            <pc:sldMk cId="1867082195" sldId="593"/>
            <ac:spMk id="3" creationId="{03C5F97D-3B73-43E5-8C8B-1713F6AC56DD}"/>
          </ac:spMkLst>
        </pc:spChg>
      </pc:sldChg>
      <pc:sldChg chg="modSp add">
        <pc:chgData name="Ivan Monich" userId="df37b809a6939972" providerId="LiveId" clId="{1AFA22A9-27B1-4178-8ECC-0D5B5BE11F25}" dt="2019-03-25T11:37:34.042" v="935" actId="20577"/>
        <pc:sldMkLst>
          <pc:docMk/>
          <pc:sldMk cId="3126741772" sldId="594"/>
        </pc:sldMkLst>
        <pc:spChg chg="mod">
          <ac:chgData name="Ivan Monich" userId="df37b809a6939972" providerId="LiveId" clId="{1AFA22A9-27B1-4178-8ECC-0D5B5BE11F25}" dt="2019-03-25T11:25:31.196" v="781"/>
          <ac:spMkLst>
            <pc:docMk/>
            <pc:sldMk cId="3126741772" sldId="594"/>
            <ac:spMk id="2" creationId="{81ADB842-A632-4C5E-BDC6-1111E275F1A5}"/>
          </ac:spMkLst>
        </pc:spChg>
        <pc:spChg chg="mod">
          <ac:chgData name="Ivan Monich" userId="df37b809a6939972" providerId="LiveId" clId="{1AFA22A9-27B1-4178-8ECC-0D5B5BE11F25}" dt="2019-03-25T11:37:34.042" v="935" actId="20577"/>
          <ac:spMkLst>
            <pc:docMk/>
            <pc:sldMk cId="3126741772" sldId="594"/>
            <ac:spMk id="3" creationId="{03C5F97D-3B73-43E5-8C8B-1713F6AC56DD}"/>
          </ac:spMkLst>
        </pc:spChg>
      </pc:sldChg>
      <pc:sldChg chg="addSp modSp add">
        <pc:chgData name="Ivan Monich" userId="df37b809a6939972" providerId="LiveId" clId="{1AFA22A9-27B1-4178-8ECC-0D5B5BE11F25}" dt="2019-03-25T11:36:33.183" v="911" actId="20577"/>
        <pc:sldMkLst>
          <pc:docMk/>
          <pc:sldMk cId="1388992836" sldId="595"/>
        </pc:sldMkLst>
        <pc:spChg chg="mod">
          <ac:chgData name="Ivan Monich" userId="df37b809a6939972" providerId="LiveId" clId="{1AFA22A9-27B1-4178-8ECC-0D5B5BE11F25}" dt="2019-03-25T11:36:33.183" v="911" actId="20577"/>
          <ac:spMkLst>
            <pc:docMk/>
            <pc:sldMk cId="1388992836" sldId="595"/>
            <ac:spMk id="2" creationId="{81ADB842-A632-4C5E-BDC6-1111E275F1A5}"/>
          </ac:spMkLst>
        </pc:spChg>
        <pc:picChg chg="add mod">
          <ac:chgData name="Ivan Monich" userId="df37b809a6939972" providerId="LiveId" clId="{1AFA22A9-27B1-4178-8ECC-0D5B5BE11F25}" dt="2019-03-25T11:30:27.741" v="805" actId="14100"/>
          <ac:picMkLst>
            <pc:docMk/>
            <pc:sldMk cId="1388992836" sldId="595"/>
            <ac:picMk id="1026" creationId="{932C90E8-81E9-4F06-BAFD-044FC2392EE0}"/>
          </ac:picMkLst>
        </pc:picChg>
      </pc:sldChg>
      <pc:sldChg chg="addSp delSp modSp add">
        <pc:chgData name="Ivan Monich" userId="df37b809a6939972" providerId="LiveId" clId="{1AFA22A9-27B1-4178-8ECC-0D5B5BE11F25}" dt="2019-03-25T11:36:43.091" v="922" actId="20577"/>
        <pc:sldMkLst>
          <pc:docMk/>
          <pc:sldMk cId="408406952" sldId="596"/>
        </pc:sldMkLst>
        <pc:spChg chg="mod">
          <ac:chgData name="Ivan Monich" userId="df37b809a6939972" providerId="LiveId" clId="{1AFA22A9-27B1-4178-8ECC-0D5B5BE11F25}" dt="2019-03-25T11:36:43.091" v="922" actId="20577"/>
          <ac:spMkLst>
            <pc:docMk/>
            <pc:sldMk cId="408406952" sldId="596"/>
            <ac:spMk id="2" creationId="{81ADB842-A632-4C5E-BDC6-1111E275F1A5}"/>
          </ac:spMkLst>
        </pc:spChg>
        <pc:picChg chg="add del mod">
          <ac:chgData name="Ivan Monich" userId="df37b809a6939972" providerId="LiveId" clId="{1AFA22A9-27B1-4178-8ECC-0D5B5BE11F25}" dt="2019-03-25T11:34:57.234" v="808" actId="478"/>
          <ac:picMkLst>
            <pc:docMk/>
            <pc:sldMk cId="408406952" sldId="596"/>
            <ac:picMk id="2050" creationId="{534712BF-3B62-4242-ADF4-891360B0579B}"/>
          </ac:picMkLst>
        </pc:picChg>
        <pc:picChg chg="add mod">
          <ac:chgData name="Ivan Monich" userId="df37b809a6939972" providerId="LiveId" clId="{1AFA22A9-27B1-4178-8ECC-0D5B5BE11F25}" dt="2019-03-25T11:35:12.573" v="813" actId="1076"/>
          <ac:picMkLst>
            <pc:docMk/>
            <pc:sldMk cId="408406952" sldId="596"/>
            <ac:picMk id="2052" creationId="{E7CC97A4-6E6B-449A-9993-E61657844D6D}"/>
          </ac:picMkLst>
        </pc:picChg>
      </pc:sldChg>
      <pc:sldChg chg="modSp add">
        <pc:chgData name="Ivan Monich" userId="df37b809a6939972" providerId="LiveId" clId="{1AFA22A9-27B1-4178-8ECC-0D5B5BE11F25}" dt="2019-03-25T11:38:25.810" v="943" actId="113"/>
        <pc:sldMkLst>
          <pc:docMk/>
          <pc:sldMk cId="4037623897" sldId="597"/>
        </pc:sldMkLst>
        <pc:spChg chg="mod">
          <ac:chgData name="Ivan Monich" userId="df37b809a6939972" providerId="LiveId" clId="{1AFA22A9-27B1-4178-8ECC-0D5B5BE11F25}" dt="2019-03-25T11:38:25.810" v="943" actId="113"/>
          <ac:spMkLst>
            <pc:docMk/>
            <pc:sldMk cId="4037623897" sldId="597"/>
            <ac:spMk id="3" creationId="{03C5F97D-3B73-43E5-8C8B-1713F6AC56DD}"/>
          </ac:spMkLst>
        </pc:spChg>
      </pc:sldChg>
      <pc:sldChg chg="addSp modSp add">
        <pc:chgData name="Ivan Monich" userId="df37b809a6939972" providerId="LiveId" clId="{1AFA22A9-27B1-4178-8ECC-0D5B5BE11F25}" dt="2019-03-25T11:39:59.192" v="945" actId="1076"/>
        <pc:sldMkLst>
          <pc:docMk/>
          <pc:sldMk cId="3587436465" sldId="598"/>
        </pc:sldMkLst>
        <pc:picChg chg="add mod">
          <ac:chgData name="Ivan Monich" userId="df37b809a6939972" providerId="LiveId" clId="{1AFA22A9-27B1-4178-8ECC-0D5B5BE11F25}" dt="2019-03-25T11:39:59.192" v="945" actId="1076"/>
          <ac:picMkLst>
            <pc:docMk/>
            <pc:sldMk cId="3587436465" sldId="598"/>
            <ac:picMk id="3074" creationId="{438322F8-1378-4161-9638-BD98C1F04ECD}"/>
          </ac:picMkLst>
        </pc:picChg>
      </pc:sldChg>
      <pc:sldChg chg="addSp modSp add">
        <pc:chgData name="Ivan Monich" userId="df37b809a6939972" providerId="LiveId" clId="{1AFA22A9-27B1-4178-8ECC-0D5B5BE11F25}" dt="2019-03-25T11:43:33.050" v="947" actId="1076"/>
        <pc:sldMkLst>
          <pc:docMk/>
          <pc:sldMk cId="1369968545" sldId="599"/>
        </pc:sldMkLst>
        <pc:picChg chg="add mod">
          <ac:chgData name="Ivan Monich" userId="df37b809a6939972" providerId="LiveId" clId="{1AFA22A9-27B1-4178-8ECC-0D5B5BE11F25}" dt="2019-03-25T11:43:33.050" v="947" actId="1076"/>
          <ac:picMkLst>
            <pc:docMk/>
            <pc:sldMk cId="1369968545" sldId="599"/>
            <ac:picMk id="4098" creationId="{B2477B6D-E028-40F8-B68C-5D6E8A409153}"/>
          </ac:picMkLst>
        </pc:picChg>
      </pc:sldChg>
      <pc:sldChg chg="addSp modSp add">
        <pc:chgData name="Ivan Monich" userId="df37b809a6939972" providerId="LiveId" clId="{1AFA22A9-27B1-4178-8ECC-0D5B5BE11F25}" dt="2019-03-25T11:50:39.393" v="956" actId="27636"/>
        <pc:sldMkLst>
          <pc:docMk/>
          <pc:sldMk cId="2456866521" sldId="600"/>
        </pc:sldMkLst>
        <pc:spChg chg="mod">
          <ac:chgData name="Ivan Monich" userId="df37b809a6939972" providerId="LiveId" clId="{1AFA22A9-27B1-4178-8ECC-0D5B5BE11F25}" dt="2019-03-25T11:50:39.393" v="956" actId="27636"/>
          <ac:spMkLst>
            <pc:docMk/>
            <pc:sldMk cId="2456866521" sldId="600"/>
            <ac:spMk id="3" creationId="{03C5F97D-3B73-43E5-8C8B-1713F6AC56DD}"/>
          </ac:spMkLst>
        </pc:spChg>
        <pc:picChg chg="add mod">
          <ac:chgData name="Ivan Monich" userId="df37b809a6939972" providerId="LiveId" clId="{1AFA22A9-27B1-4178-8ECC-0D5B5BE11F25}" dt="2019-03-25T11:44:17.833" v="950" actId="14100"/>
          <ac:picMkLst>
            <pc:docMk/>
            <pc:sldMk cId="2456866521" sldId="600"/>
            <ac:picMk id="4" creationId="{733A5CFB-BB04-48F3-8E81-ACE324E20C35}"/>
          </ac:picMkLst>
        </pc:picChg>
      </pc:sldChg>
      <pc:sldChg chg="modSp add">
        <pc:chgData name="Ivan Monich" userId="df37b809a6939972" providerId="LiveId" clId="{1AFA22A9-27B1-4178-8ECC-0D5B5BE11F25}" dt="2019-03-25T11:51:13.072" v="966" actId="113"/>
        <pc:sldMkLst>
          <pc:docMk/>
          <pc:sldMk cId="3274500639" sldId="601"/>
        </pc:sldMkLst>
        <pc:spChg chg="mod">
          <ac:chgData name="Ivan Monich" userId="df37b809a6939972" providerId="LiveId" clId="{1AFA22A9-27B1-4178-8ECC-0D5B5BE11F25}" dt="2019-03-25T11:51:13.072" v="966" actId="113"/>
          <ac:spMkLst>
            <pc:docMk/>
            <pc:sldMk cId="3274500639" sldId="601"/>
            <ac:spMk id="3" creationId="{03C5F97D-3B73-43E5-8C8B-1713F6AC56DD}"/>
          </ac:spMkLst>
        </pc:spChg>
      </pc:sldChg>
      <pc:sldChg chg="modSp add">
        <pc:chgData name="Ivan Monich" userId="df37b809a6939972" providerId="LiveId" clId="{1AFA22A9-27B1-4178-8ECC-0D5B5BE11F25}" dt="2019-03-25T11:54:06.232" v="972" actId="113"/>
        <pc:sldMkLst>
          <pc:docMk/>
          <pc:sldMk cId="563868863" sldId="602"/>
        </pc:sldMkLst>
        <pc:spChg chg="mod">
          <ac:chgData name="Ivan Monich" userId="df37b809a6939972" providerId="LiveId" clId="{1AFA22A9-27B1-4178-8ECC-0D5B5BE11F25}" dt="2019-03-25T11:51:33.816" v="968" actId="207"/>
          <ac:spMkLst>
            <pc:docMk/>
            <pc:sldMk cId="563868863" sldId="602"/>
            <ac:spMk id="2" creationId="{81ADB842-A632-4C5E-BDC6-1111E275F1A5}"/>
          </ac:spMkLst>
        </pc:spChg>
        <pc:spChg chg="mod">
          <ac:chgData name="Ivan Monich" userId="df37b809a6939972" providerId="LiveId" clId="{1AFA22A9-27B1-4178-8ECC-0D5B5BE11F25}" dt="2019-03-25T11:54:06.232" v="972" actId="113"/>
          <ac:spMkLst>
            <pc:docMk/>
            <pc:sldMk cId="563868863" sldId="602"/>
            <ac:spMk id="3" creationId="{03C5F97D-3B73-43E5-8C8B-1713F6AC56DD}"/>
          </ac:spMkLst>
        </pc:spChg>
      </pc:sldChg>
      <pc:sldChg chg="modSp add">
        <pc:chgData name="Ivan Monich" userId="df37b809a6939972" providerId="LiveId" clId="{1AFA22A9-27B1-4178-8ECC-0D5B5BE11F25}" dt="2019-04-01T14:17:46.529" v="990"/>
        <pc:sldMkLst>
          <pc:docMk/>
          <pc:sldMk cId="2130407778" sldId="603"/>
        </pc:sldMkLst>
        <pc:spChg chg="mod">
          <ac:chgData name="Ivan Monich" userId="df37b809a6939972" providerId="LiveId" clId="{1AFA22A9-27B1-4178-8ECC-0D5B5BE11F25}" dt="2019-04-01T14:17:46.529" v="990"/>
          <ac:spMkLst>
            <pc:docMk/>
            <pc:sldMk cId="2130407778" sldId="603"/>
            <ac:spMk id="2" creationId="{81ADB842-A632-4C5E-BDC6-1111E275F1A5}"/>
          </ac:spMkLst>
        </pc:spChg>
        <pc:spChg chg="mod">
          <ac:chgData name="Ivan Monich" userId="df37b809a6939972" providerId="LiveId" clId="{1AFA22A9-27B1-4178-8ECC-0D5B5BE11F25}" dt="2019-03-25T11:54:23.591" v="975"/>
          <ac:spMkLst>
            <pc:docMk/>
            <pc:sldMk cId="2130407778" sldId="603"/>
            <ac:spMk id="3" creationId="{03C5F97D-3B73-43E5-8C8B-1713F6AC56DD}"/>
          </ac:spMkLst>
        </pc:spChg>
      </pc:sldChg>
    </pc:docChg>
  </pc:docChgLst>
  <pc:docChgLst>
    <pc:chgData name="Ivan Monich" userId="df37b809a6939972" providerId="LiveId" clId="{BD9E0089-A46E-44B5-93B9-6D196315331A}"/>
    <pc:docChg chg="undo custSel addSld delSld modSld sldOrd">
      <pc:chgData name="Ivan Monich" userId="df37b809a6939972" providerId="LiveId" clId="{BD9E0089-A46E-44B5-93B9-6D196315331A}" dt="2019-03-18T12:36:46.378" v="499" actId="20577"/>
      <pc:docMkLst>
        <pc:docMk/>
      </pc:docMkLst>
      <pc:sldChg chg="modSp">
        <pc:chgData name="Ivan Monich" userId="df37b809a6939972" providerId="LiveId" clId="{BD9E0089-A46E-44B5-93B9-6D196315331A}" dt="2019-03-18T11:30:51.966" v="6" actId="207"/>
        <pc:sldMkLst>
          <pc:docMk/>
          <pc:sldMk cId="2402356222" sldId="289"/>
        </pc:sldMkLst>
        <pc:spChg chg="mod">
          <ac:chgData name="Ivan Monich" userId="df37b809a6939972" providerId="LiveId" clId="{BD9E0089-A46E-44B5-93B9-6D196315331A}" dt="2019-03-18T11:30:51.966" v="6" actId="207"/>
          <ac:spMkLst>
            <pc:docMk/>
            <pc:sldMk cId="2402356222" sldId="289"/>
            <ac:spMk id="3" creationId="{EE470CD2-23E8-4777-8E2C-5B966DD1F3B5}"/>
          </ac:spMkLst>
        </pc:spChg>
      </pc:sldChg>
      <pc:sldChg chg="addSp modSp add">
        <pc:chgData name="Ivan Monich" userId="df37b809a6939972" providerId="LiveId" clId="{BD9E0089-A46E-44B5-93B9-6D196315331A}" dt="2019-03-18T12:10:19.597" v="363" actId="1076"/>
        <pc:sldMkLst>
          <pc:docMk/>
          <pc:sldMk cId="2053134826" sldId="534"/>
        </pc:sldMkLst>
        <pc:picChg chg="add mod">
          <ac:chgData name="Ivan Monich" userId="df37b809a6939972" providerId="LiveId" clId="{BD9E0089-A46E-44B5-93B9-6D196315331A}" dt="2019-03-18T12:10:19.597" v="363" actId="1076"/>
          <ac:picMkLst>
            <pc:docMk/>
            <pc:sldMk cId="2053134826" sldId="534"/>
            <ac:picMk id="4" creationId="{D6D6B873-0A62-4B24-B549-0886AF208002}"/>
          </ac:picMkLst>
        </pc:picChg>
        <pc:picChg chg="add mod">
          <ac:chgData name="Ivan Monich" userId="df37b809a6939972" providerId="LiveId" clId="{BD9E0089-A46E-44B5-93B9-6D196315331A}" dt="2019-03-18T12:10:13.613" v="362" actId="1076"/>
          <ac:picMkLst>
            <pc:docMk/>
            <pc:sldMk cId="2053134826" sldId="534"/>
            <ac:picMk id="6" creationId="{E6D21734-6694-47B4-B2C8-19D0C0CDC238}"/>
          </ac:picMkLst>
        </pc:picChg>
      </pc:sldChg>
      <pc:sldChg chg="modSp add ord">
        <pc:chgData name="Ivan Monich" userId="df37b809a6939972" providerId="LiveId" clId="{BD9E0089-A46E-44B5-93B9-6D196315331A}" dt="2019-03-18T12:12:43.845" v="382" actId="113"/>
        <pc:sldMkLst>
          <pc:docMk/>
          <pc:sldMk cId="2998154199" sldId="537"/>
        </pc:sldMkLst>
        <pc:spChg chg="mod">
          <ac:chgData name="Ivan Monich" userId="df37b809a6939972" providerId="LiveId" clId="{BD9E0089-A46E-44B5-93B9-6D196315331A}" dt="2019-03-18T12:12:11.686" v="369" actId="207"/>
          <ac:spMkLst>
            <pc:docMk/>
            <pc:sldMk cId="2998154199" sldId="537"/>
            <ac:spMk id="2" creationId="{81ADB842-A632-4C5E-BDC6-1111E275F1A5}"/>
          </ac:spMkLst>
        </pc:spChg>
        <pc:spChg chg="mod">
          <ac:chgData name="Ivan Monich" userId="df37b809a6939972" providerId="LiveId" clId="{BD9E0089-A46E-44B5-93B9-6D196315331A}" dt="2019-03-18T12:12:43.845" v="382" actId="113"/>
          <ac:spMkLst>
            <pc:docMk/>
            <pc:sldMk cId="2998154199" sldId="537"/>
            <ac:spMk id="3" creationId="{03C5F97D-3B73-43E5-8C8B-1713F6AC56DD}"/>
          </ac:spMkLst>
        </pc:spChg>
      </pc:sldChg>
      <pc:sldChg chg="modSp add ord">
        <pc:chgData name="Ivan Monich" userId="df37b809a6939972" providerId="LiveId" clId="{BD9E0089-A46E-44B5-93B9-6D196315331A}" dt="2019-03-18T12:13:18.659" v="393" actId="113"/>
        <pc:sldMkLst>
          <pc:docMk/>
          <pc:sldMk cId="3204532844" sldId="538"/>
        </pc:sldMkLst>
        <pc:spChg chg="mod">
          <ac:chgData name="Ivan Monich" userId="df37b809a6939972" providerId="LiveId" clId="{BD9E0089-A46E-44B5-93B9-6D196315331A}" dt="2019-03-18T12:13:14.463" v="392" actId="20577"/>
          <ac:spMkLst>
            <pc:docMk/>
            <pc:sldMk cId="3204532844" sldId="538"/>
            <ac:spMk id="2" creationId="{81ADB842-A632-4C5E-BDC6-1111E275F1A5}"/>
          </ac:spMkLst>
        </pc:spChg>
        <pc:spChg chg="mod">
          <ac:chgData name="Ivan Monich" userId="df37b809a6939972" providerId="LiveId" clId="{BD9E0089-A46E-44B5-93B9-6D196315331A}" dt="2019-03-18T12:13:18.659" v="393" actId="113"/>
          <ac:spMkLst>
            <pc:docMk/>
            <pc:sldMk cId="3204532844" sldId="538"/>
            <ac:spMk id="3" creationId="{03C5F97D-3B73-43E5-8C8B-1713F6AC56DD}"/>
          </ac:spMkLst>
        </pc:spChg>
      </pc:sldChg>
      <pc:sldChg chg="modSp add ord">
        <pc:chgData name="Ivan Monich" userId="df37b809a6939972" providerId="LiveId" clId="{BD9E0089-A46E-44B5-93B9-6D196315331A}" dt="2019-03-18T12:15:26.544" v="419" actId="113"/>
        <pc:sldMkLst>
          <pc:docMk/>
          <pc:sldMk cId="3973422913" sldId="539"/>
        </pc:sldMkLst>
        <pc:spChg chg="mod">
          <ac:chgData name="Ivan Monich" userId="df37b809a6939972" providerId="LiveId" clId="{BD9E0089-A46E-44B5-93B9-6D196315331A}" dt="2019-03-18T12:14:15.485" v="403"/>
          <ac:spMkLst>
            <pc:docMk/>
            <pc:sldMk cId="3973422913" sldId="539"/>
            <ac:spMk id="2" creationId="{81ADB842-A632-4C5E-BDC6-1111E275F1A5}"/>
          </ac:spMkLst>
        </pc:spChg>
        <pc:spChg chg="mod">
          <ac:chgData name="Ivan Monich" userId="df37b809a6939972" providerId="LiveId" clId="{BD9E0089-A46E-44B5-93B9-6D196315331A}" dt="2019-03-18T12:15:26.544" v="419" actId="113"/>
          <ac:spMkLst>
            <pc:docMk/>
            <pc:sldMk cId="3973422913" sldId="539"/>
            <ac:spMk id="3" creationId="{03C5F97D-3B73-43E5-8C8B-1713F6AC56DD}"/>
          </ac:spMkLst>
        </pc:spChg>
      </pc:sldChg>
      <pc:sldChg chg="modSp add ord">
        <pc:chgData name="Ivan Monich" userId="df37b809a6939972" providerId="LiveId" clId="{BD9E0089-A46E-44B5-93B9-6D196315331A}" dt="2019-03-18T12:15:11.629" v="417" actId="113"/>
        <pc:sldMkLst>
          <pc:docMk/>
          <pc:sldMk cId="3910324459" sldId="540"/>
        </pc:sldMkLst>
        <pc:spChg chg="mod">
          <ac:chgData name="Ivan Monich" userId="df37b809a6939972" providerId="LiveId" clId="{BD9E0089-A46E-44B5-93B9-6D196315331A}" dt="2019-03-18T12:14:17.701" v="404"/>
          <ac:spMkLst>
            <pc:docMk/>
            <pc:sldMk cId="3910324459" sldId="540"/>
            <ac:spMk id="2" creationId="{81ADB842-A632-4C5E-BDC6-1111E275F1A5}"/>
          </ac:spMkLst>
        </pc:spChg>
        <pc:spChg chg="mod">
          <ac:chgData name="Ivan Monich" userId="df37b809a6939972" providerId="LiveId" clId="{BD9E0089-A46E-44B5-93B9-6D196315331A}" dt="2019-03-18T12:15:11.629" v="417" actId="113"/>
          <ac:spMkLst>
            <pc:docMk/>
            <pc:sldMk cId="3910324459" sldId="540"/>
            <ac:spMk id="3" creationId="{03C5F97D-3B73-43E5-8C8B-1713F6AC56DD}"/>
          </ac:spMkLst>
        </pc:spChg>
      </pc:sldChg>
      <pc:sldChg chg="modSp add ord">
        <pc:chgData name="Ivan Monich" userId="df37b809a6939972" providerId="LiveId" clId="{BD9E0089-A46E-44B5-93B9-6D196315331A}" dt="2019-03-18T12:14:39.486" v="409" actId="113"/>
        <pc:sldMkLst>
          <pc:docMk/>
          <pc:sldMk cId="4110783198" sldId="541"/>
        </pc:sldMkLst>
        <pc:spChg chg="mod">
          <ac:chgData name="Ivan Monich" userId="df37b809a6939972" providerId="LiveId" clId="{BD9E0089-A46E-44B5-93B9-6D196315331A}" dt="2019-03-18T12:14:20.123" v="405"/>
          <ac:spMkLst>
            <pc:docMk/>
            <pc:sldMk cId="4110783198" sldId="541"/>
            <ac:spMk id="2" creationId="{81ADB842-A632-4C5E-BDC6-1111E275F1A5}"/>
          </ac:spMkLst>
        </pc:spChg>
        <pc:spChg chg="mod">
          <ac:chgData name="Ivan Monich" userId="df37b809a6939972" providerId="LiveId" clId="{BD9E0089-A46E-44B5-93B9-6D196315331A}" dt="2019-03-18T12:14:39.486" v="409" actId="113"/>
          <ac:spMkLst>
            <pc:docMk/>
            <pc:sldMk cId="4110783198" sldId="541"/>
            <ac:spMk id="3" creationId="{03C5F97D-3B73-43E5-8C8B-1713F6AC56DD}"/>
          </ac:spMkLst>
        </pc:spChg>
      </pc:sldChg>
      <pc:sldChg chg="addSp delSp modSp add modAnim">
        <pc:chgData name="Ivan Monich" userId="df37b809a6939972" providerId="LiveId" clId="{BD9E0089-A46E-44B5-93B9-6D196315331A}" dt="2019-03-18T12:35:35.494" v="472" actId="14100"/>
        <pc:sldMkLst>
          <pc:docMk/>
          <pc:sldMk cId="3306427721" sldId="542"/>
        </pc:sldMkLst>
        <pc:spChg chg="add del mod">
          <ac:chgData name="Ivan Monich" userId="df37b809a6939972" providerId="LiveId" clId="{BD9E0089-A46E-44B5-93B9-6D196315331A}" dt="2019-03-18T12:30:34.584" v="446"/>
          <ac:spMkLst>
            <pc:docMk/>
            <pc:sldMk cId="3306427721" sldId="542"/>
            <ac:spMk id="2" creationId="{81ADB842-A632-4C5E-BDC6-1111E275F1A5}"/>
          </ac:spMkLst>
        </pc:spChg>
        <pc:spChg chg="del">
          <ac:chgData name="Ivan Monich" userId="df37b809a6939972" providerId="LiveId" clId="{BD9E0089-A46E-44B5-93B9-6D196315331A}" dt="2019-03-18T12:35:29.414" v="470"/>
          <ac:spMkLst>
            <pc:docMk/>
            <pc:sldMk cId="3306427721" sldId="542"/>
            <ac:spMk id="3" creationId="{03C5F97D-3B73-43E5-8C8B-1713F6AC56DD}"/>
          </ac:spMkLst>
        </pc:spChg>
        <pc:spChg chg="add del mod">
          <ac:chgData name="Ivan Monich" userId="df37b809a6939972" providerId="LiveId" clId="{BD9E0089-A46E-44B5-93B9-6D196315331A}" dt="2019-03-18T12:30:10.169" v="445"/>
          <ac:spMkLst>
            <pc:docMk/>
            <pc:sldMk cId="3306427721" sldId="542"/>
            <ac:spMk id="4" creationId="{E9478501-FB45-45C8-9865-3F3120135C4B}"/>
          </ac:spMkLst>
        </pc:spChg>
        <pc:picChg chg="add mod">
          <ac:chgData name="Ivan Monich" userId="df37b809a6939972" providerId="LiveId" clId="{BD9E0089-A46E-44B5-93B9-6D196315331A}" dt="2019-03-18T12:35:35.494" v="472" actId="14100"/>
          <ac:picMkLst>
            <pc:docMk/>
            <pc:sldMk cId="3306427721" sldId="542"/>
            <ac:picMk id="6" creationId="{0F6E6F76-8268-4810-89CD-5BDA16A89781}"/>
          </ac:picMkLst>
        </pc:picChg>
      </pc:sldChg>
      <pc:sldChg chg="addSp delSp modSp add modAnim">
        <pc:chgData name="Ivan Monich" userId="df37b809a6939972" providerId="LiveId" clId="{BD9E0089-A46E-44B5-93B9-6D196315331A}" dt="2019-03-18T12:36:01.280" v="475" actId="14100"/>
        <pc:sldMkLst>
          <pc:docMk/>
          <pc:sldMk cId="1115235648" sldId="543"/>
        </pc:sldMkLst>
        <pc:spChg chg="mod">
          <ac:chgData name="Ivan Monich" userId="df37b809a6939972" providerId="LiveId" clId="{BD9E0089-A46E-44B5-93B9-6D196315331A}" dt="2019-03-18T12:31:19.372" v="449" actId="207"/>
          <ac:spMkLst>
            <pc:docMk/>
            <pc:sldMk cId="1115235648" sldId="543"/>
            <ac:spMk id="2" creationId="{81ADB842-A632-4C5E-BDC6-1111E275F1A5}"/>
          </ac:spMkLst>
        </pc:spChg>
        <pc:spChg chg="del">
          <ac:chgData name="Ivan Monich" userId="df37b809a6939972" providerId="LiveId" clId="{BD9E0089-A46E-44B5-93B9-6D196315331A}" dt="2019-03-18T12:35:56.438" v="473"/>
          <ac:spMkLst>
            <pc:docMk/>
            <pc:sldMk cId="1115235648" sldId="543"/>
            <ac:spMk id="3" creationId="{03C5F97D-3B73-43E5-8C8B-1713F6AC56DD}"/>
          </ac:spMkLst>
        </pc:spChg>
        <pc:picChg chg="add mod">
          <ac:chgData name="Ivan Monich" userId="df37b809a6939972" providerId="LiveId" clId="{BD9E0089-A46E-44B5-93B9-6D196315331A}" dt="2019-03-18T12:36:01.280" v="475" actId="14100"/>
          <ac:picMkLst>
            <pc:docMk/>
            <pc:sldMk cId="1115235648" sldId="543"/>
            <ac:picMk id="4" creationId="{098CBC24-F811-47B3-B267-166E52257809}"/>
          </ac:picMkLst>
        </pc:picChg>
      </pc:sldChg>
      <pc:sldChg chg="addSp modSp add ord">
        <pc:chgData name="Ivan Monich" userId="df37b809a6939972" providerId="LiveId" clId="{BD9E0089-A46E-44B5-93B9-6D196315331A}" dt="2019-03-18T12:34:42.393" v="466" actId="113"/>
        <pc:sldMkLst>
          <pc:docMk/>
          <pc:sldMk cId="3030110874" sldId="544"/>
        </pc:sldMkLst>
        <pc:spChg chg="mod">
          <ac:chgData name="Ivan Monich" userId="df37b809a6939972" providerId="LiveId" clId="{BD9E0089-A46E-44B5-93B9-6D196315331A}" dt="2019-03-18T12:34:42.393" v="466" actId="113"/>
          <ac:spMkLst>
            <pc:docMk/>
            <pc:sldMk cId="3030110874" sldId="544"/>
            <ac:spMk id="2" creationId="{81ADB842-A632-4C5E-BDC6-1111E275F1A5}"/>
          </ac:spMkLst>
        </pc:spChg>
        <pc:spChg chg="mod">
          <ac:chgData name="Ivan Monich" userId="df37b809a6939972" providerId="LiveId" clId="{BD9E0089-A46E-44B5-93B9-6D196315331A}" dt="2019-03-18T12:34:13.761" v="456" actId="20577"/>
          <ac:spMkLst>
            <pc:docMk/>
            <pc:sldMk cId="3030110874" sldId="544"/>
            <ac:spMk id="3" creationId="{03C5F97D-3B73-43E5-8C8B-1713F6AC56DD}"/>
          </ac:spMkLst>
        </pc:spChg>
        <pc:picChg chg="add mod">
          <ac:chgData name="Ivan Monich" userId="df37b809a6939972" providerId="LiveId" clId="{BD9E0089-A46E-44B5-93B9-6D196315331A}" dt="2019-03-18T12:33:40.704" v="452" actId="1076"/>
          <ac:picMkLst>
            <pc:docMk/>
            <pc:sldMk cId="3030110874" sldId="544"/>
            <ac:picMk id="3074" creationId="{CD55B467-273C-410A-B1E3-D71A480A5BBD}"/>
          </ac:picMkLst>
        </pc:picChg>
      </pc:sldChg>
      <pc:sldChg chg="modSp add">
        <pc:chgData name="Ivan Monich" userId="df37b809a6939972" providerId="LiveId" clId="{BD9E0089-A46E-44B5-93B9-6D196315331A}" dt="2019-03-18T12:36:46.378" v="499" actId="20577"/>
        <pc:sldMkLst>
          <pc:docMk/>
          <pc:sldMk cId="3810548805" sldId="545"/>
        </pc:sldMkLst>
        <pc:spChg chg="mod">
          <ac:chgData name="Ivan Monich" userId="df37b809a6939972" providerId="LiveId" clId="{BD9E0089-A46E-44B5-93B9-6D196315331A}" dt="2019-03-18T12:36:46.378" v="499" actId="20577"/>
          <ac:spMkLst>
            <pc:docMk/>
            <pc:sldMk cId="3810548805" sldId="545"/>
            <ac:spMk id="2" creationId="{81ADB842-A632-4C5E-BDC6-1111E275F1A5}"/>
          </ac:spMkLst>
        </pc:spChg>
      </pc:sldChg>
    </pc:docChg>
  </pc:docChgLst>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11/12/2019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Mine\Nanning%20Normal%20University%202019\Marketing\Videos\04%20The%20Founding%20of%20a%20Chewing%20Gum%20Empire%20Wrigley%20and%20His%20Freebies.mp4" TargetMode="External"/><Relationship Id="rId1" Type="http://schemas.microsoft.com/office/2007/relationships/media" Target="file:///H:\Mine\Nanning%20Normal%20University%202019\Marketing\Videos\04%20The%20Founding%20of%20a%20Chewing%20Gum%20Empire%20Wrigley%20and%20His%20Freebies.mp4" TargetMode="External"/><Relationship Id="rId5"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Mine\Nanning%20Normal%20University%202019\Marketing\Videos\04%20BUBBLEGUM%20%20How%20Its%20Made.mp4" TargetMode="External"/><Relationship Id="rId1" Type="http://schemas.microsoft.com/office/2007/relationships/media" Target="file:///H:\Mine\Nanning%20Normal%20University%202019\Marketing\Videos\04%20BUBBLEGUM%20%20How%20Its%20Made.mp4" TargetMode="External"/><Relationship Id="rId5" Type="http://schemas.openxmlformats.org/officeDocument/2006/relationships/image" Target="../media/image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Cloud\OneDrive\2019\March\-=Nanning%20Normal%20University%202019=-\Marketing\Videos\05%20Wild%20Vending%20Machine.mp4" TargetMode="External"/><Relationship Id="rId1" Type="http://schemas.microsoft.com/office/2007/relationships/media" Target="file:///D:\Cloud\OneDrive\2019\March\-=Nanning%20Normal%20University%202019=-\Marketing\Videos\05%20Wild%20Vending%20Machine.mp4" TargetMode="External"/><Relationship Id="rId5" Type="http://schemas.openxmlformats.org/officeDocument/2006/relationships/image" Target="../media/image15.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Cloud\OneDrive\2019\March\-=Nanning%20Normal%20University%202019=-\Marketing\Videos\05%20Why%20Vending.mp4.mp4" TargetMode="External"/><Relationship Id="rId1" Type="http://schemas.microsoft.com/office/2007/relationships/media" Target="file:///D:\Cloud\OneDrive\2019\March\-=Nanning%20Normal%20University%202019=-\Marketing\Videos\05%20Why%20Vending.mp4.mp4" TargetMode="External"/><Relationship Id="rId5" Type="http://schemas.openxmlformats.org/officeDocument/2006/relationships/image" Target="../media/image16.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MXVLNb0D4fw?feature=oembed" TargetMode="Externa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Cloud\OneDrive\2019\March\-=Nanning%20Normal%20University%202019=-\Marketing\Videos\06%20Uzbekistan%20VS%20Uruguay%200-3%20Match%20Highlights%20CHINA%20CUP%202019.mp4" TargetMode="External"/><Relationship Id="rId1" Type="http://schemas.microsoft.com/office/2007/relationships/media" Target="file:///D:\Cloud\OneDrive\2019\March\-=Nanning%20Normal%20University%202019=-\Marketing\Videos\06%20Uzbekistan%20VS%20Uruguay%200-3%20Match%20Highlights%20CHINA%20CUP%202019.mp4"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r>
              <a:rPr lang="en-US" dirty="0"/>
              <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 xmlns:a16="http://schemas.microsoft.com/office/drawing/2014/main"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solidFill>
                <a:schemeClr val="accent1"/>
              </a:solidFill>
            </a:endParaRPr>
          </a:p>
          <a:p>
            <a:pPr marL="0" indent="0" algn="ctr">
              <a:buNone/>
            </a:pPr>
            <a:r>
              <a:rPr lang="en-US" sz="3200" dirty="0">
                <a:solidFill>
                  <a:schemeClr val="accent5"/>
                </a:solidFill>
              </a:rPr>
              <a:t>Marketing for Tourism, Hospitality and Events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 of the previous lecture</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main framework for the chapter is the categorisation of the marketing environment into </a:t>
            </a:r>
            <a:r>
              <a:rPr lang="en-GB" sz="2800" b="1" dirty="0"/>
              <a:t>STEEPLE factors</a:t>
            </a:r>
            <a:r>
              <a:rPr lang="en-GB" sz="2800" dirty="0"/>
              <a:t>: sociocultural, technological, economic, ethical, political and legal, and ecological.</a:t>
            </a:r>
            <a:endParaRPr lang="en-US" sz="2800" dirty="0"/>
          </a:p>
        </p:txBody>
      </p:sp>
    </p:spTree>
    <p:extLst>
      <p:ext uri="{BB962C8B-B14F-4D97-AF65-F5344CB8AC3E}">
        <p14:creationId xmlns:p14="http://schemas.microsoft.com/office/powerpoint/2010/main" val="3204532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 of the previous lecture</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b="1" dirty="0"/>
              <a:t>The economic environment constitutes the third STEEPLE factor, and can be further divided into macro- and microeconomic environments</a:t>
            </a:r>
            <a:r>
              <a:rPr lang="en-GB" sz="2800" dirty="0"/>
              <a:t>. The macroeconomic environment analyses the effects of the broader economic picture, looking at issues </a:t>
            </a:r>
            <a:r>
              <a:rPr lang="en-GB" sz="2800" b="1" dirty="0"/>
              <a:t>such as taxation, government spending and interest rates</a:t>
            </a:r>
            <a:r>
              <a:rPr lang="en-GB" sz="2800" dirty="0"/>
              <a:t>. It also takes account of the threats, opportunities and barriers arising </a:t>
            </a:r>
            <a:r>
              <a:rPr lang="en-GB" sz="2800" b="1" dirty="0"/>
              <a:t>from membership of international trading blocs. </a:t>
            </a:r>
            <a:r>
              <a:rPr lang="en-GB" sz="2800" dirty="0"/>
              <a:t>The microeconomic environment is a little closer to the individual organisation, and is concerned with the structure of the market(s) in which it operates.</a:t>
            </a:r>
            <a:endParaRPr lang="en-US" sz="2800" dirty="0"/>
          </a:p>
        </p:txBody>
      </p:sp>
    </p:spTree>
    <p:extLst>
      <p:ext uri="{BB962C8B-B14F-4D97-AF65-F5344CB8AC3E}">
        <p14:creationId xmlns:p14="http://schemas.microsoft.com/office/powerpoint/2010/main" val="3973422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 of the previous lecture</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dirty="0"/>
              <a:t>The political and legal environments give us the </a:t>
            </a:r>
            <a:r>
              <a:rPr lang="en-GB" sz="2800" b="1" dirty="0"/>
              <a:t>fifth and sixth STEEPLE factors. </a:t>
            </a:r>
            <a:r>
              <a:rPr lang="en-GB" sz="2800" dirty="0"/>
              <a:t>Laws, </a:t>
            </a:r>
            <a:r>
              <a:rPr lang="en-GB" sz="2800" b="1" dirty="0"/>
              <a:t>regulations and codes of practice emanate from national governments, the EU, local government, statutory bodies and trade associations </a:t>
            </a:r>
            <a:r>
              <a:rPr lang="en-GB" sz="2800" dirty="0"/>
              <a:t>to affect the way in which organisations do business. </a:t>
            </a:r>
          </a:p>
          <a:p>
            <a:pPr algn="just"/>
            <a:r>
              <a:rPr lang="en-GB" sz="2800" b="1" dirty="0"/>
              <a:t>Consumer groups</a:t>
            </a:r>
            <a:r>
              <a:rPr lang="en-GB" sz="2800" dirty="0"/>
              <a:t> and other </a:t>
            </a:r>
            <a:r>
              <a:rPr lang="en-GB" sz="2800" b="1" dirty="0"/>
              <a:t>pressure groups</a:t>
            </a:r>
            <a:r>
              <a:rPr lang="en-GB" sz="2800" dirty="0"/>
              <a:t>, such as those representing the ecological movement, health issues and animal rights, are active in trying to persuade government to deregulate or legislate, or </a:t>
            </a:r>
            <a:r>
              <a:rPr lang="en-GB" sz="2800" b="1" dirty="0"/>
              <a:t>to influence the scope and content of new legislation</a:t>
            </a:r>
            <a:endParaRPr lang="en-US" sz="2800" b="1" dirty="0"/>
          </a:p>
        </p:txBody>
      </p:sp>
    </p:spTree>
    <p:extLst>
      <p:ext uri="{BB962C8B-B14F-4D97-AF65-F5344CB8AC3E}">
        <p14:creationId xmlns:p14="http://schemas.microsoft.com/office/powerpoint/2010/main" val="3910324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 of the previous lecture</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final STEEPLE factor is </a:t>
            </a:r>
            <a:r>
              <a:rPr lang="en-GB" sz="2800" b="1" dirty="0"/>
              <a:t>the ecological environment, reflecting a growing concern about the natural environment and the impact of consumerism upon it</a:t>
            </a:r>
            <a:r>
              <a:rPr lang="en-GB" sz="2800" dirty="0"/>
              <a:t>. Organisations need to consider, for example, how they can </a:t>
            </a:r>
            <a:r>
              <a:rPr lang="en-GB" sz="2800" b="1" dirty="0"/>
              <a:t>reduce their carbon footprints </a:t>
            </a:r>
            <a:r>
              <a:rPr lang="en-GB" sz="2800" dirty="0"/>
              <a:t>and continue to satisfy consumer needs and </a:t>
            </a:r>
            <a:r>
              <a:rPr lang="en-GB" sz="2800" b="1" dirty="0"/>
              <a:t>wants more sustainably.</a:t>
            </a:r>
            <a:endParaRPr lang="en-US" sz="2800" b="1" dirty="0"/>
          </a:p>
        </p:txBody>
      </p:sp>
    </p:spTree>
    <p:extLst>
      <p:ext uri="{BB962C8B-B14F-4D97-AF65-F5344CB8AC3E}">
        <p14:creationId xmlns:p14="http://schemas.microsoft.com/office/powerpoint/2010/main" val="4110783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Case study 02, </a:t>
            </a:r>
            <a:r>
              <a:rPr lang="en-US" b="1" dirty="0">
                <a:solidFill>
                  <a:schemeClr val="accent5"/>
                </a:solidFill>
              </a:rPr>
              <a:t>page 75</a:t>
            </a:r>
            <a:r>
              <a:rPr lang="en-US" dirty="0">
                <a:solidFill>
                  <a:schemeClr val="accent5"/>
                </a:solidFill>
              </a:rPr>
              <a:t> </a:t>
            </a:r>
            <a:br>
              <a:rPr lang="en-US" dirty="0">
                <a:solidFill>
                  <a:schemeClr val="accent5"/>
                </a:solidFill>
              </a:rPr>
            </a:br>
            <a:r>
              <a:rPr lang="en-US" dirty="0">
                <a:solidFill>
                  <a:schemeClr val="accent5"/>
                </a:solidFill>
              </a:rPr>
              <a:t>GOT ANY GUM, CHUM?</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Wrigley’s has a dominant position in the global chewing gum market with annual sales of over </a:t>
            </a:r>
            <a:r>
              <a:rPr lang="en-GB" sz="2800" b="1" dirty="0"/>
              <a:t>$22 billion with sales in 180 countries.</a:t>
            </a:r>
            <a:endParaRPr lang="en-US" sz="2800" dirty="0"/>
          </a:p>
        </p:txBody>
      </p:sp>
      <p:pic>
        <p:nvPicPr>
          <p:cNvPr id="3074" name="Picture 2" descr="https://heberlink.de/wp-content/uploads/wrigley_extra_car_promo_zusatzmaterialien.jpg">
            <a:extLst>
              <a:ext uri="{FF2B5EF4-FFF2-40B4-BE49-F238E27FC236}">
                <a16:creationId xmlns="" xmlns:a16="http://schemas.microsoft.com/office/drawing/2014/main" id="{CD55B467-273C-410A-B1E3-D71A480A5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1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The Founding of a Chewing Gum Empire: Wrigley and His Freebies</a:t>
            </a:r>
            <a:endParaRPr lang="en-US" dirty="0">
              <a:solidFill>
                <a:schemeClr val="accent5"/>
              </a:solidFill>
            </a:endParaRPr>
          </a:p>
        </p:txBody>
      </p:sp>
      <p:pic>
        <p:nvPicPr>
          <p:cNvPr id="6" name="04 The Founding of a Chewing Gum Empire Wrigley and His Freebies">
            <a:hlinkClick r:id="" action="ppaction://media"/>
            <a:extLst>
              <a:ext uri="{FF2B5EF4-FFF2-40B4-BE49-F238E27FC236}">
                <a16:creationId xmlns="" xmlns:a16="http://schemas.microsoft.com/office/drawing/2014/main" id="{0F6E6F76-8268-4810-89CD-5BDA16A89781}"/>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38427"/>
            <a:ext cx="9144000" cy="5143384"/>
          </a:xfrm>
        </p:spPr>
      </p:pic>
    </p:spTree>
    <p:extLst>
      <p:ext uri="{BB962C8B-B14F-4D97-AF65-F5344CB8AC3E}">
        <p14:creationId xmlns:p14="http://schemas.microsoft.com/office/powerpoint/2010/main" val="33064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2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BUBBLEGUM | How It's Made</a:t>
            </a:r>
          </a:p>
        </p:txBody>
      </p:sp>
      <p:pic>
        <p:nvPicPr>
          <p:cNvPr id="4" name="04 BUBBLEGUM  How Its Made">
            <a:hlinkClick r:id="" action="ppaction://media"/>
            <a:extLst>
              <a:ext uri="{FF2B5EF4-FFF2-40B4-BE49-F238E27FC236}">
                <a16:creationId xmlns="" xmlns:a16="http://schemas.microsoft.com/office/drawing/2014/main" id="{098CBC24-F811-47B3-B267-166E52257809}"/>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14616"/>
            <a:ext cx="9144000" cy="5143384"/>
          </a:xfrm>
        </p:spPr>
      </p:pic>
    </p:spTree>
    <p:extLst>
      <p:ext uri="{BB962C8B-B14F-4D97-AF65-F5344CB8AC3E}">
        <p14:creationId xmlns:p14="http://schemas.microsoft.com/office/powerpoint/2010/main" val="11152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5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Questions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20000"/>
          </a:bodyPr>
          <a:lstStyle/>
          <a:p>
            <a:pPr marL="0" indent="0" algn="just">
              <a:buNone/>
            </a:pPr>
            <a:r>
              <a:rPr lang="en-GB" sz="2800" dirty="0"/>
              <a:t>1 Summarise the ways in which STEEPLE factors affected the UK gum market in 2007. </a:t>
            </a:r>
          </a:p>
          <a:p>
            <a:pPr marL="0" indent="0" algn="just">
              <a:buNone/>
            </a:pPr>
            <a:r>
              <a:rPr lang="en-GB" sz="2800" dirty="0"/>
              <a:t>2 Thinking about the microeconomic environment in particular (p. 58 et seq.), how would you describe the market structure (a) before Trident’s entry, and (b) in 2010? Why do you think the market structure has evolved in that way? </a:t>
            </a:r>
          </a:p>
          <a:p>
            <a:pPr marL="0" indent="0" algn="just">
              <a:buNone/>
            </a:pPr>
            <a:r>
              <a:rPr lang="en-GB" sz="2800" dirty="0"/>
              <a:t>3 Why do you think that Cadbury was initially so successful in competing against the market leader, Wrigley’s, with the Trident launch? </a:t>
            </a:r>
          </a:p>
          <a:p>
            <a:pPr marL="0" indent="0" algn="just">
              <a:buNone/>
            </a:pPr>
            <a:r>
              <a:rPr lang="en-GB" sz="2800" dirty="0"/>
              <a:t>4 Which factors should manufacturers pay particular attention to today, in order to achieve a strong and sustainable position in this market? Why?</a:t>
            </a:r>
            <a:endParaRPr lang="en-US" sz="2800" dirty="0"/>
          </a:p>
        </p:txBody>
      </p:sp>
    </p:spTree>
    <p:extLst>
      <p:ext uri="{BB962C8B-B14F-4D97-AF65-F5344CB8AC3E}">
        <p14:creationId xmlns:p14="http://schemas.microsoft.com/office/powerpoint/2010/main" val="3810548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endParaRPr lang="en-US" sz="2800" dirty="0"/>
          </a:p>
        </p:txBody>
      </p:sp>
      <p:pic>
        <p:nvPicPr>
          <p:cNvPr id="4" name="Picture 3">
            <a:extLst>
              <a:ext uri="{FF2B5EF4-FFF2-40B4-BE49-F238E27FC236}">
                <a16:creationId xmlns="" xmlns:a16="http://schemas.microsoft.com/office/drawing/2014/main" id="{D6D6B873-0A62-4B24-B549-0886AF208002}"/>
              </a:ext>
            </a:extLst>
          </p:cNvPr>
          <p:cNvPicPr>
            <a:picLocks noChangeAspect="1"/>
          </p:cNvPicPr>
          <p:nvPr/>
        </p:nvPicPr>
        <p:blipFill>
          <a:blip r:embed="rId3"/>
          <a:stretch>
            <a:fillRect/>
          </a:stretch>
        </p:blipFill>
        <p:spPr>
          <a:xfrm>
            <a:off x="0" y="973628"/>
            <a:ext cx="9144000" cy="5908183"/>
          </a:xfrm>
          <a:prstGeom prst="rect">
            <a:avLst/>
          </a:prstGeom>
        </p:spPr>
      </p:pic>
      <p:pic>
        <p:nvPicPr>
          <p:cNvPr id="6" name="Picture 5">
            <a:extLst>
              <a:ext uri="{FF2B5EF4-FFF2-40B4-BE49-F238E27FC236}">
                <a16:creationId xmlns="" xmlns:a16="http://schemas.microsoft.com/office/drawing/2014/main" id="{E6D21734-6694-47B4-B2C8-19D0C0CDC238}"/>
              </a:ext>
            </a:extLst>
          </p:cNvPr>
          <p:cNvPicPr>
            <a:picLocks noChangeAspect="1"/>
          </p:cNvPicPr>
          <p:nvPr/>
        </p:nvPicPr>
        <p:blipFill>
          <a:blip r:embed="rId4"/>
          <a:stretch>
            <a:fillRect/>
          </a:stretch>
        </p:blipFill>
        <p:spPr>
          <a:xfrm>
            <a:off x="0" y="0"/>
            <a:ext cx="9144000" cy="1865230"/>
          </a:xfrm>
          <a:prstGeom prst="rect">
            <a:avLst/>
          </a:prstGeom>
        </p:spPr>
      </p:pic>
    </p:spTree>
    <p:extLst>
      <p:ext uri="{BB962C8B-B14F-4D97-AF65-F5344CB8AC3E}">
        <p14:creationId xmlns:p14="http://schemas.microsoft.com/office/powerpoint/2010/main" val="2053134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Lecture 05</a:t>
            </a:r>
            <a:br>
              <a:rPr lang="en-US" dirty="0">
                <a:solidFill>
                  <a:schemeClr val="accent5"/>
                </a:solidFill>
              </a:rPr>
            </a:br>
            <a:r>
              <a:rPr lang="en-US" dirty="0">
                <a:solidFill>
                  <a:schemeClr val="accent5"/>
                </a:solidFill>
              </a:rPr>
              <a:t>Buyer </a:t>
            </a:r>
            <a:r>
              <a:rPr lang="en-US" dirty="0" err="1">
                <a:solidFill>
                  <a:schemeClr val="accent5"/>
                </a:solidFill>
              </a:rPr>
              <a:t>behaviour</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85000" lnSpcReduction="20000"/>
          </a:bodyPr>
          <a:lstStyle/>
          <a:p>
            <a:pPr marL="0" indent="0" algn="just">
              <a:buNone/>
            </a:pPr>
            <a:r>
              <a:rPr lang="en-US" sz="2800" dirty="0"/>
              <a:t>LEARNING OBJECTIVES. </a:t>
            </a:r>
            <a:r>
              <a:rPr lang="en-GB" sz="2800" dirty="0"/>
              <a:t>This lecture will help you to:</a:t>
            </a:r>
            <a:endParaRPr lang="en-US" sz="2800" dirty="0"/>
          </a:p>
          <a:p>
            <a:pPr algn="just"/>
            <a:r>
              <a:rPr lang="en-GB" sz="2800" dirty="0"/>
              <a:t>understand the decision-making processes that consumers go through as they make a purchase; </a:t>
            </a:r>
          </a:p>
          <a:p>
            <a:pPr algn="just"/>
            <a:r>
              <a:rPr lang="en-GB" sz="2800" dirty="0"/>
              <a:t>appreciate how those processes differ between different buying situations; </a:t>
            </a:r>
          </a:p>
          <a:p>
            <a:pPr algn="just"/>
            <a:r>
              <a:rPr lang="en-GB" sz="2800" dirty="0"/>
              <a:t>understand the influences that affect decision-making, whether environmental, psychological or sociocultural and the implications of those processes and influences for marketing strategies; </a:t>
            </a:r>
          </a:p>
          <a:p>
            <a:pPr algn="just"/>
            <a:r>
              <a:rPr lang="en-GB" sz="2800" dirty="0"/>
              <a:t>understand the nature and structure of B2B buying and the differences between B2B and consumer buying; and</a:t>
            </a:r>
          </a:p>
          <a:p>
            <a:pPr algn="just"/>
            <a:r>
              <a:rPr lang="en-GB" sz="2800" dirty="0"/>
              <a:t>analyse the B2B buying process and the factors that influence the outcomes</a:t>
            </a:r>
            <a:endParaRPr lang="en-US" sz="2800" dirty="0"/>
          </a:p>
        </p:txBody>
      </p:sp>
    </p:spTree>
    <p:extLst>
      <p:ext uri="{BB962C8B-B14F-4D97-AF65-F5344CB8AC3E}">
        <p14:creationId xmlns:p14="http://schemas.microsoft.com/office/powerpoint/2010/main" val="2041429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Relax and read the marketing related news: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2854195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INTRODUCTION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IN CONTRAST TO topic 2, which looked at the </a:t>
            </a:r>
            <a:r>
              <a:rPr lang="en-GB" sz="2800" b="1" dirty="0"/>
              <a:t>broad backdrop against which marketers have to do business,</a:t>
            </a:r>
            <a:r>
              <a:rPr lang="en-GB" sz="2800" dirty="0"/>
              <a:t> this lecture focuses closely on </a:t>
            </a:r>
            <a:r>
              <a:rPr lang="en-GB" sz="2800" b="1" dirty="0"/>
              <a:t>consumers and B2B customers </a:t>
            </a:r>
            <a:r>
              <a:rPr lang="en-GB" sz="2800" dirty="0"/>
              <a:t>who are at the centre of many a marketer’s universe. It is very important </a:t>
            </a:r>
            <a:r>
              <a:rPr lang="en-GB" sz="2800" b="1" dirty="0"/>
              <a:t>to understand the more personal and specific influences affecting those customers and the nature of the decision-making processes</a:t>
            </a:r>
            <a:r>
              <a:rPr lang="en-GB" sz="2800" dirty="0"/>
              <a:t> through which they go.</a:t>
            </a:r>
            <a:endParaRPr lang="en-US" sz="2800" dirty="0"/>
          </a:p>
        </p:txBody>
      </p:sp>
    </p:spTree>
    <p:extLst>
      <p:ext uri="{BB962C8B-B14F-4D97-AF65-F5344CB8AC3E}">
        <p14:creationId xmlns:p14="http://schemas.microsoft.com/office/powerpoint/2010/main" val="2380009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dirty="0"/>
              <a:t>This lecture, therefore, begins by looking at </a:t>
            </a:r>
            <a:r>
              <a:rPr lang="en-GB" sz="2800" b="1" dirty="0"/>
              <a:t>consumers as buyers and analysing the factors, both internal and external</a:t>
            </a:r>
            <a:r>
              <a:rPr lang="en-GB" sz="2800" dirty="0"/>
              <a:t>, that determine how and why they make their choices. </a:t>
            </a:r>
          </a:p>
          <a:p>
            <a:pPr algn="just"/>
            <a:r>
              <a:rPr lang="en-GB" sz="2800" dirty="0"/>
              <a:t>The later part of the lecture </a:t>
            </a:r>
            <a:r>
              <a:rPr lang="en-GB" sz="2800" b="1" dirty="0"/>
              <a:t>examines B2B buyer behaviour. </a:t>
            </a:r>
            <a:r>
              <a:rPr lang="en-GB" sz="2800" dirty="0"/>
              <a:t>Having considered some of the </a:t>
            </a:r>
            <a:r>
              <a:rPr lang="en-GB" sz="2800" b="1" dirty="0"/>
              <a:t>differences between consumers and B2B customers </a:t>
            </a:r>
            <a:r>
              <a:rPr lang="en-GB" sz="2800" dirty="0"/>
              <a:t>in terms of how and why they purchase goods and services, we shall then </a:t>
            </a:r>
            <a:r>
              <a:rPr lang="en-GB" sz="2800" b="1" dirty="0"/>
              <a:t>analyse the B2B buying process and the pressures that shape the decisions that are made within an organisational market. </a:t>
            </a:r>
            <a:endParaRPr lang="en-US" sz="2800" b="1" dirty="0"/>
          </a:p>
        </p:txBody>
      </p:sp>
    </p:spTree>
    <p:extLst>
      <p:ext uri="{BB962C8B-B14F-4D97-AF65-F5344CB8AC3E}">
        <p14:creationId xmlns:p14="http://schemas.microsoft.com/office/powerpoint/2010/main" val="3917418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The consumer decision-making process </a:t>
            </a:r>
            <a:endParaRPr lang="en-US" b="1"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Figure 3.1 - The consumer buying decision-making process and its influencing factors - offers a </a:t>
            </a:r>
            <a:r>
              <a:rPr lang="en-GB" sz="2800" b="1" dirty="0"/>
              <a:t>deceptively simple model of buyer behaviour presented as a logical flow of activities</a:t>
            </a:r>
            <a:r>
              <a:rPr lang="en-GB" sz="2800" dirty="0"/>
              <a:t>, working through from problem recognition to purchase to post-purchase evaluation. This section of this lecture deals with </a:t>
            </a:r>
            <a:r>
              <a:rPr lang="en-GB" sz="2800" b="1" dirty="0"/>
              <a:t>this core process.</a:t>
            </a:r>
            <a:endParaRPr lang="en-US" sz="2800" b="1" dirty="0"/>
          </a:p>
        </p:txBody>
      </p:sp>
    </p:spTree>
    <p:extLst>
      <p:ext uri="{BB962C8B-B14F-4D97-AF65-F5344CB8AC3E}">
        <p14:creationId xmlns:p14="http://schemas.microsoft.com/office/powerpoint/2010/main" val="1949680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endParaRPr lang="en-US" sz="2800" dirty="0"/>
          </a:p>
        </p:txBody>
      </p:sp>
      <p:pic>
        <p:nvPicPr>
          <p:cNvPr id="4" name="Picture 3">
            <a:extLst>
              <a:ext uri="{FF2B5EF4-FFF2-40B4-BE49-F238E27FC236}">
                <a16:creationId xmlns="" xmlns:a16="http://schemas.microsoft.com/office/drawing/2014/main" id="{2E707E6C-CACD-431F-9D3D-6896582B7920}"/>
              </a:ext>
            </a:extLst>
          </p:cNvPr>
          <p:cNvPicPr>
            <a:picLocks noChangeAspect="1"/>
          </p:cNvPicPr>
          <p:nvPr/>
        </p:nvPicPr>
        <p:blipFill>
          <a:blip r:embed="rId3"/>
          <a:stretch>
            <a:fillRect/>
          </a:stretch>
        </p:blipFill>
        <p:spPr>
          <a:xfrm>
            <a:off x="800100" y="323850"/>
            <a:ext cx="7334250" cy="6534150"/>
          </a:xfrm>
          <a:prstGeom prst="rect">
            <a:avLst/>
          </a:prstGeom>
        </p:spPr>
      </p:pic>
    </p:spTree>
    <p:extLst>
      <p:ext uri="{BB962C8B-B14F-4D97-AF65-F5344CB8AC3E}">
        <p14:creationId xmlns:p14="http://schemas.microsoft.com/office/powerpoint/2010/main" val="3164894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normAutofit fontScale="90000"/>
          </a:bodyPr>
          <a:lstStyle/>
          <a:p>
            <a:r>
              <a:rPr lang="en-GB" dirty="0">
                <a:solidFill>
                  <a:schemeClr val="accent5"/>
                </a:solidFill>
              </a:rPr>
              <a:t>How, why and when we eat is of interest to those supplying the snack-food market p. 82</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endParaRPr lang="en-US" sz="2800" dirty="0"/>
          </a:p>
        </p:txBody>
      </p:sp>
      <p:pic>
        <p:nvPicPr>
          <p:cNvPr id="4" name="Picture 3">
            <a:extLst>
              <a:ext uri="{FF2B5EF4-FFF2-40B4-BE49-F238E27FC236}">
                <a16:creationId xmlns="" xmlns:a16="http://schemas.microsoft.com/office/drawing/2014/main" id="{A2B9CDA1-7A40-448E-A3C2-F18723DD0743}"/>
              </a:ext>
            </a:extLst>
          </p:cNvPr>
          <p:cNvPicPr>
            <a:picLocks noChangeAspect="1"/>
          </p:cNvPicPr>
          <p:nvPr/>
        </p:nvPicPr>
        <p:blipFill>
          <a:blip r:embed="rId3"/>
          <a:stretch>
            <a:fillRect/>
          </a:stretch>
        </p:blipFill>
        <p:spPr>
          <a:xfrm>
            <a:off x="0" y="2211423"/>
            <a:ext cx="9144000" cy="2435153"/>
          </a:xfrm>
          <a:prstGeom prst="rect">
            <a:avLst/>
          </a:prstGeom>
        </p:spPr>
      </p:pic>
    </p:spTree>
    <p:extLst>
      <p:ext uri="{BB962C8B-B14F-4D97-AF65-F5344CB8AC3E}">
        <p14:creationId xmlns:p14="http://schemas.microsoft.com/office/powerpoint/2010/main" val="2839680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Decision-making models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a:bodyPr>
          <a:lstStyle/>
          <a:p>
            <a:pPr marL="0" indent="0" algn="just">
              <a:buNone/>
            </a:pPr>
            <a:r>
              <a:rPr lang="en-GB" sz="2400" dirty="0"/>
              <a:t>There have been many attempts </a:t>
            </a:r>
            <a:r>
              <a:rPr lang="en-GB" sz="2400" b="1" dirty="0"/>
              <a:t>to create models of consumer decision-making of greater or lesser complexity and detail </a:t>
            </a:r>
            <a:r>
              <a:rPr lang="en-GB" sz="2400" dirty="0"/>
              <a:t>that try to capture the richness of the experience. </a:t>
            </a:r>
          </a:p>
          <a:p>
            <a:pPr marL="0" indent="0" algn="just">
              <a:buNone/>
            </a:pPr>
            <a:r>
              <a:rPr lang="en-GB" sz="2400" dirty="0"/>
              <a:t>The Engel, Blackwell and </a:t>
            </a:r>
            <a:r>
              <a:rPr lang="en-GB" sz="2400" dirty="0" err="1"/>
              <a:t>Miniard</a:t>
            </a:r>
            <a:r>
              <a:rPr lang="en-GB" sz="2400" dirty="0"/>
              <a:t> (1990) model presented here, although concise and simple in its outline, </a:t>
            </a:r>
            <a:r>
              <a:rPr lang="en-GB" sz="2400" b="1" dirty="0"/>
              <a:t>provides a framework that still allows us to consider, through discussion, many of the more complex elements.</a:t>
            </a:r>
            <a:r>
              <a:rPr lang="en-GB" sz="2400" dirty="0"/>
              <a:t> It traces the progress of a purchasing event </a:t>
            </a:r>
            <a:r>
              <a:rPr lang="en-GB" sz="2400" b="1" dirty="0"/>
              <a:t>stage by stage from the buyer’s point of view,</a:t>
            </a:r>
            <a:r>
              <a:rPr lang="en-GB" sz="2400" dirty="0"/>
              <a:t> including the definition of likely information needs and consideration of the level of rationality and analytical behaviour leading to the eventual decision. </a:t>
            </a:r>
          </a:p>
          <a:p>
            <a:pPr marL="0" indent="0" algn="just">
              <a:buNone/>
            </a:pPr>
            <a:r>
              <a:rPr lang="en-GB" sz="2400" dirty="0"/>
              <a:t>We now look at each stage in turn. look at each stage in turn.</a:t>
            </a:r>
            <a:endParaRPr lang="en-US" sz="2400" dirty="0"/>
          </a:p>
        </p:txBody>
      </p:sp>
    </p:spTree>
    <p:extLst>
      <p:ext uri="{BB962C8B-B14F-4D97-AF65-F5344CB8AC3E}">
        <p14:creationId xmlns:p14="http://schemas.microsoft.com/office/powerpoint/2010/main" val="879043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Problem recognition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In trying to rationalise the decision-making process, this is a good place to begin. </a:t>
            </a:r>
            <a:r>
              <a:rPr lang="en-GB" sz="2800" b="1" dirty="0"/>
              <a:t>After all, if you are not aware that you have a ‘problem</a:t>
            </a:r>
            <a:r>
              <a:rPr lang="en-GB" sz="2800" dirty="0"/>
              <a:t>’, how can you decide to purchase something to solve it? </a:t>
            </a:r>
            <a:endParaRPr lang="en-US" sz="2800" dirty="0"/>
          </a:p>
        </p:txBody>
      </p:sp>
    </p:spTree>
    <p:extLst>
      <p:ext uri="{BB962C8B-B14F-4D97-AF65-F5344CB8AC3E}">
        <p14:creationId xmlns:p14="http://schemas.microsoft.com/office/powerpoint/2010/main" val="503281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77500" lnSpcReduction="20000"/>
          </a:bodyPr>
          <a:lstStyle/>
          <a:p>
            <a:pPr algn="just"/>
            <a:r>
              <a:rPr lang="en-GB" sz="2800" b="1" dirty="0"/>
              <a:t>Where psychological needs are involved, </a:t>
            </a:r>
            <a:r>
              <a:rPr lang="en-GB" sz="2800" dirty="0"/>
              <a:t>however, the problem recognition may be a slow dawning or may lead to a sudden impulse, when the consumer, realising that the current position or feeling is not the desired one, decides to do something to change it through a purchase (Bruner and </a:t>
            </a:r>
            <a:r>
              <a:rPr lang="en-GB" sz="2800" dirty="0" err="1"/>
              <a:t>Pomazal</a:t>
            </a:r>
            <a:r>
              <a:rPr lang="en-GB" sz="2800" dirty="0"/>
              <a:t>, 1988). </a:t>
            </a:r>
          </a:p>
          <a:p>
            <a:pPr algn="just"/>
            <a:r>
              <a:rPr lang="en-GB" sz="2800" i="1" dirty="0"/>
              <a:t>Imagine, for instance, that you are wandering round the supermarket after a tough day at work. You’re tired, listless and a bit depressed. You’ve filled your trolley with the potatoes, bread and milk you intended to buy, but you also slip a bar of chocolate (or worse!) in there on the basis that it will cheer you up as you drive home. The ‘problem’ here is less definable, based on a vague psychological feeling, and it follows that the solution is also less definable – it could be chocolate, cream buns, wine or clothing, whatever takes the purchaser’s fancy</a:t>
            </a:r>
            <a:endParaRPr lang="en-US" sz="2800" i="1" dirty="0"/>
          </a:p>
        </p:txBody>
      </p:sp>
    </p:spTree>
    <p:extLst>
      <p:ext uri="{BB962C8B-B14F-4D97-AF65-F5344CB8AC3E}">
        <p14:creationId xmlns:p14="http://schemas.microsoft.com/office/powerpoint/2010/main" val="1587329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Example from the 84th page </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Laundry products have a long and venerable history of playing on housewives’ fears of being judged inadequate because their family’s clothes don’t look as white or as clean as their neighbours’.</a:t>
            </a:r>
            <a:endParaRPr lang="en-US" sz="2800" dirty="0"/>
          </a:p>
        </p:txBody>
      </p:sp>
      <p:pic>
        <p:nvPicPr>
          <p:cNvPr id="4" name="Picture 3">
            <a:extLst>
              <a:ext uri="{FF2B5EF4-FFF2-40B4-BE49-F238E27FC236}">
                <a16:creationId xmlns="" xmlns:a16="http://schemas.microsoft.com/office/drawing/2014/main" id="{44639A3C-EF63-4D81-A837-43CF6BAB8EDB}"/>
              </a:ext>
            </a:extLst>
          </p:cNvPr>
          <p:cNvPicPr>
            <a:picLocks noChangeAspect="1"/>
          </p:cNvPicPr>
          <p:nvPr/>
        </p:nvPicPr>
        <p:blipFill>
          <a:blip r:embed="rId3"/>
          <a:stretch>
            <a:fillRect/>
          </a:stretch>
        </p:blipFill>
        <p:spPr>
          <a:xfrm>
            <a:off x="0" y="4582930"/>
            <a:ext cx="9144000" cy="2318111"/>
          </a:xfrm>
          <a:prstGeom prst="rect">
            <a:avLst/>
          </a:prstGeom>
        </p:spPr>
      </p:pic>
    </p:spTree>
    <p:extLst>
      <p:ext uri="{BB962C8B-B14F-4D97-AF65-F5344CB8AC3E}">
        <p14:creationId xmlns:p14="http://schemas.microsoft.com/office/powerpoint/2010/main" val="4241122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marL="0" indent="0" algn="just">
              <a:buNone/>
            </a:pPr>
            <a:r>
              <a:rPr lang="en-GB" sz="2800" dirty="0"/>
              <a:t>There is, of course, </a:t>
            </a:r>
            <a:r>
              <a:rPr lang="en-GB" sz="2800" b="1" dirty="0"/>
              <a:t>a significant difference between being aware of a need or problem and being able to do something about it. </a:t>
            </a:r>
          </a:p>
          <a:p>
            <a:pPr marL="0" indent="0" algn="just">
              <a:buNone/>
            </a:pPr>
            <a:r>
              <a:rPr lang="en-GB" sz="2800" dirty="0"/>
              <a:t>Many needs are latent and remain unfulfilled, either because consumers decide not to do anything about it now, or because they are unable to do anything.</a:t>
            </a:r>
          </a:p>
          <a:p>
            <a:pPr marL="0" indent="0" algn="just">
              <a:buNone/>
            </a:pPr>
            <a:r>
              <a:rPr lang="en-GB" sz="2800" dirty="0"/>
              <a:t>We might all feel the need for a three-week holiday in some exotic part of the world, </a:t>
            </a:r>
            <a:r>
              <a:rPr lang="en-GB" sz="2800" b="1" dirty="0"/>
              <a:t>but we must not only be willing, but also financially able</a:t>
            </a:r>
            <a:r>
              <a:rPr lang="en-GB" sz="2800" dirty="0"/>
              <a:t>. </a:t>
            </a:r>
          </a:p>
          <a:p>
            <a:pPr marL="0" indent="0" algn="just">
              <a:buNone/>
            </a:pPr>
            <a:r>
              <a:rPr lang="en-GB" sz="2800" dirty="0"/>
              <a:t>Problem recognition, if it is to lead anywhere, therefore requires both the willingness and the ability to fulfil the emerging need.</a:t>
            </a:r>
            <a:endParaRPr lang="en-US" sz="2800" dirty="0"/>
          </a:p>
        </p:txBody>
      </p:sp>
    </p:spTree>
    <p:extLst>
      <p:ext uri="{BB962C8B-B14F-4D97-AF65-F5344CB8AC3E}">
        <p14:creationId xmlns:p14="http://schemas.microsoft.com/office/powerpoint/2010/main" val="76897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a:bodyPr>
          <a:lstStyle/>
          <a:p>
            <a:pPr marL="0" indent="0" algn="just">
              <a:buNone/>
            </a:pPr>
            <a:r>
              <a:rPr lang="en-GB" sz="2800" dirty="0"/>
              <a:t>2019 China Cup to take place in Nanning in </a:t>
            </a:r>
            <a:r>
              <a:rPr lang="en-GB" sz="2800" dirty="0" smtClean="0"/>
              <a:t>March</a:t>
            </a:r>
          </a:p>
          <a:p>
            <a:pPr marL="0" indent="0" algn="just">
              <a:buNone/>
            </a:pPr>
            <a:r>
              <a:rPr lang="en-GB" sz="4800" b="1" dirty="0" smtClean="0"/>
              <a:t>Goal</a:t>
            </a:r>
            <a:endParaRPr lang="en-GB" sz="4800" b="1" dirty="0"/>
          </a:p>
          <a:p>
            <a:pPr algn="just"/>
            <a:r>
              <a:rPr lang="en-GB" sz="2800" dirty="0"/>
              <a:t>NANNING, China, Feb. 26 (Xinhua) -- The 2019 GREE China Cup International Football Championship will be held from March 21 to 25 in Nanning, capital city of South China's Guangxi Zhuang Autonomous Region.</a:t>
            </a:r>
          </a:p>
          <a:p>
            <a:pPr algn="just"/>
            <a:r>
              <a:rPr lang="en-GB" sz="2800" dirty="0"/>
              <a:t>The four-team tournament will feature national teams from Uruguay, Uzbekistan, Thailand and hosts China.</a:t>
            </a:r>
          </a:p>
        </p:txBody>
      </p:sp>
      <p:pic>
        <p:nvPicPr>
          <p:cNvPr id="4" name="Picture 3">
            <a:extLst>
              <a:ext uri="{FF2B5EF4-FFF2-40B4-BE49-F238E27FC236}">
                <a16:creationId xmlns="" xmlns:a16="http://schemas.microsoft.com/office/drawing/2014/main" id="{5F3D1637-3152-4ED9-9507-41C1D87A26E5}"/>
              </a:ext>
            </a:extLst>
          </p:cNvPr>
          <p:cNvPicPr>
            <a:picLocks noChangeAspect="1"/>
          </p:cNvPicPr>
          <p:nvPr/>
        </p:nvPicPr>
        <p:blipFill>
          <a:blip r:embed="rId3"/>
          <a:stretch>
            <a:fillRect/>
          </a:stretch>
        </p:blipFill>
        <p:spPr>
          <a:xfrm>
            <a:off x="0" y="0"/>
            <a:ext cx="9144000" cy="1594594"/>
          </a:xfrm>
          <a:prstGeom prst="rect">
            <a:avLst/>
          </a:prstGeom>
        </p:spPr>
      </p:pic>
    </p:spTree>
    <p:extLst>
      <p:ext uri="{BB962C8B-B14F-4D97-AF65-F5344CB8AC3E}">
        <p14:creationId xmlns:p14="http://schemas.microsoft.com/office/powerpoint/2010/main" val="2894627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Information search</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algn="just"/>
            <a:r>
              <a:rPr lang="en-GB" sz="2800" dirty="0"/>
              <a:t>Defining the problem is one thing, but defining and implementing the solution is something else. The questions to be answered include what kind of purchase will solve the problem, where and how it can be obtained, what information is needed to arrive at a decision and where that information is available. </a:t>
            </a:r>
          </a:p>
          <a:p>
            <a:pPr algn="just"/>
            <a:r>
              <a:rPr lang="en-GB" sz="2800" dirty="0"/>
              <a:t>In some cases, consumers will actively search out relevant information with a view to using it in making a decision, but they can also acquire information passively, storing it away until it is needed.</a:t>
            </a:r>
            <a:endParaRPr lang="en-US" sz="2800" dirty="0"/>
          </a:p>
        </p:txBody>
      </p:sp>
    </p:spTree>
    <p:extLst>
      <p:ext uri="{BB962C8B-B14F-4D97-AF65-F5344CB8AC3E}">
        <p14:creationId xmlns:p14="http://schemas.microsoft.com/office/powerpoint/2010/main" val="593893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Information search</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b="1" dirty="0"/>
              <a:t>Not all external sources of information are controlled by the marketer </a:t>
            </a:r>
            <a:r>
              <a:rPr lang="en-GB" sz="2800" dirty="0"/>
              <a:t>– don’t forget the power of word of mouth as a marketing tool. </a:t>
            </a:r>
            <a:r>
              <a:rPr lang="en-GB" sz="2800" b="1" dirty="0"/>
              <a:t>Friends, family and colleagues, for example, may all give advice</a:t>
            </a:r>
            <a:r>
              <a:rPr lang="en-GB" sz="2800" dirty="0"/>
              <a:t>, whether based on experience, knowledge or opinion, to the would-be decision maker in this phase. </a:t>
            </a:r>
            <a:r>
              <a:rPr lang="en-GB" sz="2800" b="1" dirty="0"/>
              <a:t>People are more likely to trust information given through word of mouth</a:t>
            </a:r>
            <a:endParaRPr lang="en-US" sz="2800" b="1" dirty="0"/>
          </a:p>
        </p:txBody>
      </p:sp>
    </p:spTree>
    <p:extLst>
      <p:ext uri="{BB962C8B-B14F-4D97-AF65-F5344CB8AC3E}">
        <p14:creationId xmlns:p14="http://schemas.microsoft.com/office/powerpoint/2010/main" val="3527178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Information search</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In other situations, the consumer might seek </a:t>
            </a:r>
            <a:r>
              <a:rPr lang="en-GB" sz="2800" b="1" dirty="0"/>
              <a:t>out information from the internet, specialist publications, retailers or even from marketing literature.</a:t>
            </a:r>
            <a:r>
              <a:rPr lang="en-GB" sz="2800" dirty="0"/>
              <a:t> </a:t>
            </a:r>
          </a:p>
          <a:p>
            <a:pPr algn="just"/>
            <a:r>
              <a:rPr lang="en-GB" sz="2800" dirty="0"/>
              <a:t>For example, when buying a car, potential buyers </a:t>
            </a:r>
            <a:r>
              <a:rPr lang="en-GB" sz="2800" b="1" dirty="0"/>
              <a:t>will probably visit competing dealerships to talk to sales staff</a:t>
            </a:r>
            <a:r>
              <a:rPr lang="en-GB" sz="2800" dirty="0"/>
              <a:t>, look closely at the merchandise and collect brochures.</a:t>
            </a:r>
            <a:endParaRPr lang="en-US" sz="2800" b="1" dirty="0"/>
          </a:p>
        </p:txBody>
      </p:sp>
    </p:spTree>
    <p:extLst>
      <p:ext uri="{BB962C8B-B14F-4D97-AF65-F5344CB8AC3E}">
        <p14:creationId xmlns:p14="http://schemas.microsoft.com/office/powerpoint/2010/main" val="1763480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Information search</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Hauser et al. (1993) emphasise the fact that time pressure can interfere with the information search. They found that consumers spend less time searching for different sources as pressure increases. At the other end of the spectrum, however, information overload may cause problems for the potential purchaser. </a:t>
            </a:r>
            <a:r>
              <a:rPr lang="en-GB" sz="2800" b="1" dirty="0">
                <a:highlight>
                  <a:srgbClr val="FFFF00"/>
                </a:highlight>
              </a:rPr>
              <a:t>There is evidence to suggest that consumers cannot cope with too much information at product level (Keller and </a:t>
            </a:r>
            <a:r>
              <a:rPr lang="en-GB" sz="2800" b="1" dirty="0" err="1">
                <a:highlight>
                  <a:srgbClr val="FFFF00"/>
                </a:highlight>
              </a:rPr>
              <a:t>Staelin</a:t>
            </a:r>
            <a:r>
              <a:rPr lang="en-GB" sz="2800" b="1" dirty="0">
                <a:highlight>
                  <a:srgbClr val="FFFF00"/>
                </a:highlight>
              </a:rPr>
              <a:t>, 1987). </a:t>
            </a:r>
            <a:endParaRPr lang="en-US" sz="2800" b="1" dirty="0">
              <a:highlight>
                <a:srgbClr val="FFFF00"/>
              </a:highlight>
            </a:endParaRPr>
          </a:p>
        </p:txBody>
      </p:sp>
    </p:spTree>
    <p:extLst>
      <p:ext uri="{BB962C8B-B14F-4D97-AF65-F5344CB8AC3E}">
        <p14:creationId xmlns:p14="http://schemas.microsoft.com/office/powerpoint/2010/main" val="741299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Information search</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Thus the greater the relevance of the information to consumers, such as the key benefits and applications of the product, the easier it is for them to assimilate and process that information as part of their </a:t>
            </a:r>
            <a:r>
              <a:rPr lang="en-GB" sz="2800" dirty="0" err="1"/>
              <a:t>decisionmaking</a:t>
            </a:r>
            <a:r>
              <a:rPr lang="en-GB" sz="2800" dirty="0"/>
              <a:t>. </a:t>
            </a:r>
            <a:r>
              <a:rPr lang="en-GB" sz="2800" b="1" dirty="0"/>
              <a:t>In other words, better and more extensive information may actually lead to poorer buying decisions! </a:t>
            </a:r>
            <a:endParaRPr lang="en-US" sz="2800" b="1" dirty="0">
              <a:highlight>
                <a:srgbClr val="FFFF00"/>
              </a:highlight>
            </a:endParaRPr>
          </a:p>
        </p:txBody>
      </p:sp>
    </p:spTree>
    <p:extLst>
      <p:ext uri="{BB962C8B-B14F-4D97-AF65-F5344CB8AC3E}">
        <p14:creationId xmlns:p14="http://schemas.microsoft.com/office/powerpoint/2010/main" val="1613352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Information evaluation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To make the decision easier, the consumer often adopts mental ‘rules of thumb’ that cut corners and lead to a faster decision. The consumer is especially prepared to compromise on the quality and thoroughness of assessment when the problem-solving situation is less risky and complicated. </a:t>
            </a:r>
            <a:r>
              <a:rPr lang="en-GB" sz="2800" b="1" dirty="0">
                <a:highlight>
                  <a:srgbClr val="FFFF00"/>
                </a:highlight>
              </a:rPr>
              <a:t>They may focus on brand, store choice, pricing, promotion or packaging, and will serve to limit the size of the evoked set and to eliminate some of the options.</a:t>
            </a:r>
            <a:endParaRPr lang="en-US" sz="2800" b="1" dirty="0">
              <a:highlight>
                <a:srgbClr val="FFFF00"/>
              </a:highlight>
            </a:endParaRPr>
          </a:p>
        </p:txBody>
      </p:sp>
    </p:spTree>
    <p:extLst>
      <p:ext uri="{BB962C8B-B14F-4D97-AF65-F5344CB8AC3E}">
        <p14:creationId xmlns:p14="http://schemas.microsoft.com/office/powerpoint/2010/main" val="2879976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Decision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algn="just"/>
            <a:r>
              <a:rPr lang="en-GB" sz="2800" b="1" dirty="0"/>
              <a:t>The decision may be a natural outcome </a:t>
            </a:r>
            <a:r>
              <a:rPr lang="en-GB" sz="2800" dirty="0"/>
              <a:t>of the evaluation stage, if one of the options is noticeably more impressive on all the important criteria than the rest. </a:t>
            </a:r>
            <a:r>
              <a:rPr lang="en-GB" sz="2800" b="1" dirty="0"/>
              <a:t>If the choice is not as clear cut as this, the consumer may have to prioritise the criteria further</a:t>
            </a:r>
            <a:r>
              <a:rPr lang="en-GB" sz="2800" dirty="0"/>
              <a:t>, perhaps deciding that price or convenience is the one overriding factor. In the car exhaust example, the decision-making is a conscious act, whereas with the impulse purchase of chocolate, </a:t>
            </a:r>
            <a:r>
              <a:rPr lang="en-GB" sz="2800" b="1" dirty="0"/>
              <a:t>the decision may be made almost unconsciously.</a:t>
            </a:r>
            <a:endParaRPr lang="en-US" sz="2800" b="1" dirty="0"/>
          </a:p>
        </p:txBody>
      </p:sp>
    </p:spTree>
    <p:extLst>
      <p:ext uri="{BB962C8B-B14F-4D97-AF65-F5344CB8AC3E}">
        <p14:creationId xmlns:p14="http://schemas.microsoft.com/office/powerpoint/2010/main" val="786920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Decision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In any case, at this stage the consumer must finalise the proposed deal</a:t>
            </a:r>
            <a:r>
              <a:rPr lang="en-GB" sz="2800" dirty="0"/>
              <a:t>, and this may take place in a retail store, over the telephone, by mail or in the consumer’s own home. </a:t>
            </a:r>
          </a:p>
          <a:p>
            <a:pPr marL="0" indent="0" algn="just">
              <a:buNone/>
            </a:pPr>
            <a:r>
              <a:rPr lang="en-GB" sz="2800" dirty="0"/>
              <a:t>In the supermarket, finalising the deal may be as simple as </a:t>
            </a:r>
            <a:r>
              <a:rPr lang="en-GB" sz="2800" b="1" dirty="0"/>
              <a:t>putting the bar of chocolate into the trolley</a:t>
            </a:r>
            <a:r>
              <a:rPr lang="en-GB" sz="2800" dirty="0"/>
              <a:t> with the rest of the shopping and then paying for it at the checkout.</a:t>
            </a:r>
            <a:endParaRPr lang="en-US" sz="2800" b="1" dirty="0"/>
          </a:p>
        </p:txBody>
      </p:sp>
    </p:spTree>
    <p:extLst>
      <p:ext uri="{BB962C8B-B14F-4D97-AF65-F5344CB8AC3E}">
        <p14:creationId xmlns:p14="http://schemas.microsoft.com/office/powerpoint/2010/main" val="4137775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Decision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With more complex purchases, however, the consumer may have the discretion </a:t>
            </a:r>
            <a:r>
              <a:rPr lang="en-GB" sz="2800" dirty="0"/>
              <a:t>to negotiate the fine details of cash or credit, any trade-in, order quantity and delivery dates, for example. If the outcome of the negotiation is not satisfactory, then the consumer may regretfully decide not to go ahead with the purchase after all, or rethink the decision in favour of another supplier – </a:t>
            </a:r>
            <a:r>
              <a:rPr lang="en-GB" sz="2800" b="1" dirty="0">
                <a:highlight>
                  <a:srgbClr val="FFFF00"/>
                </a:highlight>
              </a:rPr>
              <a:t>you cannot be certain of your customer until they have either handed over their money or signed the contract!</a:t>
            </a:r>
            <a:endParaRPr lang="en-US" sz="2800" b="1" dirty="0">
              <a:highlight>
                <a:srgbClr val="FFFF00"/>
              </a:highlight>
            </a:endParaRPr>
          </a:p>
        </p:txBody>
      </p:sp>
    </p:spTree>
    <p:extLst>
      <p:ext uri="{BB962C8B-B14F-4D97-AF65-F5344CB8AC3E}">
        <p14:creationId xmlns:p14="http://schemas.microsoft.com/office/powerpoint/2010/main" val="3917015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Decision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b="1" dirty="0"/>
              <a:t>Suppliers, of course, can make it easy or difficult for potential customers </a:t>
            </a:r>
            <a:r>
              <a:rPr lang="en-GB" sz="2800" dirty="0"/>
              <a:t>to make their purchases. Lack of sales assistants on the </a:t>
            </a:r>
            <a:r>
              <a:rPr lang="en-GB" sz="2800" dirty="0" err="1"/>
              <a:t>shopfloor</a:t>
            </a:r>
            <a:r>
              <a:rPr lang="en-GB" sz="2800" dirty="0"/>
              <a:t>, long queues or bureaucratic purchasing procedures may all tax the patience of consumers, giving them time either to decide to shop elsewhere or not to bother buying at all. </a:t>
            </a:r>
            <a:r>
              <a:rPr lang="en-GB" sz="2800" b="1" dirty="0"/>
              <a:t>Even if they do persist and make the purchase (eventually), their impression of the supplier’s service and efficiency is going to be damaged and this may influence their repeat purchasing behaviour negatively. </a:t>
            </a:r>
            <a:endParaRPr lang="en-US" sz="2800" b="1" dirty="0">
              <a:highlight>
                <a:srgbClr val="FFFF00"/>
              </a:highlight>
            </a:endParaRPr>
          </a:p>
        </p:txBody>
      </p:sp>
    </p:spTree>
    <p:extLst>
      <p:ext uri="{BB962C8B-B14F-4D97-AF65-F5344CB8AC3E}">
        <p14:creationId xmlns:p14="http://schemas.microsoft.com/office/powerpoint/2010/main" val="3310077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algn="just"/>
            <a:r>
              <a:rPr lang="en-GB" sz="2800" dirty="0"/>
              <a:t>"The China Cup is a great platform for China to play against top class teams, which will be good preparation for the 2022 FIFA World Cup Qualifiers later this year", said Qi Jun, vice secretary-general of the Chinese Football Association (CFA).</a:t>
            </a:r>
          </a:p>
          <a:p>
            <a:pPr algn="just"/>
            <a:r>
              <a:rPr lang="en-GB" sz="2800" dirty="0"/>
              <a:t>First run in 2017, the China Cup is an A-grade international event acknowledged by football's world governing body FIFA. Star players such as </a:t>
            </a:r>
            <a:r>
              <a:rPr lang="en-GB" sz="2800" b="1" dirty="0"/>
              <a:t>Gareth Bale and Luis Suarez</a:t>
            </a:r>
            <a:r>
              <a:rPr lang="en-GB" sz="2800" dirty="0"/>
              <a:t> have taken part in previous editions of the tournament.</a:t>
            </a:r>
          </a:p>
          <a:p>
            <a:pPr algn="just"/>
            <a:endParaRPr lang="en-US" sz="2800" dirty="0"/>
          </a:p>
        </p:txBody>
      </p:sp>
    </p:spTree>
    <p:extLst>
      <p:ext uri="{BB962C8B-B14F-4D97-AF65-F5344CB8AC3E}">
        <p14:creationId xmlns:p14="http://schemas.microsoft.com/office/powerpoint/2010/main" val="1788047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Vending machines, page 87</a:t>
            </a:r>
            <a:r>
              <a:rPr lang="en-US" baseline="30000" dirty="0">
                <a:solidFill>
                  <a:schemeClr val="accent5"/>
                </a:solidFill>
              </a:rPr>
              <a:t>th</a:t>
            </a:r>
            <a:r>
              <a:rPr lang="en-US" dirty="0">
                <a:solidFill>
                  <a:schemeClr val="accent5"/>
                </a:solidFill>
              </a:rPr>
              <a:t> </a:t>
            </a:r>
            <a:r>
              <a:rPr lang="en-US" dirty="0" smtClean="0">
                <a:solidFill>
                  <a:schemeClr val="accent5"/>
                </a:solidFill>
              </a:rPr>
              <a:t/>
            </a:r>
            <a:br>
              <a:rPr lang="en-US" dirty="0" smtClean="0">
                <a:solidFill>
                  <a:schemeClr val="accent5"/>
                </a:solidFill>
              </a:rPr>
            </a:br>
            <a:r>
              <a:rPr lang="en-US" dirty="0" smtClean="0">
                <a:solidFill>
                  <a:schemeClr val="accent5"/>
                </a:solidFill>
              </a:rPr>
              <a:t>Open the book – read the case-study</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Autofit/>
          </a:bodyPr>
          <a:lstStyle/>
          <a:p>
            <a:pPr marL="0" indent="0" algn="just">
              <a:buNone/>
            </a:pPr>
            <a:r>
              <a:rPr lang="en-US" sz="3200" dirty="0" smtClean="0"/>
              <a:t>1. Please, think about the popularity of such vending machine in</a:t>
            </a:r>
          </a:p>
          <a:p>
            <a:pPr algn="just"/>
            <a:r>
              <a:rPr lang="zh-CN" altLang="en-US" sz="3200" dirty="0" smtClean="0"/>
              <a:t>南宁师范大学明秀东路校区？</a:t>
            </a:r>
            <a:endParaRPr lang="en-US" sz="3200" dirty="0" smtClean="0"/>
          </a:p>
          <a:p>
            <a:pPr algn="just"/>
            <a:r>
              <a:rPr lang="en-US" sz="3200" dirty="0" smtClean="0"/>
              <a:t>Nanning?(Subway)</a:t>
            </a:r>
          </a:p>
          <a:p>
            <a:pPr algn="just"/>
            <a:r>
              <a:rPr lang="en-US" sz="3200" dirty="0" smtClean="0"/>
              <a:t>Shanghai?(Venus+)</a:t>
            </a:r>
          </a:p>
          <a:p>
            <a:pPr algn="just"/>
            <a:r>
              <a:rPr lang="en-US" sz="3200" dirty="0" smtClean="0"/>
              <a:t>Hong </a:t>
            </a:r>
            <a:r>
              <a:rPr lang="en-US" sz="3200" dirty="0" err="1" smtClean="0"/>
              <a:t>kong</a:t>
            </a:r>
            <a:r>
              <a:rPr lang="en-US" sz="3200" dirty="0" smtClean="0"/>
              <a:t>? (Greta+)</a:t>
            </a:r>
          </a:p>
          <a:p>
            <a:pPr algn="just"/>
            <a:r>
              <a:rPr lang="en-US" sz="3200" dirty="0" err="1" smtClean="0">
                <a:solidFill>
                  <a:srgbClr val="FF0000"/>
                </a:solidFill>
              </a:rPr>
              <a:t>Owen,Bernie,Prince</a:t>
            </a:r>
            <a:r>
              <a:rPr lang="en-US" sz="3200" dirty="0" smtClean="0">
                <a:solidFill>
                  <a:srgbClr val="FF0000"/>
                </a:solidFill>
              </a:rPr>
              <a:t>, Ann, Amber, Rosanna, </a:t>
            </a:r>
          </a:p>
          <a:p>
            <a:pPr marL="0" indent="0" algn="just">
              <a:buNone/>
            </a:pPr>
            <a:r>
              <a:rPr lang="en-US" altLang="zh-CN" sz="3200" dirty="0" smtClean="0"/>
              <a:t>2.Define the requirements for the successful coffee machine vending business via 4’P’s of Marketing mix: Price, Place, Promotion and Product.</a:t>
            </a:r>
            <a:endParaRPr lang="en-US" sz="3200" dirty="0" smtClean="0"/>
          </a:p>
          <a:p>
            <a:pPr algn="just"/>
            <a:endParaRPr lang="en-US" sz="3200" dirty="0" smtClean="0"/>
          </a:p>
          <a:p>
            <a:pPr algn="just"/>
            <a:endParaRPr lang="en-US" sz="3200" dirty="0"/>
          </a:p>
        </p:txBody>
      </p:sp>
    </p:spTree>
    <p:extLst>
      <p:ext uri="{BB962C8B-B14F-4D97-AF65-F5344CB8AC3E}">
        <p14:creationId xmlns:p14="http://schemas.microsoft.com/office/powerpoint/2010/main" val="525627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Vending machines, page 87</a:t>
            </a:r>
            <a:r>
              <a:rPr lang="en-US" baseline="30000" dirty="0">
                <a:solidFill>
                  <a:schemeClr val="accent5"/>
                </a:solidFill>
              </a:rPr>
              <a:t>th</a:t>
            </a:r>
            <a:r>
              <a:rPr lang="en-US" dirty="0">
                <a:solidFill>
                  <a:schemeClr val="accent5"/>
                </a:solidFill>
              </a:rPr>
              <a:t> </a:t>
            </a:r>
            <a:r>
              <a:rPr lang="en-US" dirty="0" smtClean="0">
                <a:solidFill>
                  <a:schemeClr val="accent5"/>
                </a:solidFill>
              </a:rPr>
              <a:t/>
            </a:r>
            <a:br>
              <a:rPr lang="en-US" dirty="0" smtClean="0">
                <a:solidFill>
                  <a:schemeClr val="accent5"/>
                </a:solidFill>
              </a:rPr>
            </a:br>
            <a:r>
              <a:rPr lang="en-US" dirty="0" smtClean="0">
                <a:solidFill>
                  <a:schemeClr val="accent5"/>
                </a:solidFill>
              </a:rPr>
              <a:t>Open the book – read the case-study</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Autofit/>
          </a:bodyPr>
          <a:lstStyle/>
          <a:p>
            <a:pPr marL="0" indent="0" algn="just">
              <a:buNone/>
            </a:pPr>
            <a:r>
              <a:rPr lang="en-US" altLang="zh-CN" sz="3200" dirty="0"/>
              <a:t>2.Define the requirements for the successful coffee machine vending business via 4’P’s of Marketing mix: </a:t>
            </a:r>
            <a:r>
              <a:rPr lang="en-US" altLang="zh-CN" sz="3200" dirty="0" smtClean="0"/>
              <a:t>Price (Iris+)(Joker+, </a:t>
            </a:r>
            <a:r>
              <a:rPr lang="en-US" altLang="zh-CN" sz="3200" dirty="0" err="1" smtClean="0"/>
              <a:t>vicky</a:t>
            </a:r>
            <a:r>
              <a:rPr lang="en-US" altLang="zh-CN" sz="3200" dirty="0" smtClean="0"/>
              <a:t>), </a:t>
            </a:r>
            <a:r>
              <a:rPr lang="en-US" altLang="zh-CN" sz="3200" b="1" dirty="0" smtClean="0"/>
              <a:t>Place</a:t>
            </a:r>
            <a:r>
              <a:rPr lang="en-US" altLang="zh-CN" sz="3200" dirty="0" smtClean="0"/>
              <a:t> (</a:t>
            </a:r>
            <a:r>
              <a:rPr lang="en-US" altLang="zh-CN" sz="3200" dirty="0" err="1" smtClean="0"/>
              <a:t>lilly</a:t>
            </a:r>
            <a:r>
              <a:rPr lang="en-US" altLang="zh-CN" sz="3200" dirty="0" smtClean="0"/>
              <a:t>+, Rita+), </a:t>
            </a:r>
            <a:r>
              <a:rPr lang="en-US" altLang="zh-CN" sz="3200" dirty="0"/>
              <a:t>Promotion and </a:t>
            </a:r>
            <a:r>
              <a:rPr lang="en-US" altLang="zh-CN" sz="3200" b="1" dirty="0" smtClean="0"/>
              <a:t>Product</a:t>
            </a:r>
            <a:r>
              <a:rPr lang="en-US" altLang="zh-CN" sz="3200" dirty="0" smtClean="0"/>
              <a:t> (Crystal+),Lucky+-, Joy+, Draco+-, </a:t>
            </a:r>
            <a:r>
              <a:rPr lang="en-US" altLang="zh-CN" sz="3200" dirty="0" err="1" smtClean="0"/>
              <a:t>Eelena</a:t>
            </a:r>
            <a:r>
              <a:rPr lang="en-US" altLang="zh-CN" sz="3200" dirty="0" smtClean="0"/>
              <a:t>-+, Rebekah+.</a:t>
            </a:r>
            <a:endParaRPr lang="en-US" altLang="zh-CN" sz="3200" dirty="0"/>
          </a:p>
          <a:p>
            <a:pPr algn="just"/>
            <a:r>
              <a:rPr lang="en-US" altLang="zh-CN" sz="3200" dirty="0" err="1" smtClean="0">
                <a:solidFill>
                  <a:srgbClr val="FF0000"/>
                </a:solidFill>
              </a:rPr>
              <a:t>Izzy,Greica</a:t>
            </a:r>
            <a:r>
              <a:rPr lang="en-US" altLang="zh-CN" sz="3200" dirty="0" smtClean="0">
                <a:solidFill>
                  <a:srgbClr val="FF0000"/>
                </a:solidFill>
              </a:rPr>
              <a:t>, Stephanie, Katherine, Belinda (he is here), </a:t>
            </a:r>
            <a:r>
              <a:rPr lang="en-US" altLang="zh-CN" sz="3200" dirty="0" err="1" smtClean="0">
                <a:solidFill>
                  <a:srgbClr val="FF0000"/>
                </a:solidFill>
              </a:rPr>
              <a:t>carr</a:t>
            </a:r>
            <a:r>
              <a:rPr lang="en-US" altLang="zh-CN" sz="3200" dirty="0" smtClean="0">
                <a:solidFill>
                  <a:srgbClr val="FF0000"/>
                </a:solidFill>
              </a:rPr>
              <a:t>, Bill, Stone, </a:t>
            </a:r>
            <a:r>
              <a:rPr lang="en-US" altLang="zh-CN" sz="3200" dirty="0" err="1" smtClean="0">
                <a:solidFill>
                  <a:srgbClr val="FF0000"/>
                </a:solidFill>
              </a:rPr>
              <a:t>Alissa</a:t>
            </a:r>
            <a:r>
              <a:rPr lang="en-US" altLang="zh-CN" sz="3200" dirty="0" smtClean="0">
                <a:solidFill>
                  <a:srgbClr val="FF0000"/>
                </a:solidFill>
              </a:rPr>
              <a:t>, Phoenix, Yuki, </a:t>
            </a:r>
            <a:endParaRPr lang="en-US" altLang="zh-CN" sz="3200" dirty="0">
              <a:solidFill>
                <a:srgbClr val="FF0000"/>
              </a:solidFill>
            </a:endParaRPr>
          </a:p>
        </p:txBody>
      </p:sp>
    </p:spTree>
    <p:extLst>
      <p:ext uri="{BB962C8B-B14F-4D97-AF65-F5344CB8AC3E}">
        <p14:creationId xmlns:p14="http://schemas.microsoft.com/office/powerpoint/2010/main" val="404371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Vending machines</a:t>
            </a:r>
          </a:p>
        </p:txBody>
      </p:sp>
      <p:pic>
        <p:nvPicPr>
          <p:cNvPr id="8" name="05 Wild Vending Machine">
            <a:hlinkClick r:id="" action="ppaction://media"/>
            <a:extLst>
              <a:ext uri="{FF2B5EF4-FFF2-40B4-BE49-F238E27FC236}">
                <a16:creationId xmlns="" xmlns:a16="http://schemas.microsoft.com/office/drawing/2014/main" id="{076C8245-6518-4242-A266-38F98F3ACC22}"/>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38427"/>
            <a:ext cx="9144000" cy="5143384"/>
          </a:xfrm>
        </p:spPr>
      </p:pic>
    </p:spTree>
    <p:extLst>
      <p:ext uri="{BB962C8B-B14F-4D97-AF65-F5344CB8AC3E}">
        <p14:creationId xmlns:p14="http://schemas.microsoft.com/office/powerpoint/2010/main" val="200600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8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Vending machines</a:t>
            </a:r>
          </a:p>
        </p:txBody>
      </p:sp>
      <p:pic>
        <p:nvPicPr>
          <p:cNvPr id="4" name="05 Why Vending.mp4">
            <a:hlinkClick r:id="" action="ppaction://media"/>
            <a:extLst>
              <a:ext uri="{FF2B5EF4-FFF2-40B4-BE49-F238E27FC236}">
                <a16:creationId xmlns="" xmlns:a16="http://schemas.microsoft.com/office/drawing/2014/main" id="{D58D109D-EBF1-4B72-9506-A362C4E7DFE6}"/>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38427"/>
            <a:ext cx="9144000" cy="5143384"/>
          </a:xfrm>
        </p:spPr>
      </p:pic>
    </p:spTree>
    <p:extLst>
      <p:ext uri="{BB962C8B-B14F-4D97-AF65-F5344CB8AC3E}">
        <p14:creationId xmlns:p14="http://schemas.microsoft.com/office/powerpoint/2010/main" val="355144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9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Post-purchase evaluation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consumer’s involvement with the product does not finish when cash changes hands, nor should the marketer’s involvement with the consumer. </a:t>
            </a:r>
            <a:endParaRPr lang="en-US" sz="2800" dirty="0"/>
          </a:p>
        </p:txBody>
      </p:sp>
    </p:spTree>
    <p:extLst>
      <p:ext uri="{BB962C8B-B14F-4D97-AF65-F5344CB8AC3E}">
        <p14:creationId xmlns:p14="http://schemas.microsoft.com/office/powerpoint/2010/main" val="8433359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Post-purchase evaluation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dirty="0"/>
              <a:t>Thus the </a:t>
            </a:r>
            <a:r>
              <a:rPr lang="en-GB" sz="2800" b="1" dirty="0"/>
              <a:t>post-purchase evaluation stage is important for a number of reasons. </a:t>
            </a:r>
            <a:r>
              <a:rPr lang="en-GB" sz="2800" dirty="0"/>
              <a:t>Primarily, it will affect whether the consumer ever </a:t>
            </a:r>
            <a:r>
              <a:rPr lang="en-GB" sz="2800" b="1" dirty="0"/>
              <a:t>buys this product again. </a:t>
            </a:r>
            <a:r>
              <a:rPr lang="en-GB" sz="2800" dirty="0"/>
              <a:t>If expectations have not been met, then the product may not even make the shortlist next time. If, on the other hand, expectations </a:t>
            </a:r>
            <a:r>
              <a:rPr lang="en-GB" sz="2800" b="1" dirty="0"/>
              <a:t>have been met or even exceeded, then a strong possibility of lasting loyalty has been created. </a:t>
            </a:r>
            <a:r>
              <a:rPr lang="en-GB" sz="2800" dirty="0"/>
              <a:t>The next shortlist may be a shortlist of one!</a:t>
            </a:r>
          </a:p>
          <a:p>
            <a:pPr marL="0" indent="0" algn="just">
              <a:buNone/>
            </a:pPr>
            <a:r>
              <a:rPr lang="en-GB" sz="2800" dirty="0"/>
              <a:t>Monitoring of post-purchase feelings is an important task of marketing</a:t>
            </a:r>
            <a:endParaRPr lang="en-US" sz="2800" dirty="0"/>
          </a:p>
        </p:txBody>
      </p:sp>
    </p:spTree>
    <p:extLst>
      <p:ext uri="{BB962C8B-B14F-4D97-AF65-F5344CB8AC3E}">
        <p14:creationId xmlns:p14="http://schemas.microsoft.com/office/powerpoint/2010/main" val="1773949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There are some points to note about the process as presented here.</a:t>
            </a:r>
          </a:p>
          <a:p>
            <a:pPr marL="0" indent="0" algn="just">
              <a:buNone/>
            </a:pPr>
            <a:r>
              <a:rPr lang="en-GB" sz="2800" b="1" dirty="0"/>
              <a:t>First, the consumer may choose to end </a:t>
            </a:r>
            <a:r>
              <a:rPr lang="en-GB" sz="2800" dirty="0"/>
              <a:t>the process </a:t>
            </a:r>
            <a:r>
              <a:rPr lang="en-GB" sz="2800" b="1" dirty="0"/>
              <a:t>at any stage</a:t>
            </a:r>
            <a:r>
              <a:rPr lang="en-GB" sz="2800" dirty="0"/>
              <a:t>. Perhaps the information search reveals that </a:t>
            </a:r>
            <a:r>
              <a:rPr lang="en-GB" sz="2800" b="1" dirty="0"/>
              <a:t>there is no obvious acceptable solution to the problem, or the information evaluation demonstrates that the cost of solving the problem is too high. </a:t>
            </a:r>
            <a:endParaRPr lang="en-US" sz="2800" b="1" dirty="0"/>
          </a:p>
        </p:txBody>
      </p:sp>
    </p:spTree>
    <p:extLst>
      <p:ext uri="{BB962C8B-B14F-4D97-AF65-F5344CB8AC3E}">
        <p14:creationId xmlns:p14="http://schemas.microsoft.com/office/powerpoint/2010/main" val="2804893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It is, of course, the marketer’s job </a:t>
            </a:r>
            <a:r>
              <a:rPr lang="en-GB" sz="2800" b="1" dirty="0"/>
              <a:t>to sustain the consumer’s interest throughout this process and to prevent them from opting out of it</a:t>
            </a:r>
            <a:r>
              <a:rPr lang="en-GB" sz="2800" dirty="0"/>
              <a:t>. Second, the process does not necessarily have to run </a:t>
            </a:r>
            <a:r>
              <a:rPr lang="en-GB" sz="2800" b="1" dirty="0"/>
              <a:t>from stage 1 to stage 5 in an unbroken flow. </a:t>
            </a:r>
            <a:r>
              <a:rPr lang="en-GB" sz="2800" dirty="0"/>
              <a:t>The consumer may backtrack at any point to an earlier stage and reiterate the process.</a:t>
            </a:r>
            <a:endParaRPr lang="en-US" sz="2800" dirty="0"/>
          </a:p>
        </p:txBody>
      </p:sp>
    </p:spTree>
    <p:extLst>
      <p:ext uri="{BB962C8B-B14F-4D97-AF65-F5344CB8AC3E}">
        <p14:creationId xmlns:p14="http://schemas.microsoft.com/office/powerpoint/2010/main" val="2548521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Finally, the time taken over the process may </a:t>
            </a:r>
            <a:r>
              <a:rPr lang="en-GB" sz="2800" b="1" dirty="0"/>
              <a:t>vary enormously, depending on the nature of the purchase </a:t>
            </a:r>
            <a:r>
              <a:rPr lang="en-GB" sz="2800" dirty="0"/>
              <a:t>and the nature of the purchaser. </a:t>
            </a:r>
            <a:r>
              <a:rPr lang="en-GB" sz="2800" b="1" dirty="0"/>
              <a:t>Many months of agonising </a:t>
            </a:r>
            <a:r>
              <a:rPr lang="en-GB" sz="2800" dirty="0"/>
              <a:t>may go into making an expensive, important purchase, while only a </a:t>
            </a:r>
            <a:r>
              <a:rPr lang="en-GB" sz="2800" b="1" dirty="0"/>
              <a:t>few seconds may be invested </a:t>
            </a:r>
            <a:r>
              <a:rPr lang="en-GB" sz="2800" dirty="0"/>
              <a:t>in choosing a bar of chocolate. </a:t>
            </a:r>
          </a:p>
          <a:p>
            <a:pPr marL="0" indent="0" algn="just">
              <a:buNone/>
            </a:pPr>
            <a:r>
              <a:rPr lang="en-GB" sz="2800" dirty="0"/>
              <a:t>The next section looks more closely at this issue.</a:t>
            </a:r>
            <a:endParaRPr lang="en-US" sz="2800" dirty="0"/>
          </a:p>
        </p:txBody>
      </p:sp>
    </p:spTree>
    <p:extLst>
      <p:ext uri="{BB962C8B-B14F-4D97-AF65-F5344CB8AC3E}">
        <p14:creationId xmlns:p14="http://schemas.microsoft.com/office/powerpoint/2010/main" val="139727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Buying situations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In the discussion of the decision-making process, </a:t>
            </a:r>
            <a:r>
              <a:rPr lang="en-GB" sz="2800" b="1" dirty="0"/>
              <a:t>it has been made clear that both the flow and the formality of the process, and the emphasis that is put on each stage</a:t>
            </a:r>
            <a:r>
              <a:rPr lang="en-GB" sz="2800" dirty="0"/>
              <a:t>, will vary from situation to situation. Some of these </a:t>
            </a:r>
            <a:r>
              <a:rPr lang="en-GB" sz="2800" b="1" dirty="0"/>
              <a:t>variations are to do with the particular environment relevant to the transaction </a:t>
            </a:r>
            <a:endParaRPr lang="en-US" sz="2800" b="1" dirty="0"/>
          </a:p>
        </p:txBody>
      </p:sp>
    </p:spTree>
    <p:extLst>
      <p:ext uri="{BB962C8B-B14F-4D97-AF65-F5344CB8AC3E}">
        <p14:creationId xmlns:p14="http://schemas.microsoft.com/office/powerpoint/2010/main" val="4155343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China will face Thailand in the tournament's opening match on March 21, and Uruguay will meet Uzbekistan the following day. The winners of the first two games will progress to the final on March 25.</a:t>
            </a:r>
          </a:p>
          <a:p>
            <a:pPr marL="0" indent="0" algn="just">
              <a:buNone/>
            </a:pPr>
            <a:endParaRPr lang="en-US" sz="2800" dirty="0"/>
          </a:p>
        </p:txBody>
      </p:sp>
    </p:spTree>
    <p:extLst>
      <p:ext uri="{BB962C8B-B14F-4D97-AF65-F5344CB8AC3E}">
        <p14:creationId xmlns:p14="http://schemas.microsoft.com/office/powerpoint/2010/main" val="1561051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Buying situations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As the heading of this section implies, a routine problem solving </a:t>
            </a:r>
            <a:r>
              <a:rPr lang="en-GB" sz="2800" b="1" dirty="0"/>
              <a:t>purchasing situation is one that the consumer is likely to experience on a regular basis.</a:t>
            </a:r>
            <a:r>
              <a:rPr lang="en-GB" sz="2800" dirty="0"/>
              <a:t> </a:t>
            </a:r>
          </a:p>
          <a:p>
            <a:pPr marL="0" indent="0" algn="just">
              <a:buNone/>
            </a:pPr>
            <a:r>
              <a:rPr lang="en-GB" sz="2800" dirty="0"/>
              <a:t>Most grocery shopping falls into this category, where particular brands </a:t>
            </a:r>
            <a:r>
              <a:rPr lang="en-GB" sz="2800" b="1" dirty="0"/>
              <a:t>are purchased habitually without recourse to any lengthy decision-making process. </a:t>
            </a:r>
            <a:endParaRPr lang="en-US" sz="2800" b="1" dirty="0"/>
          </a:p>
        </p:txBody>
      </p:sp>
    </p:spTree>
    <p:extLst>
      <p:ext uri="{BB962C8B-B14F-4D97-AF65-F5344CB8AC3E}">
        <p14:creationId xmlns:p14="http://schemas.microsoft.com/office/powerpoint/2010/main" val="2912893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Buying situations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As with the chocolate-buying example above, </a:t>
            </a:r>
            <a:r>
              <a:rPr lang="en-GB" sz="2800" b="1" dirty="0"/>
              <a:t>there is virtually no information search and evaluation</a:t>
            </a:r>
            <a:r>
              <a:rPr lang="en-GB" sz="2800" dirty="0"/>
              <a:t>, and the buying decision </a:t>
            </a:r>
            <a:r>
              <a:rPr lang="en-GB" sz="2800" b="1" dirty="0"/>
              <a:t>is made simultaneously</a:t>
            </a:r>
            <a:r>
              <a:rPr lang="en-GB" sz="2800" dirty="0"/>
              <a:t> with (if not in advance of) the problem recognition stage. This explains why many manufacturers </a:t>
            </a:r>
            <a:r>
              <a:rPr lang="en-GB" sz="2800" b="1" dirty="0"/>
              <a:t>spend so much time and effort trying to generate such loyalty </a:t>
            </a:r>
            <a:r>
              <a:rPr lang="en-GB" sz="2800" dirty="0"/>
              <a:t>and why </a:t>
            </a:r>
            <a:r>
              <a:rPr lang="en-GB" sz="2800" b="1" dirty="0"/>
              <a:t>it is so difficult for new products to break into an established market.</a:t>
            </a:r>
            <a:endParaRPr lang="en-US" sz="2800" b="1" dirty="0"/>
          </a:p>
        </p:txBody>
      </p:sp>
    </p:spTree>
    <p:extLst>
      <p:ext uri="{BB962C8B-B14F-4D97-AF65-F5344CB8AC3E}">
        <p14:creationId xmlns:p14="http://schemas.microsoft.com/office/powerpoint/2010/main" val="677518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Buying situations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When the consumer thinks ‘</a:t>
            </a:r>
            <a:r>
              <a:rPr lang="en-GB" sz="2800" b="1" dirty="0"/>
              <a:t>We’ve run out of Colgate’ </a:t>
            </a:r>
            <a:r>
              <a:rPr lang="en-GB" sz="2800" dirty="0"/>
              <a:t>rather than </a:t>
            </a:r>
            <a:r>
              <a:rPr lang="en-GB" sz="2800" b="1" dirty="0"/>
              <a:t>‘We’ve run out of toothpaste’, </a:t>
            </a:r>
            <a:r>
              <a:rPr lang="en-GB" sz="2800" dirty="0"/>
              <a:t>or when beans really do mean Heinz, then the competition has an uphill marketing task on its hands.</a:t>
            </a:r>
            <a:endParaRPr lang="en-US" sz="2800" dirty="0"/>
          </a:p>
        </p:txBody>
      </p:sp>
    </p:spTree>
    <p:extLst>
      <p:ext uri="{BB962C8B-B14F-4D97-AF65-F5344CB8AC3E}">
        <p14:creationId xmlns:p14="http://schemas.microsoft.com/office/powerpoint/2010/main" val="18670821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Buying situations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Some other products may be purchased as the result of a sudden impulse.</a:t>
            </a:r>
          </a:p>
          <a:p>
            <a:pPr marL="0" indent="0" algn="just">
              <a:buNone/>
            </a:pPr>
            <a:r>
              <a:rPr lang="en-GB" sz="2800" b="1" dirty="0"/>
              <a:t>The impulse may be triggered</a:t>
            </a:r>
            <a:r>
              <a:rPr lang="en-GB" sz="2800" dirty="0"/>
              <a:t>, as mentioned in the previous section, by a realisation of need (‘</a:t>
            </a:r>
            <a:r>
              <a:rPr lang="en-GB" sz="2800" b="1" dirty="0"/>
              <a:t>I’m depressed and this chocolate is just what I need to cheer me up’</a:t>
            </a:r>
            <a:r>
              <a:rPr lang="en-GB" sz="2800" dirty="0"/>
              <a:t>), or </a:t>
            </a:r>
            <a:r>
              <a:rPr lang="en-GB" sz="2800" b="1" dirty="0"/>
              <a:t>by external stimuli, for example eye-catching packaging attracting the shopper’s attention.</a:t>
            </a:r>
          </a:p>
          <a:p>
            <a:pPr marL="0" indent="0" algn="just">
              <a:buNone/>
            </a:pPr>
            <a:r>
              <a:rPr lang="en-US" sz="2800" b="1" dirty="0"/>
              <a:t>For example:</a:t>
            </a:r>
            <a:endParaRPr lang="en-GB" sz="2800" b="1" dirty="0"/>
          </a:p>
        </p:txBody>
      </p:sp>
    </p:spTree>
    <p:extLst>
      <p:ext uri="{BB962C8B-B14F-4D97-AF65-F5344CB8AC3E}">
        <p14:creationId xmlns:p14="http://schemas.microsoft.com/office/powerpoint/2010/main" val="31267417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Famous singer &amp; actor</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US" sz="2800" dirty="0"/>
          </a:p>
        </p:txBody>
      </p:sp>
      <p:pic>
        <p:nvPicPr>
          <p:cNvPr id="1026" name="Picture 2" descr="See the source image">
            <a:extLst>
              <a:ext uri="{FF2B5EF4-FFF2-40B4-BE49-F238E27FC236}">
                <a16:creationId xmlns="" xmlns:a16="http://schemas.microsoft.com/office/drawing/2014/main" id="{932C90E8-81E9-4F06-BAFD-044FC2392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5903"/>
            <a:ext cx="9144000" cy="495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92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Liu </a:t>
            </a:r>
            <a:r>
              <a:rPr lang="en-US" dirty="0" smtClean="0">
                <a:solidFill>
                  <a:schemeClr val="accent5"/>
                </a:solidFill>
              </a:rPr>
              <a:t>Wen</a:t>
            </a:r>
            <a:r>
              <a:rPr lang="en-US" dirty="0">
                <a:solidFill>
                  <a:schemeClr val="accent5"/>
                </a:solidFill>
              </a:rPr>
              <a:t/>
            </a:r>
            <a:br>
              <a:rPr lang="en-US" dirty="0">
                <a:solidFill>
                  <a:schemeClr val="accent5"/>
                </a:solidFill>
              </a:rPr>
            </a:br>
            <a:r>
              <a:rPr lang="en-US" dirty="0">
                <a:solidFill>
                  <a:schemeClr val="accent5"/>
                </a:solidFill>
              </a:rPr>
              <a:t>Famous top model</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US" sz="2800" dirty="0"/>
          </a:p>
        </p:txBody>
      </p:sp>
      <p:pic>
        <p:nvPicPr>
          <p:cNvPr id="2052" name="Picture 4" descr="See the source image">
            <a:extLst>
              <a:ext uri="{FF2B5EF4-FFF2-40B4-BE49-F238E27FC236}">
                <a16:creationId xmlns="" xmlns:a16="http://schemas.microsoft.com/office/drawing/2014/main" id="{E7CC97A4-6E6B-449A-9993-E61657844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9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The trigger need not even be inside the store: </a:t>
            </a:r>
            <a:r>
              <a:rPr lang="en-GB" sz="2800" dirty="0"/>
              <a:t>the </a:t>
            </a:r>
            <a:r>
              <a:rPr lang="en-GB" sz="2800" b="1" dirty="0"/>
              <a:t>smell of coffee </a:t>
            </a:r>
            <a:r>
              <a:rPr lang="en-GB" sz="2800" dirty="0"/>
              <a:t>or </a:t>
            </a:r>
            <a:r>
              <a:rPr lang="en-GB" sz="2800" b="1" dirty="0"/>
              <a:t>freshly baked bread </a:t>
            </a:r>
            <a:r>
              <a:rPr lang="en-GB" sz="2800" dirty="0"/>
              <a:t>wafting into the street may draw a customer into a café on impulse, or an attractive shop window display may attract a potential customer into a clothing store that they otherwise had no intention of visiting (even though clothing is not necessarily a routine problem-solving purchase). Whatever the trigger, there is no conscious preplanning or information search.</a:t>
            </a:r>
            <a:endParaRPr lang="en-US" sz="2800" dirty="0"/>
          </a:p>
        </p:txBody>
      </p:sp>
    </p:spTree>
    <p:extLst>
      <p:ext uri="{BB962C8B-B14F-4D97-AF65-F5344CB8AC3E}">
        <p14:creationId xmlns:p14="http://schemas.microsoft.com/office/powerpoint/2010/main" val="4037623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US" sz="2800" dirty="0"/>
          </a:p>
        </p:txBody>
      </p:sp>
      <p:pic>
        <p:nvPicPr>
          <p:cNvPr id="3074" name="Picture 2" descr="See the source image">
            <a:extLst>
              <a:ext uri="{FF2B5EF4-FFF2-40B4-BE49-F238E27FC236}">
                <a16:creationId xmlns="" xmlns:a16="http://schemas.microsoft.com/office/drawing/2014/main" id="{438322F8-1378-4161-9638-BD98C1F04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1037"/>
            <a:ext cx="9144000" cy="619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4364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US" sz="2800" dirty="0"/>
          </a:p>
        </p:txBody>
      </p:sp>
      <p:pic>
        <p:nvPicPr>
          <p:cNvPr id="4098" name="Picture 2" descr="See the source image">
            <a:extLst>
              <a:ext uri="{FF2B5EF4-FFF2-40B4-BE49-F238E27FC236}">
                <a16:creationId xmlns="" xmlns:a16="http://schemas.microsoft.com/office/drawing/2014/main" id="{B2477B6D-E028-40F8-B68C-5D6E8A409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794"/>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68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 xmlns:a16="http://schemas.microsoft.com/office/drawing/2014/main" id="{733A5CFB-BB04-48F3-8E81-ACE324E20C35}"/>
              </a:ext>
            </a:extLst>
          </p:cNvPr>
          <p:cNvPicPr>
            <a:picLocks noChangeAspect="1"/>
          </p:cNvPicPr>
          <p:nvPr/>
        </p:nvPicPr>
        <p:blipFill>
          <a:blip r:embed="rId3"/>
          <a:stretch>
            <a:fillRect/>
          </a:stretch>
        </p:blipFill>
        <p:spPr>
          <a:xfrm>
            <a:off x="0" y="5477401"/>
            <a:ext cx="9144000" cy="1404410"/>
          </a:xfrm>
          <a:prstGeom prst="rect">
            <a:avLst/>
          </a:prstGeom>
        </p:spPr>
      </p:pic>
    </p:spTree>
    <p:extLst>
      <p:ext uri="{BB962C8B-B14F-4D97-AF65-F5344CB8AC3E}">
        <p14:creationId xmlns:p14="http://schemas.microsoft.com/office/powerpoint/2010/main" val="2456866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pic>
        <p:nvPicPr>
          <p:cNvPr id="4" name="Online Media 3" title="Highlight - China PR 0-1 Thailand (China Cup 2019)">
            <a:hlinkClick r:id="" action="ppaction://media"/>
            <a:extLst>
              <a:ext uri="{FF2B5EF4-FFF2-40B4-BE49-F238E27FC236}">
                <a16:creationId xmlns="" xmlns:a16="http://schemas.microsoft.com/office/drawing/2014/main" id="{864C24B6-A528-46E5-8846-1785125E083B}"/>
              </a:ext>
            </a:extLst>
          </p:cNvPr>
          <p:cNvPicPr>
            <a:picLocks noGrp="1" noRot="1" noChangeAspect="1"/>
          </p:cNvPicPr>
          <p:nvPr>
            <p:ph idx="1"/>
            <a:videoFile r:link="rId1"/>
          </p:nvPr>
        </p:nvPicPr>
        <p:blipFill>
          <a:blip r:embed="rId4"/>
          <a:stretch>
            <a:fillRect/>
          </a:stretch>
        </p:blipFill>
        <p:spPr>
          <a:xfrm>
            <a:off x="0" y="28185"/>
            <a:ext cx="9144000" cy="6853626"/>
          </a:xfrm>
          <a:prstGeom prst="rect">
            <a:avLst/>
          </a:prstGeom>
        </p:spPr>
      </p:pic>
    </p:spTree>
    <p:extLst>
      <p:ext uri="{BB962C8B-B14F-4D97-AF65-F5344CB8AC3E}">
        <p14:creationId xmlns:p14="http://schemas.microsoft.com/office/powerpoint/2010/main" val="3439305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20000"/>
          </a:bodyPr>
          <a:lstStyle/>
          <a:p>
            <a:pPr marL="0" indent="0" algn="just">
              <a:buNone/>
            </a:pPr>
            <a:r>
              <a:rPr lang="en-GB" sz="2800" b="1" dirty="0"/>
              <a:t>The items that fall into the routine problem-solving category do tend to be low-risk</a:t>
            </a:r>
            <a:r>
              <a:rPr lang="en-GB" sz="2800" dirty="0"/>
              <a:t>, </a:t>
            </a:r>
            <a:r>
              <a:rPr lang="en-GB" sz="2800" dirty="0" err="1"/>
              <a:t>lowpriced</a:t>
            </a:r>
            <a:r>
              <a:rPr lang="en-GB" sz="2800" dirty="0"/>
              <a:t>, frequently purchased products. The consumer is happy </a:t>
            </a:r>
            <a:r>
              <a:rPr lang="en-GB" sz="2800" b="1" dirty="0"/>
              <a:t>that a particular brand satisfies their requirements, </a:t>
            </a:r>
            <a:r>
              <a:rPr lang="en-GB" sz="2800" dirty="0"/>
              <a:t>and there is not enough benefit to be gained from switching brands to make the effort of information search and evaluation of alternatives worthwhile. </a:t>
            </a:r>
          </a:p>
          <a:p>
            <a:pPr marL="0" indent="0" algn="just">
              <a:buNone/>
            </a:pPr>
            <a:r>
              <a:rPr lang="en-GB" sz="2800" dirty="0"/>
              <a:t>These so-called low involvement purchases simply </a:t>
            </a:r>
            <a:r>
              <a:rPr lang="en-GB" sz="2800" b="1" dirty="0"/>
              <a:t>do not carry enough risk, whether measured in terms of financial loss, personal disappointment or damage to social status</a:t>
            </a:r>
            <a:r>
              <a:rPr lang="en-GB" sz="2800" dirty="0"/>
              <a:t>, for the consumer to get excited about the importance of ‘making the right decision’.</a:t>
            </a:r>
            <a:endParaRPr lang="en-US" sz="2800" dirty="0"/>
          </a:p>
          <a:p>
            <a:pPr marL="0" indent="0" algn="just">
              <a:buNone/>
            </a:pPr>
            <a:endParaRPr lang="en-US" sz="2800" dirty="0"/>
          </a:p>
        </p:txBody>
      </p:sp>
    </p:spTree>
    <p:extLst>
      <p:ext uri="{BB962C8B-B14F-4D97-AF65-F5344CB8AC3E}">
        <p14:creationId xmlns:p14="http://schemas.microsoft.com/office/powerpoint/2010/main" val="32745006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Limited problem solving</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Limited problem solving is a little more interesting for the consumer</a:t>
            </a:r>
            <a:r>
              <a:rPr lang="en-GB" sz="2800" dirty="0"/>
              <a:t>. This is a buying situation that occurs less frequently and probably involves more deliberate decision-making than routine problems do. </a:t>
            </a:r>
            <a:r>
              <a:rPr lang="en-GB" sz="2800" b="1" dirty="0"/>
              <a:t>The goods will be moderately expensive (in the eyes of the individual consumer) and perhaps will be expected to last a long time</a:t>
            </a:r>
            <a:r>
              <a:rPr lang="en-GB" sz="2800" dirty="0"/>
              <a:t>. Thus, the risks inherent in a ‘wrong’ decision are that much </a:t>
            </a:r>
            <a:r>
              <a:rPr lang="en-GB" sz="2800" b="1" dirty="0"/>
              <a:t>higher</a:t>
            </a:r>
            <a:endParaRPr lang="en-US" sz="2800" b="1" dirty="0"/>
          </a:p>
        </p:txBody>
      </p:sp>
    </p:spTree>
    <p:extLst>
      <p:ext uri="{BB962C8B-B14F-4D97-AF65-F5344CB8AC3E}">
        <p14:creationId xmlns:p14="http://schemas.microsoft.com/office/powerpoint/2010/main" val="563868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a:t>Environmental influences</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Extended problem solving represents a much more serious investment of money, time and effort from the consumer and, consequently, a much higher risk. Purchases of major capital items such as houses or cars fall into this category</a:t>
            </a:r>
            <a:endParaRPr lang="en-US" sz="2800" dirty="0"/>
          </a:p>
        </p:txBody>
      </p:sp>
    </p:spTree>
    <p:extLst>
      <p:ext uri="{BB962C8B-B14F-4D97-AF65-F5344CB8AC3E}">
        <p14:creationId xmlns:p14="http://schemas.microsoft.com/office/powerpoint/2010/main" val="2130407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576CA8-F483-4A39-8FEB-39DEF4D6579E}"/>
              </a:ext>
            </a:extLst>
          </p:cNvPr>
          <p:cNvSpPr>
            <a:spLocks noGrp="1"/>
          </p:cNvSpPr>
          <p:nvPr>
            <p:ph type="title"/>
          </p:nvPr>
        </p:nvSpPr>
        <p:spPr/>
        <p:txBody>
          <a:bodyPr/>
          <a:lstStyle/>
          <a:p>
            <a:pPr algn="ctr"/>
            <a:r>
              <a:rPr lang="en-US" dirty="0">
                <a:solidFill>
                  <a:schemeClr val="accent5"/>
                </a:solidFill>
              </a:rPr>
              <a:t>Semifinal highlights</a:t>
            </a:r>
            <a:br>
              <a:rPr lang="en-US" dirty="0">
                <a:solidFill>
                  <a:schemeClr val="accent5"/>
                </a:solidFill>
              </a:rPr>
            </a:br>
            <a:r>
              <a:rPr lang="en-US" dirty="0">
                <a:solidFill>
                  <a:schemeClr val="accent5"/>
                </a:solidFill>
              </a:rPr>
              <a:t>Uruguay 3 : 1 Uzbekistan</a:t>
            </a:r>
          </a:p>
        </p:txBody>
      </p:sp>
      <p:pic>
        <p:nvPicPr>
          <p:cNvPr id="4" name="06 Uzbekistan VS Uruguay 0-3 Match Highlights CHINA CUP 2019">
            <a:hlinkClick r:id="" action="ppaction://media"/>
            <a:extLst>
              <a:ext uri="{FF2B5EF4-FFF2-40B4-BE49-F238E27FC236}">
                <a16:creationId xmlns="" xmlns:a16="http://schemas.microsoft.com/office/drawing/2014/main" id="{606A43DB-2A5D-42A2-A959-2A47842904A2}"/>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0" y="1714616"/>
            <a:ext cx="9144000" cy="5143384"/>
          </a:xfrm>
        </p:spPr>
      </p:pic>
    </p:spTree>
    <p:extLst>
      <p:ext uri="{BB962C8B-B14F-4D97-AF65-F5344CB8AC3E}">
        <p14:creationId xmlns:p14="http://schemas.microsoft.com/office/powerpoint/2010/main" val="42691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74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European women’s boxing championship</a:t>
            </a:r>
          </a:p>
        </p:txBody>
      </p:sp>
      <p:pic>
        <p:nvPicPr>
          <p:cNvPr id="1026" name="Picture 2" descr="ÐÐ°ÑÑÐ¸Ð½ÐºÐ¸ Ð¿Ð¾ Ð·Ð°Ð¿ÑÐ¾ÑÑ world map">
            <a:extLst>
              <a:ext uri="{FF2B5EF4-FFF2-40B4-BE49-F238E27FC236}">
                <a16:creationId xmlns="" xmlns:a16="http://schemas.microsoft.com/office/drawing/2014/main" id="{E566710A-CCA7-4559-8275-1E9ED2274E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37" b="32555"/>
          <a:stretch/>
        </p:blipFill>
        <p:spPr bwMode="auto">
          <a:xfrm>
            <a:off x="0" y="1754499"/>
            <a:ext cx="9144000" cy="528539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 xmlns:a16="http://schemas.microsoft.com/office/drawing/2014/main" id="{0813CC1D-7998-4A25-9318-BEFE2DD812B3}"/>
              </a:ext>
            </a:extLst>
          </p:cNvPr>
          <p:cNvSpPr/>
          <p:nvPr/>
        </p:nvSpPr>
        <p:spPr>
          <a:xfrm rot="17101390">
            <a:off x="1104900" y="4182884"/>
            <a:ext cx="971550" cy="4286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Right 6">
            <a:extLst>
              <a:ext uri="{FF2B5EF4-FFF2-40B4-BE49-F238E27FC236}">
                <a16:creationId xmlns="" xmlns:a16="http://schemas.microsoft.com/office/drawing/2014/main" id="{238B8E22-99C6-421C-A507-37E6F2B42A5C}"/>
              </a:ext>
            </a:extLst>
          </p:cNvPr>
          <p:cNvSpPr/>
          <p:nvPr/>
        </p:nvSpPr>
        <p:spPr>
          <a:xfrm rot="3104677">
            <a:off x="771994" y="2257061"/>
            <a:ext cx="971550" cy="4286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Arrow: Right 7">
            <a:extLst>
              <a:ext uri="{FF2B5EF4-FFF2-40B4-BE49-F238E27FC236}">
                <a16:creationId xmlns="" xmlns:a16="http://schemas.microsoft.com/office/drawing/2014/main" id="{82637B62-E688-45E0-998C-D39EC41380F0}"/>
              </a:ext>
            </a:extLst>
          </p:cNvPr>
          <p:cNvSpPr/>
          <p:nvPr/>
        </p:nvSpPr>
        <p:spPr>
          <a:xfrm rot="19532404">
            <a:off x="142875" y="3453956"/>
            <a:ext cx="971550" cy="4286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Arrow: Right 8">
            <a:extLst>
              <a:ext uri="{FF2B5EF4-FFF2-40B4-BE49-F238E27FC236}">
                <a16:creationId xmlns="" xmlns:a16="http://schemas.microsoft.com/office/drawing/2014/main" id="{464216A6-4DD0-49B1-BD3E-3378C8331006}"/>
              </a:ext>
            </a:extLst>
          </p:cNvPr>
          <p:cNvSpPr/>
          <p:nvPr/>
        </p:nvSpPr>
        <p:spPr>
          <a:xfrm rot="17616489">
            <a:off x="545217" y="4041279"/>
            <a:ext cx="971550" cy="4286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Arrow: Right 9">
            <a:extLst>
              <a:ext uri="{FF2B5EF4-FFF2-40B4-BE49-F238E27FC236}">
                <a16:creationId xmlns="" xmlns:a16="http://schemas.microsoft.com/office/drawing/2014/main" id="{CB2A271A-34E8-408D-811F-B5FD309109A1}"/>
              </a:ext>
            </a:extLst>
          </p:cNvPr>
          <p:cNvSpPr/>
          <p:nvPr/>
        </p:nvSpPr>
        <p:spPr>
          <a:xfrm rot="7728648">
            <a:off x="1909262" y="2558555"/>
            <a:ext cx="971550" cy="4286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Arrow: Right 10">
            <a:extLst>
              <a:ext uri="{FF2B5EF4-FFF2-40B4-BE49-F238E27FC236}">
                <a16:creationId xmlns="" xmlns:a16="http://schemas.microsoft.com/office/drawing/2014/main" id="{CC65E757-4C56-423C-AEB0-B100DF9AC55C}"/>
              </a:ext>
            </a:extLst>
          </p:cNvPr>
          <p:cNvSpPr/>
          <p:nvPr/>
        </p:nvSpPr>
        <p:spPr>
          <a:xfrm rot="7728648">
            <a:off x="6734641" y="3071402"/>
            <a:ext cx="971550" cy="4286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Content Placeholder 11" descr="Marker">
            <a:extLst>
              <a:ext uri="{FF2B5EF4-FFF2-40B4-BE49-F238E27FC236}">
                <a16:creationId xmlns="" xmlns:a16="http://schemas.microsoft.com/office/drawing/2014/main" id="{7A634AD9-C574-4308-ACD2-557E6E58DC7D}"/>
              </a:ext>
            </a:extLst>
          </p:cNvPr>
          <p:cNvPicPr>
            <a:picLocks noGrp="1" noChangeAspect="1"/>
          </p:cNvPicPr>
          <p:nvPr>
            <p:ph idx="1"/>
          </p:nvPr>
        </p:nvPicPr>
        <p:blipFill>
          <a:blip r:embed="rId4">
            <a:extLst>
              <a:ext uri="{96DAC541-7B7A-43D3-8B79-37D633B846F1}">
                <asvg:svgBlip xmlns="" xmlns:asvg="http://schemas.microsoft.com/office/drawing/2016/SVG/main" r:embed="rId5"/>
              </a:ext>
            </a:extLst>
          </a:blip>
          <a:stretch>
            <a:fillRect/>
          </a:stretch>
        </p:blipFill>
        <p:spPr>
          <a:xfrm>
            <a:off x="6206034" y="2526134"/>
            <a:ext cx="1381126" cy="1381126"/>
          </a:xfrm>
        </p:spPr>
      </p:pic>
    </p:spTree>
    <p:extLst>
      <p:ext uri="{BB962C8B-B14F-4D97-AF65-F5344CB8AC3E}">
        <p14:creationId xmlns:p14="http://schemas.microsoft.com/office/powerpoint/2010/main" val="40040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 of the previous lecture</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This lecture has explored the </a:t>
            </a:r>
            <a:r>
              <a:rPr lang="en-GB" sz="2800" b="1" dirty="0"/>
              <a:t>importance of the external marketing environment</a:t>
            </a:r>
            <a:r>
              <a:rPr lang="en-GB" sz="2800" dirty="0"/>
              <a:t> as an influence on the way in which organisations do business and make their decisions. Ways in which customers, markets, competitors, technology and regulation are changing are all important pointers to future strategy</a:t>
            </a:r>
            <a:endParaRPr lang="en-US" sz="2800" dirty="0"/>
          </a:p>
        </p:txBody>
      </p:sp>
    </p:spTree>
    <p:extLst>
      <p:ext uri="{BB962C8B-B14F-4D97-AF65-F5344CB8AC3E}">
        <p14:creationId xmlns:p14="http://schemas.microsoft.com/office/powerpoint/2010/main" val="299815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3394</Words>
  <Application>Microsoft Office PowerPoint</Application>
  <PresentationFormat>全屏显示(4:3)</PresentationFormat>
  <Paragraphs>136</Paragraphs>
  <Slides>62</Slides>
  <Notes>0</Notes>
  <HiddenSlides>0</HiddenSlides>
  <MMClips>6</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Office Theme</vt:lpstr>
      <vt:lpstr>南宁师范大学 Nanning Normal University Department of tourism &amp; culture</vt:lpstr>
      <vt:lpstr>Relax and read the marketing related news:</vt:lpstr>
      <vt:lpstr>PowerPoint 演示文稿</vt:lpstr>
      <vt:lpstr>PowerPoint 演示文稿</vt:lpstr>
      <vt:lpstr>PowerPoint 演示文稿</vt:lpstr>
      <vt:lpstr>PowerPoint 演示文稿</vt:lpstr>
      <vt:lpstr>Semifinal highlights Uruguay 3 : 1 Uzbekistan</vt:lpstr>
      <vt:lpstr>European women’s boxing championship</vt:lpstr>
      <vt:lpstr>Summary of the previous lecture</vt:lpstr>
      <vt:lpstr>Summary of the previous lecture</vt:lpstr>
      <vt:lpstr>Summary of the previous lecture</vt:lpstr>
      <vt:lpstr>Summary of the previous lecture</vt:lpstr>
      <vt:lpstr>Summary of the previous lecture</vt:lpstr>
      <vt:lpstr>Case study 02, page 75  GOT ANY GUM, CHUM?</vt:lpstr>
      <vt:lpstr>The Founding of a Chewing Gum Empire: Wrigley and His Freebies</vt:lpstr>
      <vt:lpstr>BUBBLEGUM | How It's Made</vt:lpstr>
      <vt:lpstr>Questions</vt:lpstr>
      <vt:lpstr>PowerPoint 演示文稿</vt:lpstr>
      <vt:lpstr>Lecture 05 Buyer behaviour</vt:lpstr>
      <vt:lpstr>INTRODUCTION</vt:lpstr>
      <vt:lpstr>PowerPoint 演示文稿</vt:lpstr>
      <vt:lpstr>The consumer decision-making process </vt:lpstr>
      <vt:lpstr>PowerPoint 演示文稿</vt:lpstr>
      <vt:lpstr>How, why and when we eat is of interest to those supplying the snack-food market p. 82</vt:lpstr>
      <vt:lpstr>Decision-making models</vt:lpstr>
      <vt:lpstr>Problem recognition</vt:lpstr>
      <vt:lpstr>PowerPoint 演示文稿</vt:lpstr>
      <vt:lpstr>Example from the 84th page </vt:lpstr>
      <vt:lpstr>PowerPoint 演示文稿</vt:lpstr>
      <vt:lpstr>Information search</vt:lpstr>
      <vt:lpstr>Information search</vt:lpstr>
      <vt:lpstr>Information search</vt:lpstr>
      <vt:lpstr>Information search</vt:lpstr>
      <vt:lpstr>Information search</vt:lpstr>
      <vt:lpstr>Information evaluation</vt:lpstr>
      <vt:lpstr>Decision</vt:lpstr>
      <vt:lpstr>Decision</vt:lpstr>
      <vt:lpstr>Decision</vt:lpstr>
      <vt:lpstr>Decision</vt:lpstr>
      <vt:lpstr>Vending machines, page 87th  Open the book – read the case-study</vt:lpstr>
      <vt:lpstr>Vending machines, page 87th  Open the book – read the case-study</vt:lpstr>
      <vt:lpstr>Vending machines</vt:lpstr>
      <vt:lpstr>Vending machines</vt:lpstr>
      <vt:lpstr>Post-purchase evaluation</vt:lpstr>
      <vt:lpstr>Post-purchase evaluation</vt:lpstr>
      <vt:lpstr>PowerPoint 演示文稿</vt:lpstr>
      <vt:lpstr>PowerPoint 演示文稿</vt:lpstr>
      <vt:lpstr>PowerPoint 演示文稿</vt:lpstr>
      <vt:lpstr>Buying situations</vt:lpstr>
      <vt:lpstr>Buying situations</vt:lpstr>
      <vt:lpstr>Buying situations</vt:lpstr>
      <vt:lpstr>Buying situations</vt:lpstr>
      <vt:lpstr>Buying situations</vt:lpstr>
      <vt:lpstr>Famous singer &amp; actor</vt:lpstr>
      <vt:lpstr>Liu Wen Famous top model</vt:lpstr>
      <vt:lpstr>PowerPoint 演示文稿</vt:lpstr>
      <vt:lpstr>PowerPoint 演示文稿</vt:lpstr>
      <vt:lpstr>PowerPoint 演示文稿</vt:lpstr>
      <vt:lpstr>PowerPoint 演示文稿</vt:lpstr>
      <vt:lpstr>PowerPoint 演示文稿</vt:lpstr>
      <vt:lpstr>Limited problem solving</vt:lpstr>
      <vt:lpstr>Environmental influences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PC</cp:lastModifiedBy>
  <cp:revision>63</cp:revision>
  <dcterms:created xsi:type="dcterms:W3CDTF">2019-03-08T03:34:31Z</dcterms:created>
  <dcterms:modified xsi:type="dcterms:W3CDTF">2019-11-12T04:10:43Z</dcterms:modified>
</cp:coreProperties>
</file>