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5"/>
  </p:notesMasterIdLst>
  <p:sldIdLst>
    <p:sldId id="289" r:id="rId2"/>
    <p:sldId id="524" r:id="rId3"/>
    <p:sldId id="525" r:id="rId4"/>
    <p:sldId id="526" r:id="rId5"/>
    <p:sldId id="527" r:id="rId6"/>
    <p:sldId id="528" r:id="rId7"/>
    <p:sldId id="529" r:id="rId8"/>
    <p:sldId id="530" r:id="rId9"/>
    <p:sldId id="531" r:id="rId10"/>
    <p:sldId id="532" r:id="rId11"/>
    <p:sldId id="533" r:id="rId12"/>
    <p:sldId id="534" r:id="rId13"/>
    <p:sldId id="552" r:id="rId14"/>
    <p:sldId id="553" r:id="rId15"/>
    <p:sldId id="554" r:id="rId16"/>
    <p:sldId id="535" r:id="rId17"/>
    <p:sldId id="536" r:id="rId18"/>
    <p:sldId id="537" r:id="rId19"/>
    <p:sldId id="538" r:id="rId20"/>
    <p:sldId id="539" r:id="rId21"/>
    <p:sldId id="540" r:id="rId22"/>
    <p:sldId id="541" r:id="rId23"/>
    <p:sldId id="542" r:id="rId24"/>
    <p:sldId id="543" r:id="rId25"/>
    <p:sldId id="544" r:id="rId26"/>
    <p:sldId id="545" r:id="rId27"/>
    <p:sldId id="546" r:id="rId28"/>
    <p:sldId id="547" r:id="rId29"/>
    <p:sldId id="555" r:id="rId30"/>
    <p:sldId id="548" r:id="rId31"/>
    <p:sldId id="549" r:id="rId32"/>
    <p:sldId id="550" r:id="rId33"/>
    <p:sldId id="55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61122-A243-4723-A6CC-A314CFB9DFAB}" v="1" dt="2019-03-26T07:52:36.626"/>
    <p1510:client id="{837010BA-7430-4CD6-AB4D-CE7658E12A45}" v="265" dt="2019-03-26T12:22:23.4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306" autoAdjust="0"/>
  </p:normalViewPr>
  <p:slideViewPr>
    <p:cSldViewPr snapToGrid="0" snapToObjects="1">
      <p:cViewPr varScale="1">
        <p:scale>
          <a:sx n="67" d="100"/>
          <a:sy n="67" d="100"/>
        </p:scale>
        <p:origin x="128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683B8D7D-7BA6-4170-AEBE-014B0A9FA51D}"/>
    <pc:docChg chg="undo custSel modSld">
      <pc:chgData name="Ivan Monich" userId="df37b809a6939972" providerId="LiveId" clId="{683B8D7D-7BA6-4170-AEBE-014B0A9FA51D}" dt="2019-03-06T14:38:20.797" v="51" actId="20577"/>
      <pc:docMkLst>
        <pc:docMk/>
      </pc:docMkLst>
    </pc:docChg>
  </pc:docChgLst>
  <pc:docChgLst>
    <pc:chgData name="Ivan Monich" userId="df37b809a6939972" providerId="LiveId" clId="{72C7067B-84C2-46B3-9202-D58759685484}"/>
    <pc:docChg chg="undo custSel addSld delSld modSld">
      <pc:chgData name="Ivan Monich" userId="df37b809a6939972" providerId="LiveId" clId="{72C7067B-84C2-46B3-9202-D58759685484}" dt="2019-03-19T06:22:07.145" v="1266" actId="20577"/>
      <pc:docMkLst>
        <pc:docMk/>
      </pc:docMkLst>
    </pc:docChg>
  </pc:docChgLst>
  <pc:docChgLst>
    <pc:chgData name="Ivan Monich" userId="df37b809a6939972" providerId="LiveId" clId="{A7061122-A243-4723-A6CC-A314CFB9DFAB}"/>
    <pc:docChg chg="custSel addSld delSld modSld">
      <pc:chgData name="Ivan Monich" userId="df37b809a6939972" providerId="LiveId" clId="{A7061122-A243-4723-A6CC-A314CFB9DFAB}" dt="2019-03-26T08:05:55.118" v="16" actId="2696"/>
      <pc:docMkLst>
        <pc:docMk/>
      </pc:docMkLst>
      <pc:sldChg chg="del">
        <pc:chgData name="Ivan Monich" userId="df37b809a6939972" providerId="LiveId" clId="{A7061122-A243-4723-A6CC-A314CFB9DFAB}" dt="2019-03-26T08:05:55.083" v="13" actId="2696"/>
        <pc:sldMkLst>
          <pc:docMk/>
          <pc:sldMk cId="129490723" sldId="625"/>
        </pc:sldMkLst>
      </pc:sldChg>
      <pc:sldChg chg="del">
        <pc:chgData name="Ivan Monich" userId="df37b809a6939972" providerId="LiveId" clId="{A7061122-A243-4723-A6CC-A314CFB9DFAB}" dt="2019-03-26T08:05:55.089" v="14" actId="2696"/>
        <pc:sldMkLst>
          <pc:docMk/>
          <pc:sldMk cId="4073279616" sldId="626"/>
        </pc:sldMkLst>
      </pc:sldChg>
      <pc:sldChg chg="del">
        <pc:chgData name="Ivan Monich" userId="df37b809a6939972" providerId="LiveId" clId="{A7061122-A243-4723-A6CC-A314CFB9DFAB}" dt="2019-03-26T08:05:55.094" v="15" actId="2696"/>
        <pc:sldMkLst>
          <pc:docMk/>
          <pc:sldMk cId="2926351703" sldId="627"/>
        </pc:sldMkLst>
      </pc:sldChg>
      <pc:sldChg chg="del">
        <pc:chgData name="Ivan Monich" userId="df37b809a6939972" providerId="LiveId" clId="{A7061122-A243-4723-A6CC-A314CFB9DFAB}" dt="2019-03-26T08:05:55.118" v="16" actId="2696"/>
        <pc:sldMkLst>
          <pc:docMk/>
          <pc:sldMk cId="1516007781" sldId="628"/>
        </pc:sldMkLst>
      </pc:sldChg>
      <pc:sldChg chg="modSp add">
        <pc:chgData name="Ivan Monich" userId="df37b809a6939972" providerId="LiveId" clId="{A7061122-A243-4723-A6CC-A314CFB9DFAB}" dt="2019-03-26T07:52:44.600" v="12" actId="20577"/>
        <pc:sldMkLst>
          <pc:docMk/>
          <pc:sldMk cId="2863291983" sldId="629"/>
        </pc:sldMkLst>
        <pc:spChg chg="mod">
          <ac:chgData name="Ivan Monich" userId="df37b809a6939972" providerId="LiveId" clId="{A7061122-A243-4723-A6CC-A314CFB9DFAB}" dt="2019-03-26T07:52:44.600" v="12" actId="20577"/>
          <ac:spMkLst>
            <pc:docMk/>
            <pc:sldMk cId="2863291983" sldId="629"/>
            <ac:spMk id="2" creationId="{44DD41F0-F0F3-461F-8FB9-261E10982560}"/>
          </ac:spMkLst>
        </pc:spChg>
        <pc:spChg chg="mod">
          <ac:chgData name="Ivan Monich" userId="df37b809a6939972" providerId="LiveId" clId="{A7061122-A243-4723-A6CC-A314CFB9DFAB}" dt="2019-03-26T07:52:38.918" v="1" actId="20577"/>
          <ac:spMkLst>
            <pc:docMk/>
            <pc:sldMk cId="2863291983" sldId="629"/>
            <ac:spMk id="4" creationId="{3B41F02F-4702-4AA7-94CD-FB136E344085}"/>
          </ac:spMkLst>
        </pc:spChg>
      </pc:sldChg>
    </pc:docChg>
  </pc:docChgLst>
  <pc:docChgLst>
    <pc:chgData name="Ivan Monich" userId="df37b809a6939972" providerId="LiveId" clId="{D9EA3EA7-FCAC-41B4-9A37-66BE32B7EED9}"/>
    <pc:docChg chg="undo custSel mod addSld delSld modSld sldOrd">
      <pc:chgData name="Ivan Monich" userId="df37b809a6939972" providerId="LiveId" clId="{D9EA3EA7-FCAC-41B4-9A37-66BE32B7EED9}" dt="2019-03-06T13:37:33.242" v="676" actId="113"/>
      <pc:docMkLst>
        <pc:docMk/>
      </pc:docMkLst>
      <pc:sldChg chg="addSp delSp modSp">
        <pc:chgData name="Ivan Monich" userId="df37b809a6939972" providerId="LiveId" clId="{D9EA3EA7-FCAC-41B4-9A37-66BE32B7EED9}" dt="2019-03-06T13:23:47.167" v="556" actId="207"/>
        <pc:sldMkLst>
          <pc:docMk/>
          <pc:sldMk cId="2402356222" sldId="289"/>
        </pc:sldMkLst>
        <pc:spChg chg="mod">
          <ac:chgData name="Ivan Monich" userId="df37b809a6939972" providerId="LiveId" clId="{D9EA3EA7-FCAC-41B4-9A37-66BE32B7EED9}" dt="2019-03-06T13:04:54.528" v="228" actId="403"/>
          <ac:spMkLst>
            <pc:docMk/>
            <pc:sldMk cId="2402356222" sldId="289"/>
            <ac:spMk id="2" creationId="{E73250BF-D3C0-42F7-AAD9-A2C3C6951CC5}"/>
          </ac:spMkLst>
        </pc:spChg>
        <pc:spChg chg="mod">
          <ac:chgData name="Ivan Monich" userId="df37b809a6939972" providerId="LiveId" clId="{D9EA3EA7-FCAC-41B4-9A37-66BE32B7EED9}" dt="2019-03-06T13:23:47.167" v="556" actId="207"/>
          <ac:spMkLst>
            <pc:docMk/>
            <pc:sldMk cId="2402356222" sldId="289"/>
            <ac:spMk id="3" creationId="{EE470CD2-23E8-4777-8E2C-5B966DD1F3B5}"/>
          </ac:spMkLst>
        </pc:spChg>
        <pc:graphicFrameChg chg="add del mod">
          <ac:chgData name="Ivan Monich" userId="df37b809a6939972" providerId="LiveId" clId="{D9EA3EA7-FCAC-41B4-9A37-66BE32B7EED9}" dt="2019-03-06T13:00:09.934" v="127" actId="1032"/>
          <ac:graphicFrameMkLst>
            <pc:docMk/>
            <pc:sldMk cId="2402356222" sldId="289"/>
            <ac:graphicFrameMk id="4" creationId="{135157A8-02F3-4C88-98DF-099203072C6F}"/>
          </ac:graphicFrameMkLst>
        </pc:graphicFrameChg>
        <pc:picChg chg="add del">
          <ac:chgData name="Ivan Monich" userId="df37b809a6939972" providerId="LiveId" clId="{D9EA3EA7-FCAC-41B4-9A37-66BE32B7EED9}" dt="2019-03-06T12:57:22.829" v="32" actId="478"/>
          <ac:picMkLst>
            <pc:docMk/>
            <pc:sldMk cId="2402356222" sldId="289"/>
            <ac:picMk id="5" creationId="{9BB6FF26-E7D0-485D-807D-65507E992755}"/>
          </ac:picMkLst>
        </pc:picChg>
        <pc:picChg chg="del">
          <ac:chgData name="Ivan Monich" userId="df37b809a6939972" providerId="LiveId" clId="{D9EA3EA7-FCAC-41B4-9A37-66BE32B7EED9}" dt="2019-03-06T12:57:27.485" v="33" actId="478"/>
          <ac:picMkLst>
            <pc:docMk/>
            <pc:sldMk cId="2402356222" sldId="289"/>
            <ac:picMk id="1026" creationId="{B462B33C-31CC-472D-A1BC-DE73537CB786}"/>
          </ac:picMkLst>
        </pc:picChg>
      </pc:sldChg>
    </pc:docChg>
  </pc:docChgLst>
  <pc:docChgLst>
    <pc:chgData name="Ivan Monich" userId="df37b809a6939972" providerId="LiveId" clId="{837010BA-7430-4CD6-AB4D-CE7658E12A45}"/>
    <pc:docChg chg="undo custSel addSld delSld modSld">
      <pc:chgData name="Ivan Monich" userId="df37b809a6939972" providerId="LiveId" clId="{837010BA-7430-4CD6-AB4D-CE7658E12A45}" dt="2019-03-26T12:22:23.434" v="1266" actId="207"/>
      <pc:docMkLst>
        <pc:docMk/>
      </pc:docMkLst>
      <pc:sldChg chg="del">
        <pc:chgData name="Ivan Monich" userId="df37b809a6939972" providerId="LiveId" clId="{837010BA-7430-4CD6-AB4D-CE7658E12A45}" dt="2019-03-26T08:06:48.371" v="0" actId="2696"/>
        <pc:sldMkLst>
          <pc:docMk/>
          <pc:sldMk cId="2300266557" sldId="503"/>
        </pc:sldMkLst>
      </pc:sldChg>
      <pc:sldChg chg="del">
        <pc:chgData name="Ivan Monich" userId="df37b809a6939972" providerId="LiveId" clId="{837010BA-7430-4CD6-AB4D-CE7658E12A45}" dt="2019-03-26T08:06:48.932" v="1" actId="2696"/>
        <pc:sldMkLst>
          <pc:docMk/>
          <pc:sldMk cId="1225517843" sldId="507"/>
        </pc:sldMkLst>
      </pc:sldChg>
      <pc:sldChg chg="del">
        <pc:chgData name="Ivan Monich" userId="df37b809a6939972" providerId="LiveId" clId="{837010BA-7430-4CD6-AB4D-CE7658E12A45}" dt="2019-03-26T08:06:49.418" v="2" actId="2696"/>
        <pc:sldMkLst>
          <pc:docMk/>
          <pc:sldMk cId="1095281222" sldId="516"/>
        </pc:sldMkLst>
      </pc:sldChg>
      <pc:sldChg chg="del">
        <pc:chgData name="Ivan Monich" userId="df37b809a6939972" providerId="LiveId" clId="{837010BA-7430-4CD6-AB4D-CE7658E12A45}" dt="2019-03-26T08:06:49.833" v="3" actId="2696"/>
        <pc:sldMkLst>
          <pc:docMk/>
          <pc:sldMk cId="2942614917" sldId="518"/>
        </pc:sldMkLst>
      </pc:sldChg>
      <pc:sldChg chg="modSp">
        <pc:chgData name="Ivan Monich" userId="df37b809a6939972" providerId="LiveId" clId="{837010BA-7430-4CD6-AB4D-CE7658E12A45}" dt="2019-03-26T08:07:33.526" v="172" actId="6549"/>
        <pc:sldMkLst>
          <pc:docMk/>
          <pc:sldMk cId="1053331903" sldId="522"/>
        </pc:sldMkLst>
        <pc:spChg chg="mod">
          <ac:chgData name="Ivan Monich" userId="df37b809a6939972" providerId="LiveId" clId="{837010BA-7430-4CD6-AB4D-CE7658E12A45}" dt="2019-03-26T08:07:33.526" v="172" actId="6549"/>
          <ac:spMkLst>
            <pc:docMk/>
            <pc:sldMk cId="1053331903" sldId="522"/>
            <ac:spMk id="2" creationId="{44DD41F0-F0F3-461F-8FB9-261E10982560}"/>
          </ac:spMkLst>
        </pc:spChg>
        <pc:spChg chg="mod">
          <ac:chgData name="Ivan Monich" userId="df37b809a6939972" providerId="LiveId" clId="{837010BA-7430-4CD6-AB4D-CE7658E12A45}" dt="2019-03-26T08:07:01.393" v="109" actId="404"/>
          <ac:spMkLst>
            <pc:docMk/>
            <pc:sldMk cId="1053331903" sldId="522"/>
            <ac:spMk id="3" creationId="{49816BF4-AF4F-4F8F-A3EC-693D2F09F752}"/>
          </ac:spMkLst>
        </pc:spChg>
      </pc:sldChg>
      <pc:sldChg chg="modSp add">
        <pc:chgData name="Ivan Monich" userId="df37b809a6939972" providerId="LiveId" clId="{837010BA-7430-4CD6-AB4D-CE7658E12A45}" dt="2019-03-26T08:07:53.084" v="185" actId="207"/>
        <pc:sldMkLst>
          <pc:docMk/>
          <pc:sldMk cId="3120491342" sldId="523"/>
        </pc:sldMkLst>
        <pc:spChg chg="mod">
          <ac:chgData name="Ivan Monich" userId="df37b809a6939972" providerId="LiveId" clId="{837010BA-7430-4CD6-AB4D-CE7658E12A45}" dt="2019-03-26T08:07:53.084" v="185" actId="207"/>
          <ac:spMkLst>
            <pc:docMk/>
            <pc:sldMk cId="3120491342" sldId="523"/>
            <ac:spMk id="2" creationId="{44DD41F0-F0F3-461F-8FB9-261E10982560}"/>
          </ac:spMkLst>
        </pc:spChg>
      </pc:sldChg>
      <pc:sldChg chg="del">
        <pc:chgData name="Ivan Monich" userId="df37b809a6939972" providerId="LiveId" clId="{837010BA-7430-4CD6-AB4D-CE7658E12A45}" dt="2019-03-26T08:06:54.134" v="4" actId="2696"/>
        <pc:sldMkLst>
          <pc:docMk/>
          <pc:sldMk cId="3322914360" sldId="523"/>
        </pc:sldMkLst>
      </pc:sldChg>
      <pc:sldChg chg="del">
        <pc:chgData name="Ivan Monich" userId="df37b809a6939972" providerId="LiveId" clId="{837010BA-7430-4CD6-AB4D-CE7658E12A45}" dt="2019-03-26T08:06:54.152" v="5" actId="2696"/>
        <pc:sldMkLst>
          <pc:docMk/>
          <pc:sldMk cId="1609618569" sldId="524"/>
        </pc:sldMkLst>
      </pc:sldChg>
      <pc:sldChg chg="modSp add">
        <pc:chgData name="Ivan Monich" userId="df37b809a6939972" providerId="LiveId" clId="{837010BA-7430-4CD6-AB4D-CE7658E12A45}" dt="2019-03-26T08:08:52.869" v="256" actId="27636"/>
        <pc:sldMkLst>
          <pc:docMk/>
          <pc:sldMk cId="2495767002" sldId="524"/>
        </pc:sldMkLst>
        <pc:spChg chg="mod">
          <ac:chgData name="Ivan Monich" userId="df37b809a6939972" providerId="LiveId" clId="{837010BA-7430-4CD6-AB4D-CE7658E12A45}" dt="2019-03-26T08:08:11.913" v="196" actId="113"/>
          <ac:spMkLst>
            <pc:docMk/>
            <pc:sldMk cId="2495767002" sldId="524"/>
            <ac:spMk id="2" creationId="{44DD41F0-F0F3-461F-8FB9-261E10982560}"/>
          </ac:spMkLst>
        </pc:spChg>
        <pc:spChg chg="mod">
          <ac:chgData name="Ivan Monich" userId="df37b809a6939972" providerId="LiveId" clId="{837010BA-7430-4CD6-AB4D-CE7658E12A45}" dt="2019-03-26T08:08:52.869" v="256" actId="27636"/>
          <ac:spMkLst>
            <pc:docMk/>
            <pc:sldMk cId="2495767002" sldId="524"/>
            <ac:spMk id="3" creationId="{49816BF4-AF4F-4F8F-A3EC-693D2F09F752}"/>
          </ac:spMkLst>
        </pc:spChg>
      </pc:sldChg>
      <pc:sldChg chg="modSp add">
        <pc:chgData name="Ivan Monich" userId="df37b809a6939972" providerId="LiveId" clId="{837010BA-7430-4CD6-AB4D-CE7658E12A45}" dt="2019-03-26T08:11:11.997" v="283" actId="113"/>
        <pc:sldMkLst>
          <pc:docMk/>
          <pc:sldMk cId="20799021" sldId="525"/>
        </pc:sldMkLst>
        <pc:spChg chg="mod">
          <ac:chgData name="Ivan Monich" userId="df37b809a6939972" providerId="LiveId" clId="{837010BA-7430-4CD6-AB4D-CE7658E12A45}" dt="2019-03-26T08:09:09.506" v="260" actId="113"/>
          <ac:spMkLst>
            <pc:docMk/>
            <pc:sldMk cId="20799021" sldId="525"/>
            <ac:spMk id="2" creationId="{44DD41F0-F0F3-461F-8FB9-261E10982560}"/>
          </ac:spMkLst>
        </pc:spChg>
        <pc:spChg chg="mod">
          <ac:chgData name="Ivan Monich" userId="df37b809a6939972" providerId="LiveId" clId="{837010BA-7430-4CD6-AB4D-CE7658E12A45}" dt="2019-03-26T08:11:11.997" v="283" actId="113"/>
          <ac:spMkLst>
            <pc:docMk/>
            <pc:sldMk cId="20799021" sldId="525"/>
            <ac:spMk id="3" creationId="{49816BF4-AF4F-4F8F-A3EC-693D2F09F752}"/>
          </ac:spMkLst>
        </pc:spChg>
      </pc:sldChg>
      <pc:sldChg chg="del">
        <pc:chgData name="Ivan Monich" userId="df37b809a6939972" providerId="LiveId" clId="{837010BA-7430-4CD6-AB4D-CE7658E12A45}" dt="2019-03-26T08:06:54.168" v="6" actId="2696"/>
        <pc:sldMkLst>
          <pc:docMk/>
          <pc:sldMk cId="369657350" sldId="525"/>
        </pc:sldMkLst>
      </pc:sldChg>
      <pc:sldChg chg="modSp add">
        <pc:chgData name="Ivan Monich" userId="df37b809a6939972" providerId="LiveId" clId="{837010BA-7430-4CD6-AB4D-CE7658E12A45}" dt="2019-03-26T08:13:30.081" v="331" actId="113"/>
        <pc:sldMkLst>
          <pc:docMk/>
          <pc:sldMk cId="702283737" sldId="526"/>
        </pc:sldMkLst>
        <pc:spChg chg="mod">
          <ac:chgData name="Ivan Monich" userId="df37b809a6939972" providerId="LiveId" clId="{837010BA-7430-4CD6-AB4D-CE7658E12A45}" dt="2019-03-26T08:11:30.948" v="287" actId="207"/>
          <ac:spMkLst>
            <pc:docMk/>
            <pc:sldMk cId="702283737" sldId="526"/>
            <ac:spMk id="2" creationId="{44DD41F0-F0F3-461F-8FB9-261E10982560}"/>
          </ac:spMkLst>
        </pc:spChg>
        <pc:spChg chg="mod">
          <ac:chgData name="Ivan Monich" userId="df37b809a6939972" providerId="LiveId" clId="{837010BA-7430-4CD6-AB4D-CE7658E12A45}" dt="2019-03-26T08:13:30.081" v="331" actId="113"/>
          <ac:spMkLst>
            <pc:docMk/>
            <pc:sldMk cId="702283737" sldId="526"/>
            <ac:spMk id="3" creationId="{49816BF4-AF4F-4F8F-A3EC-693D2F09F752}"/>
          </ac:spMkLst>
        </pc:spChg>
      </pc:sldChg>
      <pc:sldChg chg="del">
        <pc:chgData name="Ivan Monich" userId="df37b809a6939972" providerId="LiveId" clId="{837010BA-7430-4CD6-AB4D-CE7658E12A45}" dt="2019-03-26T08:06:54.184" v="7" actId="2696"/>
        <pc:sldMkLst>
          <pc:docMk/>
          <pc:sldMk cId="1212150600" sldId="526"/>
        </pc:sldMkLst>
      </pc:sldChg>
      <pc:sldChg chg="del">
        <pc:chgData name="Ivan Monich" userId="df37b809a6939972" providerId="LiveId" clId="{837010BA-7430-4CD6-AB4D-CE7658E12A45}" dt="2019-03-26T08:06:54.204" v="8" actId="2696"/>
        <pc:sldMkLst>
          <pc:docMk/>
          <pc:sldMk cId="985486011" sldId="527"/>
        </pc:sldMkLst>
      </pc:sldChg>
      <pc:sldChg chg="modSp add">
        <pc:chgData name="Ivan Monich" userId="df37b809a6939972" providerId="LiveId" clId="{837010BA-7430-4CD6-AB4D-CE7658E12A45}" dt="2019-03-26T08:14:22.401" v="354" actId="113"/>
        <pc:sldMkLst>
          <pc:docMk/>
          <pc:sldMk cId="4003791309" sldId="527"/>
        </pc:sldMkLst>
        <pc:spChg chg="mod">
          <ac:chgData name="Ivan Monich" userId="df37b809a6939972" providerId="LiveId" clId="{837010BA-7430-4CD6-AB4D-CE7658E12A45}" dt="2019-03-26T08:13:54.351" v="345" actId="20577"/>
          <ac:spMkLst>
            <pc:docMk/>
            <pc:sldMk cId="4003791309" sldId="527"/>
            <ac:spMk id="2" creationId="{44DD41F0-F0F3-461F-8FB9-261E10982560}"/>
          </ac:spMkLst>
        </pc:spChg>
        <pc:spChg chg="mod">
          <ac:chgData name="Ivan Monich" userId="df37b809a6939972" providerId="LiveId" clId="{837010BA-7430-4CD6-AB4D-CE7658E12A45}" dt="2019-03-26T08:14:22.401" v="354" actId="113"/>
          <ac:spMkLst>
            <pc:docMk/>
            <pc:sldMk cId="4003791309" sldId="527"/>
            <ac:spMk id="3" creationId="{49816BF4-AF4F-4F8F-A3EC-693D2F09F752}"/>
          </ac:spMkLst>
        </pc:spChg>
      </pc:sldChg>
      <pc:sldChg chg="modSp add">
        <pc:chgData name="Ivan Monich" userId="df37b809a6939972" providerId="LiveId" clId="{837010BA-7430-4CD6-AB4D-CE7658E12A45}" dt="2019-03-26T08:15:39.361" v="377" actId="113"/>
        <pc:sldMkLst>
          <pc:docMk/>
          <pc:sldMk cId="1411145321" sldId="528"/>
        </pc:sldMkLst>
        <pc:spChg chg="mod">
          <ac:chgData name="Ivan Monich" userId="df37b809a6939972" providerId="LiveId" clId="{837010BA-7430-4CD6-AB4D-CE7658E12A45}" dt="2019-03-26T08:15:07.444" v="361" actId="20577"/>
          <ac:spMkLst>
            <pc:docMk/>
            <pc:sldMk cId="1411145321" sldId="528"/>
            <ac:spMk id="2" creationId="{44DD41F0-F0F3-461F-8FB9-261E10982560}"/>
          </ac:spMkLst>
        </pc:spChg>
        <pc:spChg chg="mod">
          <ac:chgData name="Ivan Monich" userId="df37b809a6939972" providerId="LiveId" clId="{837010BA-7430-4CD6-AB4D-CE7658E12A45}" dt="2019-03-26T08:15:39.361" v="377" actId="113"/>
          <ac:spMkLst>
            <pc:docMk/>
            <pc:sldMk cId="1411145321" sldId="528"/>
            <ac:spMk id="3" creationId="{49816BF4-AF4F-4F8F-A3EC-693D2F09F752}"/>
          </ac:spMkLst>
        </pc:spChg>
      </pc:sldChg>
      <pc:sldChg chg="del">
        <pc:chgData name="Ivan Monich" userId="df37b809a6939972" providerId="LiveId" clId="{837010BA-7430-4CD6-AB4D-CE7658E12A45}" dt="2019-03-26T08:06:54.229" v="9" actId="2696"/>
        <pc:sldMkLst>
          <pc:docMk/>
          <pc:sldMk cId="3874831929" sldId="528"/>
        </pc:sldMkLst>
      </pc:sldChg>
      <pc:sldChg chg="modSp add">
        <pc:chgData name="Ivan Monich" userId="df37b809a6939972" providerId="LiveId" clId="{837010BA-7430-4CD6-AB4D-CE7658E12A45}" dt="2019-03-26T08:30:54.762" v="392" actId="113"/>
        <pc:sldMkLst>
          <pc:docMk/>
          <pc:sldMk cId="1407023302" sldId="529"/>
        </pc:sldMkLst>
        <pc:spChg chg="mod">
          <ac:chgData name="Ivan Monich" userId="df37b809a6939972" providerId="LiveId" clId="{837010BA-7430-4CD6-AB4D-CE7658E12A45}" dt="2019-03-26T08:17:47.820" v="382" actId="113"/>
          <ac:spMkLst>
            <pc:docMk/>
            <pc:sldMk cId="1407023302" sldId="529"/>
            <ac:spMk id="2" creationId="{44DD41F0-F0F3-461F-8FB9-261E10982560}"/>
          </ac:spMkLst>
        </pc:spChg>
        <pc:spChg chg="mod">
          <ac:chgData name="Ivan Monich" userId="df37b809a6939972" providerId="LiveId" clId="{837010BA-7430-4CD6-AB4D-CE7658E12A45}" dt="2019-03-26T08:30:54.762" v="392" actId="113"/>
          <ac:spMkLst>
            <pc:docMk/>
            <pc:sldMk cId="1407023302" sldId="529"/>
            <ac:spMk id="3" creationId="{49816BF4-AF4F-4F8F-A3EC-693D2F09F752}"/>
          </ac:spMkLst>
        </pc:spChg>
      </pc:sldChg>
      <pc:sldChg chg="del">
        <pc:chgData name="Ivan Monich" userId="df37b809a6939972" providerId="LiveId" clId="{837010BA-7430-4CD6-AB4D-CE7658E12A45}" dt="2019-03-26T08:06:54.245" v="10" actId="2696"/>
        <pc:sldMkLst>
          <pc:docMk/>
          <pc:sldMk cId="2379706608" sldId="529"/>
        </pc:sldMkLst>
      </pc:sldChg>
      <pc:sldChg chg="modSp add">
        <pc:chgData name="Ivan Monich" userId="df37b809a6939972" providerId="LiveId" clId="{837010BA-7430-4CD6-AB4D-CE7658E12A45}" dt="2019-03-26T08:33:39.262" v="485" actId="403"/>
        <pc:sldMkLst>
          <pc:docMk/>
          <pc:sldMk cId="34623623" sldId="530"/>
        </pc:sldMkLst>
        <pc:spChg chg="mod">
          <ac:chgData name="Ivan Monich" userId="df37b809a6939972" providerId="LiveId" clId="{837010BA-7430-4CD6-AB4D-CE7658E12A45}" dt="2019-03-26T08:33:16.139" v="466" actId="27636"/>
          <ac:spMkLst>
            <pc:docMk/>
            <pc:sldMk cId="34623623" sldId="530"/>
            <ac:spMk id="2" creationId="{44DD41F0-F0F3-461F-8FB9-261E10982560}"/>
          </ac:spMkLst>
        </pc:spChg>
        <pc:spChg chg="mod">
          <ac:chgData name="Ivan Monich" userId="df37b809a6939972" providerId="LiveId" clId="{837010BA-7430-4CD6-AB4D-CE7658E12A45}" dt="2019-03-26T08:33:39.262" v="485" actId="403"/>
          <ac:spMkLst>
            <pc:docMk/>
            <pc:sldMk cId="34623623" sldId="530"/>
            <ac:spMk id="3" creationId="{49816BF4-AF4F-4F8F-A3EC-693D2F09F752}"/>
          </ac:spMkLst>
        </pc:spChg>
      </pc:sldChg>
      <pc:sldChg chg="del">
        <pc:chgData name="Ivan Monich" userId="df37b809a6939972" providerId="LiveId" clId="{837010BA-7430-4CD6-AB4D-CE7658E12A45}" dt="2019-03-26T08:06:54.253" v="11" actId="2696"/>
        <pc:sldMkLst>
          <pc:docMk/>
          <pc:sldMk cId="328043570" sldId="530"/>
        </pc:sldMkLst>
      </pc:sldChg>
      <pc:sldChg chg="modSp add">
        <pc:chgData name="Ivan Monich" userId="df37b809a6939972" providerId="LiveId" clId="{837010BA-7430-4CD6-AB4D-CE7658E12A45}" dt="2019-03-26T08:33:43.869" v="487" actId="27636"/>
        <pc:sldMkLst>
          <pc:docMk/>
          <pc:sldMk cId="2037897681" sldId="531"/>
        </pc:sldMkLst>
        <pc:spChg chg="mod">
          <ac:chgData name="Ivan Monich" userId="df37b809a6939972" providerId="LiveId" clId="{837010BA-7430-4CD6-AB4D-CE7658E12A45}" dt="2019-03-26T08:33:43.869" v="487" actId="27636"/>
          <ac:spMkLst>
            <pc:docMk/>
            <pc:sldMk cId="2037897681" sldId="531"/>
            <ac:spMk id="2" creationId="{44DD41F0-F0F3-461F-8FB9-261E10982560}"/>
          </ac:spMkLst>
        </pc:spChg>
        <pc:spChg chg="mod">
          <ac:chgData name="Ivan Monich" userId="df37b809a6939972" providerId="LiveId" clId="{837010BA-7430-4CD6-AB4D-CE7658E12A45}" dt="2019-03-26T08:33:34.409" v="478" actId="403"/>
          <ac:spMkLst>
            <pc:docMk/>
            <pc:sldMk cId="2037897681" sldId="531"/>
            <ac:spMk id="3" creationId="{49816BF4-AF4F-4F8F-A3EC-693D2F09F752}"/>
          </ac:spMkLst>
        </pc:spChg>
      </pc:sldChg>
      <pc:sldChg chg="del">
        <pc:chgData name="Ivan Monich" userId="df37b809a6939972" providerId="LiveId" clId="{837010BA-7430-4CD6-AB4D-CE7658E12A45}" dt="2019-03-26T08:06:54.263" v="12" actId="2696"/>
        <pc:sldMkLst>
          <pc:docMk/>
          <pc:sldMk cId="3378163623" sldId="531"/>
        </pc:sldMkLst>
      </pc:sldChg>
      <pc:sldChg chg="del">
        <pc:chgData name="Ivan Monich" userId="df37b809a6939972" providerId="LiveId" clId="{837010BA-7430-4CD6-AB4D-CE7658E12A45}" dt="2019-03-26T08:06:54.279" v="13" actId="2696"/>
        <pc:sldMkLst>
          <pc:docMk/>
          <pc:sldMk cId="913914607" sldId="532"/>
        </pc:sldMkLst>
      </pc:sldChg>
      <pc:sldChg chg="modSp add">
        <pc:chgData name="Ivan Monich" userId="df37b809a6939972" providerId="LiveId" clId="{837010BA-7430-4CD6-AB4D-CE7658E12A45}" dt="2019-03-26T08:37:16.302" v="560" actId="20577"/>
        <pc:sldMkLst>
          <pc:docMk/>
          <pc:sldMk cId="925768760" sldId="532"/>
        </pc:sldMkLst>
        <pc:spChg chg="mod">
          <ac:chgData name="Ivan Monich" userId="df37b809a6939972" providerId="LiveId" clId="{837010BA-7430-4CD6-AB4D-CE7658E12A45}" dt="2019-03-26T08:37:16.302" v="560" actId="20577"/>
          <ac:spMkLst>
            <pc:docMk/>
            <pc:sldMk cId="925768760" sldId="532"/>
            <ac:spMk id="2" creationId="{44DD41F0-F0F3-461F-8FB9-261E10982560}"/>
          </ac:spMkLst>
        </pc:spChg>
        <pc:spChg chg="mod">
          <ac:chgData name="Ivan Monich" userId="df37b809a6939972" providerId="LiveId" clId="{837010BA-7430-4CD6-AB4D-CE7658E12A45}" dt="2019-03-26T08:36:09.473" v="534" actId="113"/>
          <ac:spMkLst>
            <pc:docMk/>
            <pc:sldMk cId="925768760" sldId="532"/>
            <ac:spMk id="3" creationId="{49816BF4-AF4F-4F8F-A3EC-693D2F09F752}"/>
          </ac:spMkLst>
        </pc:spChg>
      </pc:sldChg>
      <pc:sldChg chg="del">
        <pc:chgData name="Ivan Monich" userId="df37b809a6939972" providerId="LiveId" clId="{837010BA-7430-4CD6-AB4D-CE7658E12A45}" dt="2019-03-26T08:06:54.296" v="14" actId="2696"/>
        <pc:sldMkLst>
          <pc:docMk/>
          <pc:sldMk cId="910706000" sldId="533"/>
        </pc:sldMkLst>
      </pc:sldChg>
      <pc:sldChg chg="modSp add">
        <pc:chgData name="Ivan Monich" userId="df37b809a6939972" providerId="LiveId" clId="{837010BA-7430-4CD6-AB4D-CE7658E12A45}" dt="2019-03-26T08:37:47.096" v="562" actId="113"/>
        <pc:sldMkLst>
          <pc:docMk/>
          <pc:sldMk cId="2228264831" sldId="533"/>
        </pc:sldMkLst>
        <pc:spChg chg="mod">
          <ac:chgData name="Ivan Monich" userId="df37b809a6939972" providerId="LiveId" clId="{837010BA-7430-4CD6-AB4D-CE7658E12A45}" dt="2019-03-26T08:37:08.555" v="556" actId="20577"/>
          <ac:spMkLst>
            <pc:docMk/>
            <pc:sldMk cId="2228264831" sldId="533"/>
            <ac:spMk id="2" creationId="{44DD41F0-F0F3-461F-8FB9-261E10982560}"/>
          </ac:spMkLst>
        </pc:spChg>
        <pc:spChg chg="mod">
          <ac:chgData name="Ivan Monich" userId="df37b809a6939972" providerId="LiveId" clId="{837010BA-7430-4CD6-AB4D-CE7658E12A45}" dt="2019-03-26T08:37:47.096" v="562" actId="113"/>
          <ac:spMkLst>
            <pc:docMk/>
            <pc:sldMk cId="2228264831" sldId="533"/>
            <ac:spMk id="3" creationId="{49816BF4-AF4F-4F8F-A3EC-693D2F09F752}"/>
          </ac:spMkLst>
        </pc:spChg>
      </pc:sldChg>
      <pc:sldChg chg="modSp add">
        <pc:chgData name="Ivan Monich" userId="df37b809a6939972" providerId="LiveId" clId="{837010BA-7430-4CD6-AB4D-CE7658E12A45}" dt="2019-03-26T08:38:41.478" v="575" actId="123"/>
        <pc:sldMkLst>
          <pc:docMk/>
          <pc:sldMk cId="696893520" sldId="534"/>
        </pc:sldMkLst>
        <pc:spChg chg="mod">
          <ac:chgData name="Ivan Monich" userId="df37b809a6939972" providerId="LiveId" clId="{837010BA-7430-4CD6-AB4D-CE7658E12A45}" dt="2019-03-26T08:38:35.773" v="572" actId="27636"/>
          <ac:spMkLst>
            <pc:docMk/>
            <pc:sldMk cId="696893520" sldId="534"/>
            <ac:spMk id="2" creationId="{44DD41F0-F0F3-461F-8FB9-261E10982560}"/>
          </ac:spMkLst>
        </pc:spChg>
        <pc:spChg chg="mod">
          <ac:chgData name="Ivan Monich" userId="df37b809a6939972" providerId="LiveId" clId="{837010BA-7430-4CD6-AB4D-CE7658E12A45}" dt="2019-03-26T08:38:41.478" v="575" actId="123"/>
          <ac:spMkLst>
            <pc:docMk/>
            <pc:sldMk cId="696893520" sldId="534"/>
            <ac:spMk id="3" creationId="{49816BF4-AF4F-4F8F-A3EC-693D2F09F752}"/>
          </ac:spMkLst>
        </pc:spChg>
      </pc:sldChg>
      <pc:sldChg chg="del">
        <pc:chgData name="Ivan Monich" userId="df37b809a6939972" providerId="LiveId" clId="{837010BA-7430-4CD6-AB4D-CE7658E12A45}" dt="2019-03-26T08:06:54.303" v="15" actId="2696"/>
        <pc:sldMkLst>
          <pc:docMk/>
          <pc:sldMk cId="3215500461" sldId="534"/>
        </pc:sldMkLst>
      </pc:sldChg>
      <pc:sldChg chg="del">
        <pc:chgData name="Ivan Monich" userId="df37b809a6939972" providerId="LiveId" clId="{837010BA-7430-4CD6-AB4D-CE7658E12A45}" dt="2019-03-26T08:06:54.322" v="16" actId="2696"/>
        <pc:sldMkLst>
          <pc:docMk/>
          <pc:sldMk cId="3239726223" sldId="535"/>
        </pc:sldMkLst>
      </pc:sldChg>
      <pc:sldChg chg="modSp add">
        <pc:chgData name="Ivan Monich" userId="df37b809a6939972" providerId="LiveId" clId="{837010BA-7430-4CD6-AB4D-CE7658E12A45}" dt="2019-03-26T08:41:52.730" v="594" actId="113"/>
        <pc:sldMkLst>
          <pc:docMk/>
          <pc:sldMk cId="3335968048" sldId="535"/>
        </pc:sldMkLst>
        <pc:spChg chg="mod">
          <ac:chgData name="Ivan Monich" userId="df37b809a6939972" providerId="LiveId" clId="{837010BA-7430-4CD6-AB4D-CE7658E12A45}" dt="2019-03-26T08:41:52.730" v="594" actId="113"/>
          <ac:spMkLst>
            <pc:docMk/>
            <pc:sldMk cId="3335968048" sldId="535"/>
            <ac:spMk id="3" creationId="{49816BF4-AF4F-4F8F-A3EC-693D2F09F752}"/>
          </ac:spMkLst>
        </pc:spChg>
      </pc:sldChg>
      <pc:sldChg chg="modSp add">
        <pc:chgData name="Ivan Monich" userId="df37b809a6939972" providerId="LiveId" clId="{837010BA-7430-4CD6-AB4D-CE7658E12A45}" dt="2019-03-26T08:42:59.773" v="602" actId="12"/>
        <pc:sldMkLst>
          <pc:docMk/>
          <pc:sldMk cId="2552492307" sldId="536"/>
        </pc:sldMkLst>
        <pc:spChg chg="mod">
          <ac:chgData name="Ivan Monich" userId="df37b809a6939972" providerId="LiveId" clId="{837010BA-7430-4CD6-AB4D-CE7658E12A45}" dt="2019-03-26T08:42:59.773" v="602" actId="12"/>
          <ac:spMkLst>
            <pc:docMk/>
            <pc:sldMk cId="2552492307" sldId="536"/>
            <ac:spMk id="3" creationId="{49816BF4-AF4F-4F8F-A3EC-693D2F09F752}"/>
          </ac:spMkLst>
        </pc:spChg>
      </pc:sldChg>
      <pc:sldChg chg="del">
        <pc:chgData name="Ivan Monich" userId="df37b809a6939972" providerId="LiveId" clId="{837010BA-7430-4CD6-AB4D-CE7658E12A45}" dt="2019-03-26T08:06:54.339" v="17" actId="2696"/>
        <pc:sldMkLst>
          <pc:docMk/>
          <pc:sldMk cId="2795452223" sldId="536"/>
        </pc:sldMkLst>
      </pc:sldChg>
      <pc:sldChg chg="modSp add">
        <pc:chgData name="Ivan Monich" userId="df37b809a6939972" providerId="LiveId" clId="{837010BA-7430-4CD6-AB4D-CE7658E12A45}" dt="2019-03-26T08:44:28.038" v="626" actId="113"/>
        <pc:sldMkLst>
          <pc:docMk/>
          <pc:sldMk cId="2412543349" sldId="537"/>
        </pc:sldMkLst>
        <pc:spChg chg="mod">
          <ac:chgData name="Ivan Monich" userId="df37b809a6939972" providerId="LiveId" clId="{837010BA-7430-4CD6-AB4D-CE7658E12A45}" dt="2019-03-26T08:43:12.986" v="606" actId="113"/>
          <ac:spMkLst>
            <pc:docMk/>
            <pc:sldMk cId="2412543349" sldId="537"/>
            <ac:spMk id="2" creationId="{44DD41F0-F0F3-461F-8FB9-261E10982560}"/>
          </ac:spMkLst>
        </pc:spChg>
        <pc:spChg chg="mod">
          <ac:chgData name="Ivan Monich" userId="df37b809a6939972" providerId="LiveId" clId="{837010BA-7430-4CD6-AB4D-CE7658E12A45}" dt="2019-03-26T08:44:28.038" v="626" actId="113"/>
          <ac:spMkLst>
            <pc:docMk/>
            <pc:sldMk cId="2412543349" sldId="537"/>
            <ac:spMk id="3" creationId="{49816BF4-AF4F-4F8F-A3EC-693D2F09F752}"/>
          </ac:spMkLst>
        </pc:spChg>
      </pc:sldChg>
      <pc:sldChg chg="del">
        <pc:chgData name="Ivan Monich" userId="df37b809a6939972" providerId="LiveId" clId="{837010BA-7430-4CD6-AB4D-CE7658E12A45}" dt="2019-03-26T08:06:54.354" v="18" actId="2696"/>
        <pc:sldMkLst>
          <pc:docMk/>
          <pc:sldMk cId="2588292307" sldId="537"/>
        </pc:sldMkLst>
      </pc:sldChg>
      <pc:sldChg chg="del">
        <pc:chgData name="Ivan Monich" userId="df37b809a6939972" providerId="LiveId" clId="{837010BA-7430-4CD6-AB4D-CE7658E12A45}" dt="2019-03-26T08:06:54.370" v="19" actId="2696"/>
        <pc:sldMkLst>
          <pc:docMk/>
          <pc:sldMk cId="1546126292" sldId="538"/>
        </pc:sldMkLst>
      </pc:sldChg>
      <pc:sldChg chg="modSp add">
        <pc:chgData name="Ivan Monich" userId="df37b809a6939972" providerId="LiveId" clId="{837010BA-7430-4CD6-AB4D-CE7658E12A45}" dt="2019-03-26T08:45:17.196" v="631" actId="207"/>
        <pc:sldMkLst>
          <pc:docMk/>
          <pc:sldMk cId="3405214696" sldId="538"/>
        </pc:sldMkLst>
        <pc:spChg chg="mod">
          <ac:chgData name="Ivan Monich" userId="df37b809a6939972" providerId="LiveId" clId="{837010BA-7430-4CD6-AB4D-CE7658E12A45}" dt="2019-03-26T08:45:17.196" v="631" actId="207"/>
          <ac:spMkLst>
            <pc:docMk/>
            <pc:sldMk cId="3405214696" sldId="538"/>
            <ac:spMk id="2" creationId="{44DD41F0-F0F3-461F-8FB9-261E10982560}"/>
          </ac:spMkLst>
        </pc:spChg>
      </pc:sldChg>
      <pc:sldChg chg="modSp add">
        <pc:chgData name="Ivan Monich" userId="df37b809a6939972" providerId="LiveId" clId="{837010BA-7430-4CD6-AB4D-CE7658E12A45}" dt="2019-03-26T08:48:45.751" v="651" actId="113"/>
        <pc:sldMkLst>
          <pc:docMk/>
          <pc:sldMk cId="2562569754" sldId="539"/>
        </pc:sldMkLst>
        <pc:spChg chg="mod">
          <ac:chgData name="Ivan Monich" userId="df37b809a6939972" providerId="LiveId" clId="{837010BA-7430-4CD6-AB4D-CE7658E12A45}" dt="2019-03-26T08:47:11.258" v="635" actId="20577"/>
          <ac:spMkLst>
            <pc:docMk/>
            <pc:sldMk cId="2562569754" sldId="539"/>
            <ac:spMk id="2" creationId="{44DD41F0-F0F3-461F-8FB9-261E10982560}"/>
          </ac:spMkLst>
        </pc:spChg>
        <pc:spChg chg="mod">
          <ac:chgData name="Ivan Monich" userId="df37b809a6939972" providerId="LiveId" clId="{837010BA-7430-4CD6-AB4D-CE7658E12A45}" dt="2019-03-26T08:48:45.751" v="651" actId="113"/>
          <ac:spMkLst>
            <pc:docMk/>
            <pc:sldMk cId="2562569754" sldId="539"/>
            <ac:spMk id="3" creationId="{49816BF4-AF4F-4F8F-A3EC-693D2F09F752}"/>
          </ac:spMkLst>
        </pc:spChg>
      </pc:sldChg>
      <pc:sldChg chg="del">
        <pc:chgData name="Ivan Monich" userId="df37b809a6939972" providerId="LiveId" clId="{837010BA-7430-4CD6-AB4D-CE7658E12A45}" dt="2019-03-26T08:06:54.385" v="20" actId="2696"/>
        <pc:sldMkLst>
          <pc:docMk/>
          <pc:sldMk cId="4215676768" sldId="539"/>
        </pc:sldMkLst>
      </pc:sldChg>
      <pc:sldChg chg="modSp add">
        <pc:chgData name="Ivan Monich" userId="df37b809a6939972" providerId="LiveId" clId="{837010BA-7430-4CD6-AB4D-CE7658E12A45}" dt="2019-03-26T08:49:53.869" v="659" actId="113"/>
        <pc:sldMkLst>
          <pc:docMk/>
          <pc:sldMk cId="301448182" sldId="540"/>
        </pc:sldMkLst>
        <pc:spChg chg="mod">
          <ac:chgData name="Ivan Monich" userId="df37b809a6939972" providerId="LiveId" clId="{837010BA-7430-4CD6-AB4D-CE7658E12A45}" dt="2019-03-26T08:49:33.293" v="653"/>
          <ac:spMkLst>
            <pc:docMk/>
            <pc:sldMk cId="301448182" sldId="540"/>
            <ac:spMk id="2" creationId="{44DD41F0-F0F3-461F-8FB9-261E10982560}"/>
          </ac:spMkLst>
        </pc:spChg>
        <pc:spChg chg="mod">
          <ac:chgData name="Ivan Monich" userId="df37b809a6939972" providerId="LiveId" clId="{837010BA-7430-4CD6-AB4D-CE7658E12A45}" dt="2019-03-26T08:49:53.869" v="659" actId="113"/>
          <ac:spMkLst>
            <pc:docMk/>
            <pc:sldMk cId="301448182" sldId="540"/>
            <ac:spMk id="3" creationId="{49816BF4-AF4F-4F8F-A3EC-693D2F09F752}"/>
          </ac:spMkLst>
        </pc:spChg>
      </pc:sldChg>
      <pc:sldChg chg="del">
        <pc:chgData name="Ivan Monich" userId="df37b809a6939972" providerId="LiveId" clId="{837010BA-7430-4CD6-AB4D-CE7658E12A45}" dt="2019-03-26T08:06:54.400" v="21" actId="2696"/>
        <pc:sldMkLst>
          <pc:docMk/>
          <pc:sldMk cId="2066144838" sldId="540"/>
        </pc:sldMkLst>
      </pc:sldChg>
      <pc:sldChg chg="modSp add">
        <pc:chgData name="Ivan Monich" userId="df37b809a6939972" providerId="LiveId" clId="{837010BA-7430-4CD6-AB4D-CE7658E12A45}" dt="2019-03-26T08:51:13.463" v="672" actId="20577"/>
        <pc:sldMkLst>
          <pc:docMk/>
          <pc:sldMk cId="813492384" sldId="541"/>
        </pc:sldMkLst>
        <pc:spChg chg="mod">
          <ac:chgData name="Ivan Monich" userId="df37b809a6939972" providerId="LiveId" clId="{837010BA-7430-4CD6-AB4D-CE7658E12A45}" dt="2019-03-26T08:51:13.463" v="672" actId="20577"/>
          <ac:spMkLst>
            <pc:docMk/>
            <pc:sldMk cId="813492384" sldId="541"/>
            <ac:spMk id="3" creationId="{49816BF4-AF4F-4F8F-A3EC-693D2F09F752}"/>
          </ac:spMkLst>
        </pc:spChg>
      </pc:sldChg>
      <pc:sldChg chg="del">
        <pc:chgData name="Ivan Monich" userId="df37b809a6939972" providerId="LiveId" clId="{837010BA-7430-4CD6-AB4D-CE7658E12A45}" dt="2019-03-26T08:06:54.422" v="22" actId="2696"/>
        <pc:sldMkLst>
          <pc:docMk/>
          <pc:sldMk cId="1124957699" sldId="541"/>
        </pc:sldMkLst>
      </pc:sldChg>
      <pc:sldChg chg="modSp add">
        <pc:chgData name="Ivan Monich" userId="df37b809a6939972" providerId="LiveId" clId="{837010BA-7430-4CD6-AB4D-CE7658E12A45}" dt="2019-03-26T08:53:25.505" v="685" actId="113"/>
        <pc:sldMkLst>
          <pc:docMk/>
          <pc:sldMk cId="1440979718" sldId="542"/>
        </pc:sldMkLst>
        <pc:spChg chg="mod">
          <ac:chgData name="Ivan Monich" userId="df37b809a6939972" providerId="LiveId" clId="{837010BA-7430-4CD6-AB4D-CE7658E12A45}" dt="2019-03-26T08:51:39.695" v="676" actId="113"/>
          <ac:spMkLst>
            <pc:docMk/>
            <pc:sldMk cId="1440979718" sldId="542"/>
            <ac:spMk id="2" creationId="{44DD41F0-F0F3-461F-8FB9-261E10982560}"/>
          </ac:spMkLst>
        </pc:spChg>
        <pc:spChg chg="mod">
          <ac:chgData name="Ivan Monich" userId="df37b809a6939972" providerId="LiveId" clId="{837010BA-7430-4CD6-AB4D-CE7658E12A45}" dt="2019-03-26T08:53:25.505" v="685" actId="113"/>
          <ac:spMkLst>
            <pc:docMk/>
            <pc:sldMk cId="1440979718" sldId="542"/>
            <ac:spMk id="3" creationId="{49816BF4-AF4F-4F8F-A3EC-693D2F09F752}"/>
          </ac:spMkLst>
        </pc:spChg>
      </pc:sldChg>
      <pc:sldChg chg="del">
        <pc:chgData name="Ivan Monich" userId="df37b809a6939972" providerId="LiveId" clId="{837010BA-7430-4CD6-AB4D-CE7658E12A45}" dt="2019-03-26T08:06:54.510" v="23" actId="2696"/>
        <pc:sldMkLst>
          <pc:docMk/>
          <pc:sldMk cId="3698479765" sldId="542"/>
        </pc:sldMkLst>
      </pc:sldChg>
      <pc:sldChg chg="modSp add">
        <pc:chgData name="Ivan Monich" userId="df37b809a6939972" providerId="LiveId" clId="{837010BA-7430-4CD6-AB4D-CE7658E12A45}" dt="2019-03-26T08:53:59.844" v="696" actId="113"/>
        <pc:sldMkLst>
          <pc:docMk/>
          <pc:sldMk cId="1280477931" sldId="543"/>
        </pc:sldMkLst>
        <pc:spChg chg="mod">
          <ac:chgData name="Ivan Monich" userId="df37b809a6939972" providerId="LiveId" clId="{837010BA-7430-4CD6-AB4D-CE7658E12A45}" dt="2019-03-26T08:53:35.899" v="689" actId="20577"/>
          <ac:spMkLst>
            <pc:docMk/>
            <pc:sldMk cId="1280477931" sldId="543"/>
            <ac:spMk id="2" creationId="{44DD41F0-F0F3-461F-8FB9-261E10982560}"/>
          </ac:spMkLst>
        </pc:spChg>
        <pc:spChg chg="mod">
          <ac:chgData name="Ivan Monich" userId="df37b809a6939972" providerId="LiveId" clId="{837010BA-7430-4CD6-AB4D-CE7658E12A45}" dt="2019-03-26T08:53:59.844" v="696" actId="113"/>
          <ac:spMkLst>
            <pc:docMk/>
            <pc:sldMk cId="1280477931" sldId="543"/>
            <ac:spMk id="3" creationId="{49816BF4-AF4F-4F8F-A3EC-693D2F09F752}"/>
          </ac:spMkLst>
        </pc:spChg>
      </pc:sldChg>
      <pc:sldChg chg="del">
        <pc:chgData name="Ivan Monich" userId="df37b809a6939972" providerId="LiveId" clId="{837010BA-7430-4CD6-AB4D-CE7658E12A45}" dt="2019-03-26T08:06:54.533" v="24" actId="2696"/>
        <pc:sldMkLst>
          <pc:docMk/>
          <pc:sldMk cId="3219494411" sldId="543"/>
        </pc:sldMkLst>
      </pc:sldChg>
      <pc:sldChg chg="modSp add">
        <pc:chgData name="Ivan Monich" userId="df37b809a6939972" providerId="LiveId" clId="{837010BA-7430-4CD6-AB4D-CE7658E12A45}" dt="2019-03-26T08:54:34.931" v="701" actId="207"/>
        <pc:sldMkLst>
          <pc:docMk/>
          <pc:sldMk cId="3859167222" sldId="544"/>
        </pc:sldMkLst>
        <pc:spChg chg="mod">
          <ac:chgData name="Ivan Monich" userId="df37b809a6939972" providerId="LiveId" clId="{837010BA-7430-4CD6-AB4D-CE7658E12A45}" dt="2019-03-26T08:54:34.931" v="701" actId="207"/>
          <ac:spMkLst>
            <pc:docMk/>
            <pc:sldMk cId="3859167222" sldId="544"/>
            <ac:spMk id="2" creationId="{44DD41F0-F0F3-461F-8FB9-261E10982560}"/>
          </ac:spMkLst>
        </pc:spChg>
        <pc:spChg chg="mod">
          <ac:chgData name="Ivan Monich" userId="df37b809a6939972" providerId="LiveId" clId="{837010BA-7430-4CD6-AB4D-CE7658E12A45}" dt="2019-03-26T08:54:17.896" v="700" actId="403"/>
          <ac:spMkLst>
            <pc:docMk/>
            <pc:sldMk cId="3859167222" sldId="544"/>
            <ac:spMk id="3" creationId="{49816BF4-AF4F-4F8F-A3EC-693D2F09F752}"/>
          </ac:spMkLst>
        </pc:spChg>
      </pc:sldChg>
      <pc:sldChg chg="del">
        <pc:chgData name="Ivan Monich" userId="df37b809a6939972" providerId="LiveId" clId="{837010BA-7430-4CD6-AB4D-CE7658E12A45}" dt="2019-03-26T08:06:54.550" v="25" actId="2696"/>
        <pc:sldMkLst>
          <pc:docMk/>
          <pc:sldMk cId="4124474026" sldId="544"/>
        </pc:sldMkLst>
      </pc:sldChg>
      <pc:sldChg chg="modSp add">
        <pc:chgData name="Ivan Monich" userId="df37b809a6939972" providerId="LiveId" clId="{837010BA-7430-4CD6-AB4D-CE7658E12A45}" dt="2019-03-26T08:56:07.656" v="729" actId="27636"/>
        <pc:sldMkLst>
          <pc:docMk/>
          <pc:sldMk cId="958791412" sldId="545"/>
        </pc:sldMkLst>
        <pc:spChg chg="mod">
          <ac:chgData name="Ivan Monich" userId="df37b809a6939972" providerId="LiveId" clId="{837010BA-7430-4CD6-AB4D-CE7658E12A45}" dt="2019-03-26T08:54:43.818" v="703" actId="207"/>
          <ac:spMkLst>
            <pc:docMk/>
            <pc:sldMk cId="958791412" sldId="545"/>
            <ac:spMk id="2" creationId="{44DD41F0-F0F3-461F-8FB9-261E10982560}"/>
          </ac:spMkLst>
        </pc:spChg>
        <pc:spChg chg="mod">
          <ac:chgData name="Ivan Monich" userId="df37b809a6939972" providerId="LiveId" clId="{837010BA-7430-4CD6-AB4D-CE7658E12A45}" dt="2019-03-26T08:56:07.656" v="729" actId="27636"/>
          <ac:spMkLst>
            <pc:docMk/>
            <pc:sldMk cId="958791412" sldId="545"/>
            <ac:spMk id="3" creationId="{49816BF4-AF4F-4F8F-A3EC-693D2F09F752}"/>
          </ac:spMkLst>
        </pc:spChg>
      </pc:sldChg>
      <pc:sldChg chg="del">
        <pc:chgData name="Ivan Monich" userId="df37b809a6939972" providerId="LiveId" clId="{837010BA-7430-4CD6-AB4D-CE7658E12A45}" dt="2019-03-26T08:06:54.558" v="26" actId="2696"/>
        <pc:sldMkLst>
          <pc:docMk/>
          <pc:sldMk cId="3728245600" sldId="545"/>
        </pc:sldMkLst>
      </pc:sldChg>
      <pc:sldChg chg="del">
        <pc:chgData name="Ivan Monich" userId="df37b809a6939972" providerId="LiveId" clId="{837010BA-7430-4CD6-AB4D-CE7658E12A45}" dt="2019-03-26T08:06:54.578" v="27" actId="2696"/>
        <pc:sldMkLst>
          <pc:docMk/>
          <pc:sldMk cId="1005370237" sldId="546"/>
        </pc:sldMkLst>
      </pc:sldChg>
      <pc:sldChg chg="modSp add">
        <pc:chgData name="Ivan Monich" userId="df37b809a6939972" providerId="LiveId" clId="{837010BA-7430-4CD6-AB4D-CE7658E12A45}" dt="2019-03-26T08:56:05.053" v="726" actId="403"/>
        <pc:sldMkLst>
          <pc:docMk/>
          <pc:sldMk cId="1724373509" sldId="546"/>
        </pc:sldMkLst>
        <pc:spChg chg="mod">
          <ac:chgData name="Ivan Monich" userId="df37b809a6939972" providerId="LiveId" clId="{837010BA-7430-4CD6-AB4D-CE7658E12A45}" dt="2019-03-26T08:54:59.653" v="706" actId="207"/>
          <ac:spMkLst>
            <pc:docMk/>
            <pc:sldMk cId="1724373509" sldId="546"/>
            <ac:spMk id="2" creationId="{44DD41F0-F0F3-461F-8FB9-261E10982560}"/>
          </ac:spMkLst>
        </pc:spChg>
        <pc:spChg chg="mod">
          <ac:chgData name="Ivan Monich" userId="df37b809a6939972" providerId="LiveId" clId="{837010BA-7430-4CD6-AB4D-CE7658E12A45}" dt="2019-03-26T08:56:05.053" v="726" actId="403"/>
          <ac:spMkLst>
            <pc:docMk/>
            <pc:sldMk cId="1724373509" sldId="546"/>
            <ac:spMk id="3" creationId="{49816BF4-AF4F-4F8F-A3EC-693D2F09F752}"/>
          </ac:spMkLst>
        </pc:spChg>
      </pc:sldChg>
      <pc:sldChg chg="modSp add">
        <pc:chgData name="Ivan Monich" userId="df37b809a6939972" providerId="LiveId" clId="{837010BA-7430-4CD6-AB4D-CE7658E12A45}" dt="2019-03-26T08:56:02.270" v="722" actId="403"/>
        <pc:sldMkLst>
          <pc:docMk/>
          <pc:sldMk cId="2591848877" sldId="547"/>
        </pc:sldMkLst>
        <pc:spChg chg="mod">
          <ac:chgData name="Ivan Monich" userId="df37b809a6939972" providerId="LiveId" clId="{837010BA-7430-4CD6-AB4D-CE7658E12A45}" dt="2019-03-26T08:55:18.040" v="710" actId="207"/>
          <ac:spMkLst>
            <pc:docMk/>
            <pc:sldMk cId="2591848877" sldId="547"/>
            <ac:spMk id="2" creationId="{44DD41F0-F0F3-461F-8FB9-261E10982560}"/>
          </ac:spMkLst>
        </pc:spChg>
        <pc:spChg chg="mod">
          <ac:chgData name="Ivan Monich" userId="df37b809a6939972" providerId="LiveId" clId="{837010BA-7430-4CD6-AB4D-CE7658E12A45}" dt="2019-03-26T08:56:02.270" v="722" actId="403"/>
          <ac:spMkLst>
            <pc:docMk/>
            <pc:sldMk cId="2591848877" sldId="547"/>
            <ac:spMk id="3" creationId="{49816BF4-AF4F-4F8F-A3EC-693D2F09F752}"/>
          </ac:spMkLst>
        </pc:spChg>
      </pc:sldChg>
      <pc:sldChg chg="del">
        <pc:chgData name="Ivan Monich" userId="df37b809a6939972" providerId="LiveId" clId="{837010BA-7430-4CD6-AB4D-CE7658E12A45}" dt="2019-03-26T08:06:54.594" v="28" actId="2696"/>
        <pc:sldMkLst>
          <pc:docMk/>
          <pc:sldMk cId="3353098784" sldId="547"/>
        </pc:sldMkLst>
      </pc:sldChg>
      <pc:sldChg chg="del">
        <pc:chgData name="Ivan Monich" userId="df37b809a6939972" providerId="LiveId" clId="{837010BA-7430-4CD6-AB4D-CE7658E12A45}" dt="2019-03-26T08:06:54.606" v="29" actId="2696"/>
        <pc:sldMkLst>
          <pc:docMk/>
          <pc:sldMk cId="2457841588" sldId="548"/>
        </pc:sldMkLst>
      </pc:sldChg>
      <pc:sldChg chg="modSp add">
        <pc:chgData name="Ivan Monich" userId="df37b809a6939972" providerId="LiveId" clId="{837010BA-7430-4CD6-AB4D-CE7658E12A45}" dt="2019-03-26T08:55:56.735" v="717" actId="27636"/>
        <pc:sldMkLst>
          <pc:docMk/>
          <pc:sldMk cId="3205861665" sldId="548"/>
        </pc:sldMkLst>
        <pc:spChg chg="mod">
          <ac:chgData name="Ivan Monich" userId="df37b809a6939972" providerId="LiveId" clId="{837010BA-7430-4CD6-AB4D-CE7658E12A45}" dt="2019-03-26T08:55:33.391" v="713" actId="207"/>
          <ac:spMkLst>
            <pc:docMk/>
            <pc:sldMk cId="3205861665" sldId="548"/>
            <ac:spMk id="2" creationId="{44DD41F0-F0F3-461F-8FB9-261E10982560}"/>
          </ac:spMkLst>
        </pc:spChg>
        <pc:spChg chg="mod">
          <ac:chgData name="Ivan Monich" userId="df37b809a6939972" providerId="LiveId" clId="{837010BA-7430-4CD6-AB4D-CE7658E12A45}" dt="2019-03-26T08:55:56.735" v="717" actId="27636"/>
          <ac:spMkLst>
            <pc:docMk/>
            <pc:sldMk cId="3205861665" sldId="548"/>
            <ac:spMk id="3" creationId="{49816BF4-AF4F-4F8F-A3EC-693D2F09F752}"/>
          </ac:spMkLst>
        </pc:spChg>
      </pc:sldChg>
      <pc:sldChg chg="del">
        <pc:chgData name="Ivan Monich" userId="df37b809a6939972" providerId="LiveId" clId="{837010BA-7430-4CD6-AB4D-CE7658E12A45}" dt="2019-03-26T08:06:54.623" v="30" actId="2696"/>
        <pc:sldMkLst>
          <pc:docMk/>
          <pc:sldMk cId="26588762" sldId="549"/>
        </pc:sldMkLst>
      </pc:sldChg>
      <pc:sldChg chg="modSp add">
        <pc:chgData name="Ivan Monich" userId="df37b809a6939972" providerId="LiveId" clId="{837010BA-7430-4CD6-AB4D-CE7658E12A45}" dt="2019-03-26T09:01:49.866" v="739" actId="403"/>
        <pc:sldMkLst>
          <pc:docMk/>
          <pc:sldMk cId="3473332021" sldId="549"/>
        </pc:sldMkLst>
        <pc:spChg chg="mod">
          <ac:chgData name="Ivan Monich" userId="df37b809a6939972" providerId="LiveId" clId="{837010BA-7430-4CD6-AB4D-CE7658E12A45}" dt="2019-03-26T09:01:27.587" v="736" actId="13926"/>
          <ac:spMkLst>
            <pc:docMk/>
            <pc:sldMk cId="3473332021" sldId="549"/>
            <ac:spMk id="2" creationId="{44DD41F0-F0F3-461F-8FB9-261E10982560}"/>
          </ac:spMkLst>
        </pc:spChg>
        <pc:spChg chg="mod">
          <ac:chgData name="Ivan Monich" userId="df37b809a6939972" providerId="LiveId" clId="{837010BA-7430-4CD6-AB4D-CE7658E12A45}" dt="2019-03-26T09:01:49.866" v="739" actId="403"/>
          <ac:spMkLst>
            <pc:docMk/>
            <pc:sldMk cId="3473332021" sldId="549"/>
            <ac:spMk id="3" creationId="{49816BF4-AF4F-4F8F-A3EC-693D2F09F752}"/>
          </ac:spMkLst>
        </pc:spChg>
      </pc:sldChg>
      <pc:sldChg chg="del">
        <pc:chgData name="Ivan Monich" userId="df37b809a6939972" providerId="LiveId" clId="{837010BA-7430-4CD6-AB4D-CE7658E12A45}" dt="2019-03-26T08:06:54.634" v="31" actId="2696"/>
        <pc:sldMkLst>
          <pc:docMk/>
          <pc:sldMk cId="392672779" sldId="550"/>
        </pc:sldMkLst>
      </pc:sldChg>
      <pc:sldChg chg="modSp add">
        <pc:chgData name="Ivan Monich" userId="df37b809a6939972" providerId="LiveId" clId="{837010BA-7430-4CD6-AB4D-CE7658E12A45}" dt="2019-03-26T09:04:06.982" v="762" actId="113"/>
        <pc:sldMkLst>
          <pc:docMk/>
          <pc:sldMk cId="2582096452" sldId="550"/>
        </pc:sldMkLst>
        <pc:spChg chg="mod">
          <ac:chgData name="Ivan Monich" userId="df37b809a6939972" providerId="LiveId" clId="{837010BA-7430-4CD6-AB4D-CE7658E12A45}" dt="2019-03-26T09:02:07.201" v="743" actId="207"/>
          <ac:spMkLst>
            <pc:docMk/>
            <pc:sldMk cId="2582096452" sldId="550"/>
            <ac:spMk id="2" creationId="{44DD41F0-F0F3-461F-8FB9-261E10982560}"/>
          </ac:spMkLst>
        </pc:spChg>
        <pc:spChg chg="mod">
          <ac:chgData name="Ivan Monich" userId="df37b809a6939972" providerId="LiveId" clId="{837010BA-7430-4CD6-AB4D-CE7658E12A45}" dt="2019-03-26T09:04:06.982" v="762" actId="113"/>
          <ac:spMkLst>
            <pc:docMk/>
            <pc:sldMk cId="2582096452" sldId="550"/>
            <ac:spMk id="3" creationId="{49816BF4-AF4F-4F8F-A3EC-693D2F09F752}"/>
          </ac:spMkLst>
        </pc:spChg>
      </pc:sldChg>
      <pc:sldChg chg="del">
        <pc:chgData name="Ivan Monich" userId="df37b809a6939972" providerId="LiveId" clId="{837010BA-7430-4CD6-AB4D-CE7658E12A45}" dt="2019-03-26T08:06:54.666" v="33" actId="2696"/>
        <pc:sldMkLst>
          <pc:docMk/>
          <pc:sldMk cId="2103432102" sldId="551"/>
        </pc:sldMkLst>
      </pc:sldChg>
      <pc:sldChg chg="modSp add">
        <pc:chgData name="Ivan Monich" userId="df37b809a6939972" providerId="LiveId" clId="{837010BA-7430-4CD6-AB4D-CE7658E12A45}" dt="2019-03-26T09:04:52.161" v="771" actId="113"/>
        <pc:sldMkLst>
          <pc:docMk/>
          <pc:sldMk cId="2163847857" sldId="551"/>
        </pc:sldMkLst>
        <pc:spChg chg="mod">
          <ac:chgData name="Ivan Monich" userId="df37b809a6939972" providerId="LiveId" clId="{837010BA-7430-4CD6-AB4D-CE7658E12A45}" dt="2019-03-26T09:04:52.161" v="771" actId="113"/>
          <ac:spMkLst>
            <pc:docMk/>
            <pc:sldMk cId="2163847857" sldId="551"/>
            <ac:spMk id="3" creationId="{49816BF4-AF4F-4F8F-A3EC-693D2F09F752}"/>
          </ac:spMkLst>
        </pc:spChg>
      </pc:sldChg>
      <pc:sldChg chg="modSp add">
        <pc:chgData name="Ivan Monich" userId="df37b809a6939972" providerId="LiveId" clId="{837010BA-7430-4CD6-AB4D-CE7658E12A45}" dt="2019-03-26T09:06:20.802" v="806" actId="27636"/>
        <pc:sldMkLst>
          <pc:docMk/>
          <pc:sldMk cId="2633714807" sldId="552"/>
        </pc:sldMkLst>
        <pc:spChg chg="mod">
          <ac:chgData name="Ivan Monich" userId="df37b809a6939972" providerId="LiveId" clId="{837010BA-7430-4CD6-AB4D-CE7658E12A45}" dt="2019-03-26T09:05:10.753" v="777" actId="113"/>
          <ac:spMkLst>
            <pc:docMk/>
            <pc:sldMk cId="2633714807" sldId="552"/>
            <ac:spMk id="2" creationId="{44DD41F0-F0F3-461F-8FB9-261E10982560}"/>
          </ac:spMkLst>
        </pc:spChg>
        <pc:spChg chg="mod">
          <ac:chgData name="Ivan Monich" userId="df37b809a6939972" providerId="LiveId" clId="{837010BA-7430-4CD6-AB4D-CE7658E12A45}" dt="2019-03-26T09:06:20.802" v="806" actId="27636"/>
          <ac:spMkLst>
            <pc:docMk/>
            <pc:sldMk cId="2633714807" sldId="552"/>
            <ac:spMk id="3" creationId="{49816BF4-AF4F-4F8F-A3EC-693D2F09F752}"/>
          </ac:spMkLst>
        </pc:spChg>
      </pc:sldChg>
      <pc:sldChg chg="del">
        <pc:chgData name="Ivan Monich" userId="df37b809a6939972" providerId="LiveId" clId="{837010BA-7430-4CD6-AB4D-CE7658E12A45}" dt="2019-03-26T08:06:54.675" v="34" actId="2696"/>
        <pc:sldMkLst>
          <pc:docMk/>
          <pc:sldMk cId="3656608635" sldId="552"/>
        </pc:sldMkLst>
      </pc:sldChg>
      <pc:sldChg chg="modSp add">
        <pc:chgData name="Ivan Monich" userId="df37b809a6939972" providerId="LiveId" clId="{837010BA-7430-4CD6-AB4D-CE7658E12A45}" dt="2019-03-26T09:06:43.139" v="810" actId="113"/>
        <pc:sldMkLst>
          <pc:docMk/>
          <pc:sldMk cId="564681830" sldId="553"/>
        </pc:sldMkLst>
        <pc:spChg chg="mod">
          <ac:chgData name="Ivan Monich" userId="df37b809a6939972" providerId="LiveId" clId="{837010BA-7430-4CD6-AB4D-CE7658E12A45}" dt="2019-03-26T09:06:43.139" v="810" actId="113"/>
          <ac:spMkLst>
            <pc:docMk/>
            <pc:sldMk cId="564681830" sldId="553"/>
            <ac:spMk id="3" creationId="{49816BF4-AF4F-4F8F-A3EC-693D2F09F752}"/>
          </ac:spMkLst>
        </pc:spChg>
      </pc:sldChg>
      <pc:sldChg chg="del">
        <pc:chgData name="Ivan Monich" userId="df37b809a6939972" providerId="LiveId" clId="{837010BA-7430-4CD6-AB4D-CE7658E12A45}" dt="2019-03-26T08:06:54.685" v="35" actId="2696"/>
        <pc:sldMkLst>
          <pc:docMk/>
          <pc:sldMk cId="4277359103" sldId="553"/>
        </pc:sldMkLst>
      </pc:sldChg>
      <pc:sldChg chg="modSp add">
        <pc:chgData name="Ivan Monich" userId="df37b809a6939972" providerId="LiveId" clId="{837010BA-7430-4CD6-AB4D-CE7658E12A45}" dt="2019-03-26T09:07:58.145" v="820" actId="113"/>
        <pc:sldMkLst>
          <pc:docMk/>
          <pc:sldMk cId="1605506269" sldId="554"/>
        </pc:sldMkLst>
        <pc:spChg chg="mod">
          <ac:chgData name="Ivan Monich" userId="df37b809a6939972" providerId="LiveId" clId="{837010BA-7430-4CD6-AB4D-CE7658E12A45}" dt="2019-03-26T09:07:58.145" v="820" actId="113"/>
          <ac:spMkLst>
            <pc:docMk/>
            <pc:sldMk cId="1605506269" sldId="554"/>
            <ac:spMk id="3" creationId="{49816BF4-AF4F-4F8F-A3EC-693D2F09F752}"/>
          </ac:spMkLst>
        </pc:spChg>
      </pc:sldChg>
      <pc:sldChg chg="del">
        <pc:chgData name="Ivan Monich" userId="df37b809a6939972" providerId="LiveId" clId="{837010BA-7430-4CD6-AB4D-CE7658E12A45}" dt="2019-03-26T08:06:54.696" v="36" actId="2696"/>
        <pc:sldMkLst>
          <pc:docMk/>
          <pc:sldMk cId="3295060948" sldId="554"/>
        </pc:sldMkLst>
      </pc:sldChg>
      <pc:sldChg chg="del">
        <pc:chgData name="Ivan Monich" userId="df37b809a6939972" providerId="LiveId" clId="{837010BA-7430-4CD6-AB4D-CE7658E12A45}" dt="2019-03-26T08:06:54.707" v="37" actId="2696"/>
        <pc:sldMkLst>
          <pc:docMk/>
          <pc:sldMk cId="3769788565" sldId="555"/>
        </pc:sldMkLst>
      </pc:sldChg>
      <pc:sldChg chg="modSp add">
        <pc:chgData name="Ivan Monich" userId="df37b809a6939972" providerId="LiveId" clId="{837010BA-7430-4CD6-AB4D-CE7658E12A45}" dt="2019-03-26T09:08:41.535" v="825" actId="113"/>
        <pc:sldMkLst>
          <pc:docMk/>
          <pc:sldMk cId="4081213101" sldId="555"/>
        </pc:sldMkLst>
        <pc:spChg chg="mod">
          <ac:chgData name="Ivan Monich" userId="df37b809a6939972" providerId="LiveId" clId="{837010BA-7430-4CD6-AB4D-CE7658E12A45}" dt="2019-03-26T09:08:41.535" v="825" actId="113"/>
          <ac:spMkLst>
            <pc:docMk/>
            <pc:sldMk cId="4081213101" sldId="555"/>
            <ac:spMk id="3" creationId="{49816BF4-AF4F-4F8F-A3EC-693D2F09F752}"/>
          </ac:spMkLst>
        </pc:spChg>
      </pc:sldChg>
      <pc:sldChg chg="del">
        <pc:chgData name="Ivan Monich" userId="df37b809a6939972" providerId="LiveId" clId="{837010BA-7430-4CD6-AB4D-CE7658E12A45}" dt="2019-03-26T08:06:54.723" v="38" actId="2696"/>
        <pc:sldMkLst>
          <pc:docMk/>
          <pc:sldMk cId="352571903" sldId="556"/>
        </pc:sldMkLst>
      </pc:sldChg>
      <pc:sldChg chg="modSp add">
        <pc:chgData name="Ivan Monich" userId="df37b809a6939972" providerId="LiveId" clId="{837010BA-7430-4CD6-AB4D-CE7658E12A45}" dt="2019-03-26T11:28:53.356" v="835" actId="113"/>
        <pc:sldMkLst>
          <pc:docMk/>
          <pc:sldMk cId="1484989889" sldId="556"/>
        </pc:sldMkLst>
        <pc:spChg chg="mod">
          <ac:chgData name="Ivan Monich" userId="df37b809a6939972" providerId="LiveId" clId="{837010BA-7430-4CD6-AB4D-CE7658E12A45}" dt="2019-03-26T09:08:57.430" v="830" actId="27636"/>
          <ac:spMkLst>
            <pc:docMk/>
            <pc:sldMk cId="1484989889" sldId="556"/>
            <ac:spMk id="2" creationId="{44DD41F0-F0F3-461F-8FB9-261E10982560}"/>
          </ac:spMkLst>
        </pc:spChg>
        <pc:spChg chg="mod">
          <ac:chgData name="Ivan Monich" userId="df37b809a6939972" providerId="LiveId" clId="{837010BA-7430-4CD6-AB4D-CE7658E12A45}" dt="2019-03-26T11:28:53.356" v="835" actId="113"/>
          <ac:spMkLst>
            <pc:docMk/>
            <pc:sldMk cId="1484989889" sldId="556"/>
            <ac:spMk id="3" creationId="{49816BF4-AF4F-4F8F-A3EC-693D2F09F752}"/>
          </ac:spMkLst>
        </pc:spChg>
      </pc:sldChg>
      <pc:sldChg chg="modSp add">
        <pc:chgData name="Ivan Monich" userId="df37b809a6939972" providerId="LiveId" clId="{837010BA-7430-4CD6-AB4D-CE7658E12A45}" dt="2019-03-26T11:29:48.258" v="856" actId="113"/>
        <pc:sldMkLst>
          <pc:docMk/>
          <pc:sldMk cId="137959316" sldId="557"/>
        </pc:sldMkLst>
        <pc:spChg chg="mod">
          <ac:chgData name="Ivan Monich" userId="df37b809a6939972" providerId="LiveId" clId="{837010BA-7430-4CD6-AB4D-CE7658E12A45}" dt="2019-03-26T11:29:34.234" v="850" actId="20577"/>
          <ac:spMkLst>
            <pc:docMk/>
            <pc:sldMk cId="137959316" sldId="557"/>
            <ac:spMk id="2" creationId="{44DD41F0-F0F3-461F-8FB9-261E10982560}"/>
          </ac:spMkLst>
        </pc:spChg>
        <pc:spChg chg="mod">
          <ac:chgData name="Ivan Monich" userId="df37b809a6939972" providerId="LiveId" clId="{837010BA-7430-4CD6-AB4D-CE7658E12A45}" dt="2019-03-26T11:29:48.258" v="856" actId="113"/>
          <ac:spMkLst>
            <pc:docMk/>
            <pc:sldMk cId="137959316" sldId="557"/>
            <ac:spMk id="3" creationId="{49816BF4-AF4F-4F8F-A3EC-693D2F09F752}"/>
          </ac:spMkLst>
        </pc:spChg>
      </pc:sldChg>
      <pc:sldChg chg="del">
        <pc:chgData name="Ivan Monich" userId="df37b809a6939972" providerId="LiveId" clId="{837010BA-7430-4CD6-AB4D-CE7658E12A45}" dt="2019-03-26T08:06:54.738" v="39" actId="2696"/>
        <pc:sldMkLst>
          <pc:docMk/>
          <pc:sldMk cId="2910228883" sldId="557"/>
        </pc:sldMkLst>
      </pc:sldChg>
      <pc:sldChg chg="modSp add">
        <pc:chgData name="Ivan Monich" userId="df37b809a6939972" providerId="LiveId" clId="{837010BA-7430-4CD6-AB4D-CE7658E12A45}" dt="2019-03-26T11:33:11.046" v="867" actId="113"/>
        <pc:sldMkLst>
          <pc:docMk/>
          <pc:sldMk cId="2546729412" sldId="558"/>
        </pc:sldMkLst>
        <pc:spChg chg="mod">
          <ac:chgData name="Ivan Monich" userId="df37b809a6939972" providerId="LiveId" clId="{837010BA-7430-4CD6-AB4D-CE7658E12A45}" dt="2019-03-26T11:32:26.446" v="861" actId="207"/>
          <ac:spMkLst>
            <pc:docMk/>
            <pc:sldMk cId="2546729412" sldId="558"/>
            <ac:spMk id="2" creationId="{44DD41F0-F0F3-461F-8FB9-261E10982560}"/>
          </ac:spMkLst>
        </pc:spChg>
        <pc:spChg chg="mod">
          <ac:chgData name="Ivan Monich" userId="df37b809a6939972" providerId="LiveId" clId="{837010BA-7430-4CD6-AB4D-CE7658E12A45}" dt="2019-03-26T11:33:11.046" v="867" actId="113"/>
          <ac:spMkLst>
            <pc:docMk/>
            <pc:sldMk cId="2546729412" sldId="558"/>
            <ac:spMk id="3" creationId="{49816BF4-AF4F-4F8F-A3EC-693D2F09F752}"/>
          </ac:spMkLst>
        </pc:spChg>
      </pc:sldChg>
      <pc:sldChg chg="del">
        <pc:chgData name="Ivan Monich" userId="df37b809a6939972" providerId="LiveId" clId="{837010BA-7430-4CD6-AB4D-CE7658E12A45}" dt="2019-03-26T08:06:54.756" v="40" actId="2696"/>
        <pc:sldMkLst>
          <pc:docMk/>
          <pc:sldMk cId="3917193056" sldId="558"/>
        </pc:sldMkLst>
      </pc:sldChg>
      <pc:sldChg chg="modSp add">
        <pc:chgData name="Ivan Monich" userId="df37b809a6939972" providerId="LiveId" clId="{837010BA-7430-4CD6-AB4D-CE7658E12A45}" dt="2019-03-26T11:34:49.993" v="879" actId="27636"/>
        <pc:sldMkLst>
          <pc:docMk/>
          <pc:sldMk cId="2980772214" sldId="559"/>
        </pc:sldMkLst>
        <pc:spChg chg="mod">
          <ac:chgData name="Ivan Monich" userId="df37b809a6939972" providerId="LiveId" clId="{837010BA-7430-4CD6-AB4D-CE7658E12A45}" dt="2019-03-26T11:33:35.111" v="870" actId="20577"/>
          <ac:spMkLst>
            <pc:docMk/>
            <pc:sldMk cId="2980772214" sldId="559"/>
            <ac:spMk id="2" creationId="{44DD41F0-F0F3-461F-8FB9-261E10982560}"/>
          </ac:spMkLst>
        </pc:spChg>
        <pc:spChg chg="mod">
          <ac:chgData name="Ivan Monich" userId="df37b809a6939972" providerId="LiveId" clId="{837010BA-7430-4CD6-AB4D-CE7658E12A45}" dt="2019-03-26T11:34:49.993" v="879" actId="27636"/>
          <ac:spMkLst>
            <pc:docMk/>
            <pc:sldMk cId="2980772214" sldId="559"/>
            <ac:spMk id="3" creationId="{49816BF4-AF4F-4F8F-A3EC-693D2F09F752}"/>
          </ac:spMkLst>
        </pc:spChg>
      </pc:sldChg>
      <pc:sldChg chg="del">
        <pc:chgData name="Ivan Monich" userId="df37b809a6939972" providerId="LiveId" clId="{837010BA-7430-4CD6-AB4D-CE7658E12A45}" dt="2019-03-26T08:06:55.094" v="58" actId="2696"/>
        <pc:sldMkLst>
          <pc:docMk/>
          <pc:sldMk cId="4097496849" sldId="559"/>
        </pc:sldMkLst>
      </pc:sldChg>
      <pc:sldChg chg="del">
        <pc:chgData name="Ivan Monich" userId="df37b809a6939972" providerId="LiveId" clId="{837010BA-7430-4CD6-AB4D-CE7658E12A45}" dt="2019-03-26T08:06:55.108" v="59" actId="2696"/>
        <pc:sldMkLst>
          <pc:docMk/>
          <pc:sldMk cId="1987923479" sldId="560"/>
        </pc:sldMkLst>
      </pc:sldChg>
      <pc:sldChg chg="modSp add">
        <pc:chgData name="Ivan Monich" userId="df37b809a6939972" providerId="LiveId" clId="{837010BA-7430-4CD6-AB4D-CE7658E12A45}" dt="2019-03-26T11:36:08.102" v="895" actId="20577"/>
        <pc:sldMkLst>
          <pc:docMk/>
          <pc:sldMk cId="2170775305" sldId="560"/>
        </pc:sldMkLst>
        <pc:spChg chg="mod">
          <ac:chgData name="Ivan Monich" userId="df37b809a6939972" providerId="LiveId" clId="{837010BA-7430-4CD6-AB4D-CE7658E12A45}" dt="2019-03-26T11:36:08.102" v="895" actId="20577"/>
          <ac:spMkLst>
            <pc:docMk/>
            <pc:sldMk cId="2170775305" sldId="560"/>
            <ac:spMk id="2" creationId="{44DD41F0-F0F3-461F-8FB9-261E10982560}"/>
          </ac:spMkLst>
        </pc:spChg>
        <pc:spChg chg="mod">
          <ac:chgData name="Ivan Monich" userId="df37b809a6939972" providerId="LiveId" clId="{837010BA-7430-4CD6-AB4D-CE7658E12A45}" dt="2019-03-26T11:35:56.386" v="888" actId="403"/>
          <ac:spMkLst>
            <pc:docMk/>
            <pc:sldMk cId="2170775305" sldId="560"/>
            <ac:spMk id="3" creationId="{49816BF4-AF4F-4F8F-A3EC-693D2F09F752}"/>
          </ac:spMkLst>
        </pc:spChg>
      </pc:sldChg>
      <pc:sldChg chg="del">
        <pc:chgData name="Ivan Monich" userId="df37b809a6939972" providerId="LiveId" clId="{837010BA-7430-4CD6-AB4D-CE7658E12A45}" dt="2019-03-26T08:06:55.128" v="60" actId="2696"/>
        <pc:sldMkLst>
          <pc:docMk/>
          <pc:sldMk cId="1774188670" sldId="561"/>
        </pc:sldMkLst>
      </pc:sldChg>
      <pc:sldChg chg="modSp add">
        <pc:chgData name="Ivan Monich" userId="df37b809a6939972" providerId="LiveId" clId="{837010BA-7430-4CD6-AB4D-CE7658E12A45}" dt="2019-03-26T11:37:26.255" v="906" actId="113"/>
        <pc:sldMkLst>
          <pc:docMk/>
          <pc:sldMk cId="3781938616" sldId="561"/>
        </pc:sldMkLst>
        <pc:spChg chg="mod">
          <ac:chgData name="Ivan Monich" userId="df37b809a6939972" providerId="LiveId" clId="{837010BA-7430-4CD6-AB4D-CE7658E12A45}" dt="2019-03-26T11:36:20.978" v="898" actId="20577"/>
          <ac:spMkLst>
            <pc:docMk/>
            <pc:sldMk cId="3781938616" sldId="561"/>
            <ac:spMk id="2" creationId="{44DD41F0-F0F3-461F-8FB9-261E10982560}"/>
          </ac:spMkLst>
        </pc:spChg>
        <pc:spChg chg="mod">
          <ac:chgData name="Ivan Monich" userId="df37b809a6939972" providerId="LiveId" clId="{837010BA-7430-4CD6-AB4D-CE7658E12A45}" dt="2019-03-26T11:37:26.255" v="906" actId="113"/>
          <ac:spMkLst>
            <pc:docMk/>
            <pc:sldMk cId="3781938616" sldId="561"/>
            <ac:spMk id="3" creationId="{49816BF4-AF4F-4F8F-A3EC-693D2F09F752}"/>
          </ac:spMkLst>
        </pc:spChg>
      </pc:sldChg>
      <pc:sldChg chg="del">
        <pc:chgData name="Ivan Monich" userId="df37b809a6939972" providerId="LiveId" clId="{837010BA-7430-4CD6-AB4D-CE7658E12A45}" dt="2019-03-26T08:06:55.140" v="61" actId="2696"/>
        <pc:sldMkLst>
          <pc:docMk/>
          <pc:sldMk cId="2984812205" sldId="562"/>
        </pc:sldMkLst>
      </pc:sldChg>
      <pc:sldChg chg="modSp add">
        <pc:chgData name="Ivan Monich" userId="df37b809a6939972" providerId="LiveId" clId="{837010BA-7430-4CD6-AB4D-CE7658E12A45}" dt="2019-03-26T11:39:55.364" v="913" actId="403"/>
        <pc:sldMkLst>
          <pc:docMk/>
          <pc:sldMk cId="4121126021" sldId="562"/>
        </pc:sldMkLst>
        <pc:spChg chg="mod">
          <ac:chgData name="Ivan Monich" userId="df37b809a6939972" providerId="LiveId" clId="{837010BA-7430-4CD6-AB4D-CE7658E12A45}" dt="2019-03-26T11:38:27.455" v="910" actId="20577"/>
          <ac:spMkLst>
            <pc:docMk/>
            <pc:sldMk cId="4121126021" sldId="562"/>
            <ac:spMk id="2" creationId="{44DD41F0-F0F3-461F-8FB9-261E10982560}"/>
          </ac:spMkLst>
        </pc:spChg>
        <pc:spChg chg="mod">
          <ac:chgData name="Ivan Monich" userId="df37b809a6939972" providerId="LiveId" clId="{837010BA-7430-4CD6-AB4D-CE7658E12A45}" dt="2019-03-26T11:39:55.364" v="913" actId="403"/>
          <ac:spMkLst>
            <pc:docMk/>
            <pc:sldMk cId="4121126021" sldId="562"/>
            <ac:spMk id="3" creationId="{49816BF4-AF4F-4F8F-A3EC-693D2F09F752}"/>
          </ac:spMkLst>
        </pc:spChg>
      </pc:sldChg>
      <pc:sldChg chg="del">
        <pc:chgData name="Ivan Monich" userId="df37b809a6939972" providerId="LiveId" clId="{837010BA-7430-4CD6-AB4D-CE7658E12A45}" dt="2019-03-26T08:06:55.155" v="62" actId="2696"/>
        <pc:sldMkLst>
          <pc:docMk/>
          <pc:sldMk cId="1449776287" sldId="563"/>
        </pc:sldMkLst>
      </pc:sldChg>
      <pc:sldChg chg="modSp add">
        <pc:chgData name="Ivan Monich" userId="df37b809a6939972" providerId="LiveId" clId="{837010BA-7430-4CD6-AB4D-CE7658E12A45}" dt="2019-03-26T11:41:05.790" v="927" actId="113"/>
        <pc:sldMkLst>
          <pc:docMk/>
          <pc:sldMk cId="3924292451" sldId="563"/>
        </pc:sldMkLst>
        <pc:spChg chg="mod">
          <ac:chgData name="Ivan Monich" userId="df37b809a6939972" providerId="LiveId" clId="{837010BA-7430-4CD6-AB4D-CE7658E12A45}" dt="2019-03-26T11:40:38.512" v="917" actId="20577"/>
          <ac:spMkLst>
            <pc:docMk/>
            <pc:sldMk cId="3924292451" sldId="563"/>
            <ac:spMk id="2" creationId="{44DD41F0-F0F3-461F-8FB9-261E10982560}"/>
          </ac:spMkLst>
        </pc:spChg>
        <pc:spChg chg="mod">
          <ac:chgData name="Ivan Monich" userId="df37b809a6939972" providerId="LiveId" clId="{837010BA-7430-4CD6-AB4D-CE7658E12A45}" dt="2019-03-26T11:41:05.790" v="927" actId="113"/>
          <ac:spMkLst>
            <pc:docMk/>
            <pc:sldMk cId="3924292451" sldId="563"/>
            <ac:spMk id="3" creationId="{49816BF4-AF4F-4F8F-A3EC-693D2F09F752}"/>
          </ac:spMkLst>
        </pc:spChg>
      </pc:sldChg>
      <pc:sldChg chg="modSp add">
        <pc:chgData name="Ivan Monich" userId="df37b809a6939972" providerId="LiveId" clId="{837010BA-7430-4CD6-AB4D-CE7658E12A45}" dt="2019-03-26T11:42:19.033" v="941" actId="113"/>
        <pc:sldMkLst>
          <pc:docMk/>
          <pc:sldMk cId="2443133997" sldId="564"/>
        </pc:sldMkLst>
        <pc:spChg chg="mod">
          <ac:chgData name="Ivan Monich" userId="df37b809a6939972" providerId="LiveId" clId="{837010BA-7430-4CD6-AB4D-CE7658E12A45}" dt="2019-03-26T11:41:31.984" v="931" actId="113"/>
          <ac:spMkLst>
            <pc:docMk/>
            <pc:sldMk cId="2443133997" sldId="564"/>
            <ac:spMk id="2" creationId="{44DD41F0-F0F3-461F-8FB9-261E10982560}"/>
          </ac:spMkLst>
        </pc:spChg>
        <pc:spChg chg="mod">
          <ac:chgData name="Ivan Monich" userId="df37b809a6939972" providerId="LiveId" clId="{837010BA-7430-4CD6-AB4D-CE7658E12A45}" dt="2019-03-26T11:42:19.033" v="941" actId="113"/>
          <ac:spMkLst>
            <pc:docMk/>
            <pc:sldMk cId="2443133997" sldId="564"/>
            <ac:spMk id="3" creationId="{49816BF4-AF4F-4F8F-A3EC-693D2F09F752}"/>
          </ac:spMkLst>
        </pc:spChg>
      </pc:sldChg>
      <pc:sldChg chg="del">
        <pc:chgData name="Ivan Monich" userId="df37b809a6939972" providerId="LiveId" clId="{837010BA-7430-4CD6-AB4D-CE7658E12A45}" dt="2019-03-26T08:06:55.168" v="63" actId="2696"/>
        <pc:sldMkLst>
          <pc:docMk/>
          <pc:sldMk cId="3836049735" sldId="564"/>
        </pc:sldMkLst>
      </pc:sldChg>
      <pc:sldChg chg="modSp add">
        <pc:chgData name="Ivan Monich" userId="df37b809a6939972" providerId="LiveId" clId="{837010BA-7430-4CD6-AB4D-CE7658E12A45}" dt="2019-03-26T11:43:05.353" v="949" actId="20577"/>
        <pc:sldMkLst>
          <pc:docMk/>
          <pc:sldMk cId="279944427" sldId="565"/>
        </pc:sldMkLst>
        <pc:spChg chg="mod">
          <ac:chgData name="Ivan Monich" userId="df37b809a6939972" providerId="LiveId" clId="{837010BA-7430-4CD6-AB4D-CE7658E12A45}" dt="2019-03-26T11:43:05.353" v="949" actId="20577"/>
          <ac:spMkLst>
            <pc:docMk/>
            <pc:sldMk cId="279944427" sldId="565"/>
            <ac:spMk id="3" creationId="{49816BF4-AF4F-4F8F-A3EC-693D2F09F752}"/>
          </ac:spMkLst>
        </pc:spChg>
      </pc:sldChg>
      <pc:sldChg chg="del">
        <pc:chgData name="Ivan Monich" userId="df37b809a6939972" providerId="LiveId" clId="{837010BA-7430-4CD6-AB4D-CE7658E12A45}" dt="2019-03-26T08:06:54.647" v="32" actId="2696"/>
        <pc:sldMkLst>
          <pc:docMk/>
          <pc:sldMk cId="2026572617" sldId="565"/>
        </pc:sldMkLst>
      </pc:sldChg>
      <pc:sldChg chg="del">
        <pc:chgData name="Ivan Monich" userId="df37b809a6939972" providerId="LiveId" clId="{837010BA-7430-4CD6-AB4D-CE7658E12A45}" dt="2019-03-26T08:06:54.766" v="41" actId="2696"/>
        <pc:sldMkLst>
          <pc:docMk/>
          <pc:sldMk cId="458280868" sldId="566"/>
        </pc:sldMkLst>
      </pc:sldChg>
      <pc:sldChg chg="modSp add">
        <pc:chgData name="Ivan Monich" userId="df37b809a6939972" providerId="LiveId" clId="{837010BA-7430-4CD6-AB4D-CE7658E12A45}" dt="2019-03-26T11:44:10.115" v="962" actId="113"/>
        <pc:sldMkLst>
          <pc:docMk/>
          <pc:sldMk cId="1546995552" sldId="566"/>
        </pc:sldMkLst>
        <pc:spChg chg="mod">
          <ac:chgData name="Ivan Monich" userId="df37b809a6939972" providerId="LiveId" clId="{837010BA-7430-4CD6-AB4D-CE7658E12A45}" dt="2019-03-26T11:43:17.726" v="953" actId="113"/>
          <ac:spMkLst>
            <pc:docMk/>
            <pc:sldMk cId="1546995552" sldId="566"/>
            <ac:spMk id="2" creationId="{44DD41F0-F0F3-461F-8FB9-261E10982560}"/>
          </ac:spMkLst>
        </pc:spChg>
        <pc:spChg chg="mod">
          <ac:chgData name="Ivan Monich" userId="df37b809a6939972" providerId="LiveId" clId="{837010BA-7430-4CD6-AB4D-CE7658E12A45}" dt="2019-03-26T11:44:10.115" v="962" actId="113"/>
          <ac:spMkLst>
            <pc:docMk/>
            <pc:sldMk cId="1546995552" sldId="566"/>
            <ac:spMk id="3" creationId="{49816BF4-AF4F-4F8F-A3EC-693D2F09F752}"/>
          </ac:spMkLst>
        </pc:spChg>
      </pc:sldChg>
      <pc:sldChg chg="del">
        <pc:chgData name="Ivan Monich" userId="df37b809a6939972" providerId="LiveId" clId="{837010BA-7430-4CD6-AB4D-CE7658E12A45}" dt="2019-03-26T08:06:54.803" v="43" actId="2696"/>
        <pc:sldMkLst>
          <pc:docMk/>
          <pc:sldMk cId="564681413" sldId="567"/>
        </pc:sldMkLst>
      </pc:sldChg>
      <pc:sldChg chg="modSp add">
        <pc:chgData name="Ivan Monich" userId="df37b809a6939972" providerId="LiveId" clId="{837010BA-7430-4CD6-AB4D-CE7658E12A45}" dt="2019-03-26T11:46:07.504" v="977" actId="403"/>
        <pc:sldMkLst>
          <pc:docMk/>
          <pc:sldMk cId="1871073296" sldId="567"/>
        </pc:sldMkLst>
        <pc:spChg chg="mod">
          <ac:chgData name="Ivan Monich" userId="df37b809a6939972" providerId="LiveId" clId="{837010BA-7430-4CD6-AB4D-CE7658E12A45}" dt="2019-03-26T11:44:50.099" v="973" actId="113"/>
          <ac:spMkLst>
            <pc:docMk/>
            <pc:sldMk cId="1871073296" sldId="567"/>
            <ac:spMk id="2" creationId="{44DD41F0-F0F3-461F-8FB9-261E10982560}"/>
          </ac:spMkLst>
        </pc:spChg>
        <pc:spChg chg="mod">
          <ac:chgData name="Ivan Monich" userId="df37b809a6939972" providerId="LiveId" clId="{837010BA-7430-4CD6-AB4D-CE7658E12A45}" dt="2019-03-26T11:46:07.504" v="977" actId="403"/>
          <ac:spMkLst>
            <pc:docMk/>
            <pc:sldMk cId="1871073296" sldId="567"/>
            <ac:spMk id="3" creationId="{49816BF4-AF4F-4F8F-A3EC-693D2F09F752}"/>
          </ac:spMkLst>
        </pc:spChg>
      </pc:sldChg>
      <pc:sldChg chg="del">
        <pc:chgData name="Ivan Monich" userId="df37b809a6939972" providerId="LiveId" clId="{837010BA-7430-4CD6-AB4D-CE7658E12A45}" dt="2019-03-26T08:06:54.817" v="44" actId="2696"/>
        <pc:sldMkLst>
          <pc:docMk/>
          <pc:sldMk cId="744406202" sldId="568"/>
        </pc:sldMkLst>
      </pc:sldChg>
      <pc:sldChg chg="modSp add">
        <pc:chgData name="Ivan Monich" userId="df37b809a6939972" providerId="LiveId" clId="{837010BA-7430-4CD6-AB4D-CE7658E12A45}" dt="2019-03-26T11:46:20.140" v="983" actId="113"/>
        <pc:sldMkLst>
          <pc:docMk/>
          <pc:sldMk cId="3288889812" sldId="568"/>
        </pc:sldMkLst>
        <pc:spChg chg="mod">
          <ac:chgData name="Ivan Monich" userId="df37b809a6939972" providerId="LiveId" clId="{837010BA-7430-4CD6-AB4D-CE7658E12A45}" dt="2019-03-26T11:46:16.177" v="982"/>
          <ac:spMkLst>
            <pc:docMk/>
            <pc:sldMk cId="3288889812" sldId="568"/>
            <ac:spMk id="2" creationId="{44DD41F0-F0F3-461F-8FB9-261E10982560}"/>
          </ac:spMkLst>
        </pc:spChg>
        <pc:spChg chg="mod">
          <ac:chgData name="Ivan Monich" userId="df37b809a6939972" providerId="LiveId" clId="{837010BA-7430-4CD6-AB4D-CE7658E12A45}" dt="2019-03-26T11:46:20.140" v="983" actId="113"/>
          <ac:spMkLst>
            <pc:docMk/>
            <pc:sldMk cId="3288889812" sldId="568"/>
            <ac:spMk id="3" creationId="{49816BF4-AF4F-4F8F-A3EC-693D2F09F752}"/>
          </ac:spMkLst>
        </pc:spChg>
      </pc:sldChg>
      <pc:sldChg chg="modSp add">
        <pc:chgData name="Ivan Monich" userId="df37b809a6939972" providerId="LiveId" clId="{837010BA-7430-4CD6-AB4D-CE7658E12A45}" dt="2019-03-26T11:47:11.633" v="992" actId="113"/>
        <pc:sldMkLst>
          <pc:docMk/>
          <pc:sldMk cId="1725621917" sldId="569"/>
        </pc:sldMkLst>
        <pc:spChg chg="mod">
          <ac:chgData name="Ivan Monich" userId="df37b809a6939972" providerId="LiveId" clId="{837010BA-7430-4CD6-AB4D-CE7658E12A45}" dt="2019-03-26T11:47:11.633" v="992" actId="113"/>
          <ac:spMkLst>
            <pc:docMk/>
            <pc:sldMk cId="1725621917" sldId="569"/>
            <ac:spMk id="3" creationId="{49816BF4-AF4F-4F8F-A3EC-693D2F09F752}"/>
          </ac:spMkLst>
        </pc:spChg>
      </pc:sldChg>
      <pc:sldChg chg="del">
        <pc:chgData name="Ivan Monich" userId="df37b809a6939972" providerId="LiveId" clId="{837010BA-7430-4CD6-AB4D-CE7658E12A45}" dt="2019-03-26T08:06:54.833" v="45" actId="2696"/>
        <pc:sldMkLst>
          <pc:docMk/>
          <pc:sldMk cId="1950835856" sldId="569"/>
        </pc:sldMkLst>
      </pc:sldChg>
      <pc:sldChg chg="del">
        <pc:chgData name="Ivan Monich" userId="df37b809a6939972" providerId="LiveId" clId="{837010BA-7430-4CD6-AB4D-CE7658E12A45}" dt="2019-03-26T08:06:54.848" v="46" actId="2696"/>
        <pc:sldMkLst>
          <pc:docMk/>
          <pc:sldMk cId="307628759" sldId="570"/>
        </pc:sldMkLst>
      </pc:sldChg>
      <pc:sldChg chg="modSp add">
        <pc:chgData name="Ivan Monich" userId="df37b809a6939972" providerId="LiveId" clId="{837010BA-7430-4CD6-AB4D-CE7658E12A45}" dt="2019-03-26T11:49:05.689" v="1009" actId="113"/>
        <pc:sldMkLst>
          <pc:docMk/>
          <pc:sldMk cId="677305245" sldId="570"/>
        </pc:sldMkLst>
        <pc:spChg chg="mod">
          <ac:chgData name="Ivan Monich" userId="df37b809a6939972" providerId="LiveId" clId="{837010BA-7430-4CD6-AB4D-CE7658E12A45}" dt="2019-03-26T11:47:21.886" v="998" actId="207"/>
          <ac:spMkLst>
            <pc:docMk/>
            <pc:sldMk cId="677305245" sldId="570"/>
            <ac:spMk id="2" creationId="{44DD41F0-F0F3-461F-8FB9-261E10982560}"/>
          </ac:spMkLst>
        </pc:spChg>
        <pc:spChg chg="mod">
          <ac:chgData name="Ivan Monich" userId="df37b809a6939972" providerId="LiveId" clId="{837010BA-7430-4CD6-AB4D-CE7658E12A45}" dt="2019-03-26T11:49:05.689" v="1009" actId="113"/>
          <ac:spMkLst>
            <pc:docMk/>
            <pc:sldMk cId="677305245" sldId="570"/>
            <ac:spMk id="3" creationId="{49816BF4-AF4F-4F8F-A3EC-693D2F09F752}"/>
          </ac:spMkLst>
        </pc:spChg>
      </pc:sldChg>
      <pc:sldChg chg="modSp add">
        <pc:chgData name="Ivan Monich" userId="df37b809a6939972" providerId="LiveId" clId="{837010BA-7430-4CD6-AB4D-CE7658E12A45}" dt="2019-03-26T11:49:48.563" v="1017" actId="113"/>
        <pc:sldMkLst>
          <pc:docMk/>
          <pc:sldMk cId="1054174820" sldId="571"/>
        </pc:sldMkLst>
        <pc:spChg chg="mod">
          <ac:chgData name="Ivan Monich" userId="df37b809a6939972" providerId="LiveId" clId="{837010BA-7430-4CD6-AB4D-CE7658E12A45}" dt="2019-03-26T11:49:24.892" v="1013" actId="113"/>
          <ac:spMkLst>
            <pc:docMk/>
            <pc:sldMk cId="1054174820" sldId="571"/>
            <ac:spMk id="2" creationId="{44DD41F0-F0F3-461F-8FB9-261E10982560}"/>
          </ac:spMkLst>
        </pc:spChg>
        <pc:spChg chg="mod">
          <ac:chgData name="Ivan Monich" userId="df37b809a6939972" providerId="LiveId" clId="{837010BA-7430-4CD6-AB4D-CE7658E12A45}" dt="2019-03-26T11:49:48.563" v="1017" actId="113"/>
          <ac:spMkLst>
            <pc:docMk/>
            <pc:sldMk cId="1054174820" sldId="571"/>
            <ac:spMk id="3" creationId="{49816BF4-AF4F-4F8F-A3EC-693D2F09F752}"/>
          </ac:spMkLst>
        </pc:spChg>
      </pc:sldChg>
      <pc:sldChg chg="del">
        <pc:chgData name="Ivan Monich" userId="df37b809a6939972" providerId="LiveId" clId="{837010BA-7430-4CD6-AB4D-CE7658E12A45}" dt="2019-03-26T08:06:54.866" v="47" actId="2696"/>
        <pc:sldMkLst>
          <pc:docMk/>
          <pc:sldMk cId="1074273174" sldId="571"/>
        </pc:sldMkLst>
      </pc:sldChg>
      <pc:sldChg chg="del">
        <pc:chgData name="Ivan Monich" userId="df37b809a6939972" providerId="LiveId" clId="{837010BA-7430-4CD6-AB4D-CE7658E12A45}" dt="2019-03-26T08:06:54.883" v="48" actId="2696"/>
        <pc:sldMkLst>
          <pc:docMk/>
          <pc:sldMk cId="857615190" sldId="572"/>
        </pc:sldMkLst>
      </pc:sldChg>
      <pc:sldChg chg="modSp add">
        <pc:chgData name="Ivan Monich" userId="df37b809a6939972" providerId="LiveId" clId="{837010BA-7430-4CD6-AB4D-CE7658E12A45}" dt="2019-03-26T11:51:59.221" v="1039"/>
        <pc:sldMkLst>
          <pc:docMk/>
          <pc:sldMk cId="2949152624" sldId="572"/>
        </pc:sldMkLst>
        <pc:spChg chg="mod">
          <ac:chgData name="Ivan Monich" userId="df37b809a6939972" providerId="LiveId" clId="{837010BA-7430-4CD6-AB4D-CE7658E12A45}" dt="2019-03-26T11:51:59.221" v="1039"/>
          <ac:spMkLst>
            <pc:docMk/>
            <pc:sldMk cId="2949152624" sldId="572"/>
            <ac:spMk id="2" creationId="{44DD41F0-F0F3-461F-8FB9-261E10982560}"/>
          </ac:spMkLst>
        </pc:spChg>
        <pc:spChg chg="mod">
          <ac:chgData name="Ivan Monich" userId="df37b809a6939972" providerId="LiveId" clId="{837010BA-7430-4CD6-AB4D-CE7658E12A45}" dt="2019-03-26T11:50:38.724" v="1021" actId="113"/>
          <ac:spMkLst>
            <pc:docMk/>
            <pc:sldMk cId="2949152624" sldId="572"/>
            <ac:spMk id="3" creationId="{49816BF4-AF4F-4F8F-A3EC-693D2F09F752}"/>
          </ac:spMkLst>
        </pc:spChg>
      </pc:sldChg>
      <pc:sldChg chg="modSp add">
        <pc:chgData name="Ivan Monich" userId="df37b809a6939972" providerId="LiveId" clId="{837010BA-7430-4CD6-AB4D-CE7658E12A45}" dt="2019-03-26T11:52:03.889" v="1040"/>
        <pc:sldMkLst>
          <pc:docMk/>
          <pc:sldMk cId="198173540" sldId="573"/>
        </pc:sldMkLst>
        <pc:spChg chg="mod">
          <ac:chgData name="Ivan Monich" userId="df37b809a6939972" providerId="LiveId" clId="{837010BA-7430-4CD6-AB4D-CE7658E12A45}" dt="2019-03-26T11:52:03.889" v="1040"/>
          <ac:spMkLst>
            <pc:docMk/>
            <pc:sldMk cId="198173540" sldId="573"/>
            <ac:spMk id="2" creationId="{44DD41F0-F0F3-461F-8FB9-261E10982560}"/>
          </ac:spMkLst>
        </pc:spChg>
        <pc:spChg chg="mod">
          <ac:chgData name="Ivan Monich" userId="df37b809a6939972" providerId="LiveId" clId="{837010BA-7430-4CD6-AB4D-CE7658E12A45}" dt="2019-03-26T11:51:48.361" v="1027" actId="403"/>
          <ac:spMkLst>
            <pc:docMk/>
            <pc:sldMk cId="198173540" sldId="573"/>
            <ac:spMk id="3" creationId="{49816BF4-AF4F-4F8F-A3EC-693D2F09F752}"/>
          </ac:spMkLst>
        </pc:spChg>
      </pc:sldChg>
      <pc:sldChg chg="del">
        <pc:chgData name="Ivan Monich" userId="df37b809a6939972" providerId="LiveId" clId="{837010BA-7430-4CD6-AB4D-CE7658E12A45}" dt="2019-03-26T08:06:54.932" v="49" actId="2696"/>
        <pc:sldMkLst>
          <pc:docMk/>
          <pc:sldMk cId="478904665" sldId="573"/>
        </pc:sldMkLst>
      </pc:sldChg>
      <pc:sldChg chg="modSp add">
        <pc:chgData name="Ivan Monich" userId="df37b809a6939972" providerId="LiveId" clId="{837010BA-7430-4CD6-AB4D-CE7658E12A45}" dt="2019-03-26T11:53:08.098" v="1115" actId="20577"/>
        <pc:sldMkLst>
          <pc:docMk/>
          <pc:sldMk cId="543926874" sldId="574"/>
        </pc:sldMkLst>
        <pc:spChg chg="mod">
          <ac:chgData name="Ivan Monich" userId="df37b809a6939972" providerId="LiveId" clId="{837010BA-7430-4CD6-AB4D-CE7658E12A45}" dt="2019-03-26T11:52:58.747" v="1112" actId="207"/>
          <ac:spMkLst>
            <pc:docMk/>
            <pc:sldMk cId="543926874" sldId="574"/>
            <ac:spMk id="2" creationId="{44DD41F0-F0F3-461F-8FB9-261E10982560}"/>
          </ac:spMkLst>
        </pc:spChg>
        <pc:spChg chg="mod">
          <ac:chgData name="Ivan Monich" userId="df37b809a6939972" providerId="LiveId" clId="{837010BA-7430-4CD6-AB4D-CE7658E12A45}" dt="2019-03-26T11:53:08.098" v="1115" actId="20577"/>
          <ac:spMkLst>
            <pc:docMk/>
            <pc:sldMk cId="543926874" sldId="574"/>
            <ac:spMk id="3" creationId="{49816BF4-AF4F-4F8F-A3EC-693D2F09F752}"/>
          </ac:spMkLst>
        </pc:spChg>
      </pc:sldChg>
      <pc:sldChg chg="del">
        <pc:chgData name="Ivan Monich" userId="df37b809a6939972" providerId="LiveId" clId="{837010BA-7430-4CD6-AB4D-CE7658E12A45}" dt="2019-03-26T08:06:54.945" v="50" actId="2696"/>
        <pc:sldMkLst>
          <pc:docMk/>
          <pc:sldMk cId="1864715521" sldId="574"/>
        </pc:sldMkLst>
      </pc:sldChg>
      <pc:sldChg chg="del">
        <pc:chgData name="Ivan Monich" userId="df37b809a6939972" providerId="LiveId" clId="{837010BA-7430-4CD6-AB4D-CE7658E12A45}" dt="2019-03-26T08:06:54.961" v="51" actId="2696"/>
        <pc:sldMkLst>
          <pc:docMk/>
          <pc:sldMk cId="135001473" sldId="575"/>
        </pc:sldMkLst>
      </pc:sldChg>
      <pc:sldChg chg="modSp add">
        <pc:chgData name="Ivan Monich" userId="df37b809a6939972" providerId="LiveId" clId="{837010BA-7430-4CD6-AB4D-CE7658E12A45}" dt="2019-03-26T11:54:23.124" v="1124" actId="113"/>
        <pc:sldMkLst>
          <pc:docMk/>
          <pc:sldMk cId="1559100015" sldId="575"/>
        </pc:sldMkLst>
        <pc:spChg chg="mod">
          <ac:chgData name="Ivan Monich" userId="df37b809a6939972" providerId="LiveId" clId="{837010BA-7430-4CD6-AB4D-CE7658E12A45}" dt="2019-03-26T11:53:29.747" v="1119" actId="113"/>
          <ac:spMkLst>
            <pc:docMk/>
            <pc:sldMk cId="1559100015" sldId="575"/>
            <ac:spMk id="2" creationId="{44DD41F0-F0F3-461F-8FB9-261E10982560}"/>
          </ac:spMkLst>
        </pc:spChg>
        <pc:spChg chg="mod">
          <ac:chgData name="Ivan Monich" userId="df37b809a6939972" providerId="LiveId" clId="{837010BA-7430-4CD6-AB4D-CE7658E12A45}" dt="2019-03-26T11:54:23.124" v="1124" actId="113"/>
          <ac:spMkLst>
            <pc:docMk/>
            <pc:sldMk cId="1559100015" sldId="575"/>
            <ac:spMk id="3" creationId="{49816BF4-AF4F-4F8F-A3EC-693D2F09F752}"/>
          </ac:spMkLst>
        </pc:spChg>
      </pc:sldChg>
      <pc:sldChg chg="modSp add">
        <pc:chgData name="Ivan Monich" userId="df37b809a6939972" providerId="LiveId" clId="{837010BA-7430-4CD6-AB4D-CE7658E12A45}" dt="2019-03-26T12:02:11.402" v="1133" actId="403"/>
        <pc:sldMkLst>
          <pc:docMk/>
          <pc:sldMk cId="1455096363" sldId="576"/>
        </pc:sldMkLst>
        <pc:spChg chg="mod">
          <ac:chgData name="Ivan Monich" userId="df37b809a6939972" providerId="LiveId" clId="{837010BA-7430-4CD6-AB4D-CE7658E12A45}" dt="2019-03-26T12:01:43.648" v="1130" actId="113"/>
          <ac:spMkLst>
            <pc:docMk/>
            <pc:sldMk cId="1455096363" sldId="576"/>
            <ac:spMk id="2" creationId="{44DD41F0-F0F3-461F-8FB9-261E10982560}"/>
          </ac:spMkLst>
        </pc:spChg>
        <pc:spChg chg="mod">
          <ac:chgData name="Ivan Monich" userId="df37b809a6939972" providerId="LiveId" clId="{837010BA-7430-4CD6-AB4D-CE7658E12A45}" dt="2019-03-26T12:02:11.402" v="1133" actId="403"/>
          <ac:spMkLst>
            <pc:docMk/>
            <pc:sldMk cId="1455096363" sldId="576"/>
            <ac:spMk id="3" creationId="{49816BF4-AF4F-4F8F-A3EC-693D2F09F752}"/>
          </ac:spMkLst>
        </pc:spChg>
      </pc:sldChg>
      <pc:sldChg chg="del">
        <pc:chgData name="Ivan Monich" userId="df37b809a6939972" providerId="LiveId" clId="{837010BA-7430-4CD6-AB4D-CE7658E12A45}" dt="2019-03-26T08:06:54.989" v="52" actId="2696"/>
        <pc:sldMkLst>
          <pc:docMk/>
          <pc:sldMk cId="3022320923" sldId="576"/>
        </pc:sldMkLst>
      </pc:sldChg>
      <pc:sldChg chg="modSp add">
        <pc:chgData name="Ivan Monich" userId="df37b809a6939972" providerId="LiveId" clId="{837010BA-7430-4CD6-AB4D-CE7658E12A45}" dt="2019-03-26T12:03:28.308" v="1144" actId="113"/>
        <pc:sldMkLst>
          <pc:docMk/>
          <pc:sldMk cId="2083093336" sldId="577"/>
        </pc:sldMkLst>
        <pc:spChg chg="mod">
          <ac:chgData name="Ivan Monich" userId="df37b809a6939972" providerId="LiveId" clId="{837010BA-7430-4CD6-AB4D-CE7658E12A45}" dt="2019-03-26T12:03:28.308" v="1144" actId="113"/>
          <ac:spMkLst>
            <pc:docMk/>
            <pc:sldMk cId="2083093336" sldId="577"/>
            <ac:spMk id="2" creationId="{44DD41F0-F0F3-461F-8FB9-261E10982560}"/>
          </ac:spMkLst>
        </pc:spChg>
        <pc:spChg chg="mod">
          <ac:chgData name="Ivan Monich" userId="df37b809a6939972" providerId="LiveId" clId="{837010BA-7430-4CD6-AB4D-CE7658E12A45}" dt="2019-03-26T12:03:11.712" v="1138" actId="27636"/>
          <ac:spMkLst>
            <pc:docMk/>
            <pc:sldMk cId="2083093336" sldId="577"/>
            <ac:spMk id="3" creationId="{49816BF4-AF4F-4F8F-A3EC-693D2F09F752}"/>
          </ac:spMkLst>
        </pc:spChg>
      </pc:sldChg>
      <pc:sldChg chg="del">
        <pc:chgData name="Ivan Monich" userId="df37b809a6939972" providerId="LiveId" clId="{837010BA-7430-4CD6-AB4D-CE7658E12A45}" dt="2019-03-26T08:06:55.001" v="53" actId="2696"/>
        <pc:sldMkLst>
          <pc:docMk/>
          <pc:sldMk cId="3446932025" sldId="577"/>
        </pc:sldMkLst>
      </pc:sldChg>
      <pc:sldChg chg="del">
        <pc:chgData name="Ivan Monich" userId="df37b809a6939972" providerId="LiveId" clId="{837010BA-7430-4CD6-AB4D-CE7658E12A45}" dt="2019-03-26T08:06:55.015" v="54" actId="2696"/>
        <pc:sldMkLst>
          <pc:docMk/>
          <pc:sldMk cId="1823815354" sldId="578"/>
        </pc:sldMkLst>
      </pc:sldChg>
      <pc:sldChg chg="modSp add">
        <pc:chgData name="Ivan Monich" userId="df37b809a6939972" providerId="LiveId" clId="{837010BA-7430-4CD6-AB4D-CE7658E12A45}" dt="2019-03-26T12:04:20.206" v="1154" actId="113"/>
        <pc:sldMkLst>
          <pc:docMk/>
          <pc:sldMk cId="3981126372" sldId="578"/>
        </pc:sldMkLst>
        <pc:spChg chg="mod">
          <ac:chgData name="Ivan Monich" userId="df37b809a6939972" providerId="LiveId" clId="{837010BA-7430-4CD6-AB4D-CE7658E12A45}" dt="2019-03-26T12:03:42.608" v="1148" actId="20577"/>
          <ac:spMkLst>
            <pc:docMk/>
            <pc:sldMk cId="3981126372" sldId="578"/>
            <ac:spMk id="2" creationId="{44DD41F0-F0F3-461F-8FB9-261E10982560}"/>
          </ac:spMkLst>
        </pc:spChg>
        <pc:spChg chg="mod">
          <ac:chgData name="Ivan Monich" userId="df37b809a6939972" providerId="LiveId" clId="{837010BA-7430-4CD6-AB4D-CE7658E12A45}" dt="2019-03-26T12:04:20.206" v="1154" actId="113"/>
          <ac:spMkLst>
            <pc:docMk/>
            <pc:sldMk cId="3981126372" sldId="578"/>
            <ac:spMk id="3" creationId="{49816BF4-AF4F-4F8F-A3EC-693D2F09F752}"/>
          </ac:spMkLst>
        </pc:spChg>
      </pc:sldChg>
      <pc:sldChg chg="del">
        <pc:chgData name="Ivan Monich" userId="df37b809a6939972" providerId="LiveId" clId="{837010BA-7430-4CD6-AB4D-CE7658E12A45}" dt="2019-03-26T08:06:55.034" v="55" actId="2696"/>
        <pc:sldMkLst>
          <pc:docMk/>
          <pc:sldMk cId="1445745018" sldId="579"/>
        </pc:sldMkLst>
      </pc:sldChg>
      <pc:sldChg chg="modSp add">
        <pc:chgData name="Ivan Monich" userId="df37b809a6939972" providerId="LiveId" clId="{837010BA-7430-4CD6-AB4D-CE7658E12A45}" dt="2019-03-26T12:04:50.074" v="1157" actId="403"/>
        <pc:sldMkLst>
          <pc:docMk/>
          <pc:sldMk cId="4044948978" sldId="579"/>
        </pc:sldMkLst>
        <pc:spChg chg="mod">
          <ac:chgData name="Ivan Monich" userId="df37b809a6939972" providerId="LiveId" clId="{837010BA-7430-4CD6-AB4D-CE7658E12A45}" dt="2019-03-26T12:04:50.074" v="1157" actId="403"/>
          <ac:spMkLst>
            <pc:docMk/>
            <pc:sldMk cId="4044948978" sldId="579"/>
            <ac:spMk id="3" creationId="{49816BF4-AF4F-4F8F-A3EC-693D2F09F752}"/>
          </ac:spMkLst>
        </pc:spChg>
      </pc:sldChg>
      <pc:sldChg chg="modSp add">
        <pc:chgData name="Ivan Monich" userId="df37b809a6939972" providerId="LiveId" clId="{837010BA-7430-4CD6-AB4D-CE7658E12A45}" dt="2019-03-26T12:05:43.542" v="1162" actId="13926"/>
        <pc:sldMkLst>
          <pc:docMk/>
          <pc:sldMk cId="2645358901" sldId="580"/>
        </pc:sldMkLst>
        <pc:spChg chg="mod">
          <ac:chgData name="Ivan Monich" userId="df37b809a6939972" providerId="LiveId" clId="{837010BA-7430-4CD6-AB4D-CE7658E12A45}" dt="2019-03-26T12:05:43.542" v="1162" actId="13926"/>
          <ac:spMkLst>
            <pc:docMk/>
            <pc:sldMk cId="2645358901" sldId="580"/>
            <ac:spMk id="3" creationId="{49816BF4-AF4F-4F8F-A3EC-693D2F09F752}"/>
          </ac:spMkLst>
        </pc:spChg>
      </pc:sldChg>
      <pc:sldChg chg="del">
        <pc:chgData name="Ivan Monich" userId="df37b809a6939972" providerId="LiveId" clId="{837010BA-7430-4CD6-AB4D-CE7658E12A45}" dt="2019-03-26T08:06:55.064" v="56" actId="2696"/>
        <pc:sldMkLst>
          <pc:docMk/>
          <pc:sldMk cId="3689779232" sldId="580"/>
        </pc:sldMkLst>
      </pc:sldChg>
      <pc:sldChg chg="modSp add">
        <pc:chgData name="Ivan Monich" userId="df37b809a6939972" providerId="LiveId" clId="{837010BA-7430-4CD6-AB4D-CE7658E12A45}" dt="2019-03-26T12:06:34.223" v="1169" actId="20577"/>
        <pc:sldMkLst>
          <pc:docMk/>
          <pc:sldMk cId="2444195410" sldId="581"/>
        </pc:sldMkLst>
        <pc:spChg chg="mod">
          <ac:chgData name="Ivan Monich" userId="df37b809a6939972" providerId="LiveId" clId="{837010BA-7430-4CD6-AB4D-CE7658E12A45}" dt="2019-03-26T12:06:34.223" v="1169" actId="20577"/>
          <ac:spMkLst>
            <pc:docMk/>
            <pc:sldMk cId="2444195410" sldId="581"/>
            <ac:spMk id="3" creationId="{49816BF4-AF4F-4F8F-A3EC-693D2F09F752}"/>
          </ac:spMkLst>
        </pc:spChg>
      </pc:sldChg>
      <pc:sldChg chg="del">
        <pc:chgData name="Ivan Monich" userId="df37b809a6939972" providerId="LiveId" clId="{837010BA-7430-4CD6-AB4D-CE7658E12A45}" dt="2019-03-26T08:06:55.081" v="57" actId="2696"/>
        <pc:sldMkLst>
          <pc:docMk/>
          <pc:sldMk cId="3894085867" sldId="581"/>
        </pc:sldMkLst>
      </pc:sldChg>
      <pc:sldChg chg="del">
        <pc:chgData name="Ivan Monich" userId="df37b809a6939972" providerId="LiveId" clId="{837010BA-7430-4CD6-AB4D-CE7658E12A45}" dt="2019-03-26T08:06:54.784" v="42" actId="2696"/>
        <pc:sldMkLst>
          <pc:docMk/>
          <pc:sldMk cId="999021217" sldId="582"/>
        </pc:sldMkLst>
      </pc:sldChg>
      <pc:sldChg chg="modSp add">
        <pc:chgData name="Ivan Monich" userId="df37b809a6939972" providerId="LiveId" clId="{837010BA-7430-4CD6-AB4D-CE7658E12A45}" dt="2019-03-26T12:06:45.794" v="1171" actId="207"/>
        <pc:sldMkLst>
          <pc:docMk/>
          <pc:sldMk cId="2676073484" sldId="582"/>
        </pc:sldMkLst>
        <pc:spChg chg="mod">
          <ac:chgData name="Ivan Monich" userId="df37b809a6939972" providerId="LiveId" clId="{837010BA-7430-4CD6-AB4D-CE7658E12A45}" dt="2019-03-26T12:06:45.794" v="1171" actId="207"/>
          <ac:spMkLst>
            <pc:docMk/>
            <pc:sldMk cId="2676073484" sldId="582"/>
            <ac:spMk id="2" creationId="{44DD41F0-F0F3-461F-8FB9-261E10982560}"/>
          </ac:spMkLst>
        </pc:spChg>
      </pc:sldChg>
      <pc:sldChg chg="del">
        <pc:chgData name="Ivan Monich" userId="df37b809a6939972" providerId="LiveId" clId="{837010BA-7430-4CD6-AB4D-CE7658E12A45}" dt="2019-03-26T08:06:55.174" v="64" actId="2696"/>
        <pc:sldMkLst>
          <pc:docMk/>
          <pc:sldMk cId="459381517" sldId="583"/>
        </pc:sldMkLst>
      </pc:sldChg>
      <pc:sldChg chg="modSp add">
        <pc:chgData name="Ivan Monich" userId="df37b809a6939972" providerId="LiveId" clId="{837010BA-7430-4CD6-AB4D-CE7658E12A45}" dt="2019-03-26T12:07:56.820" v="1182" actId="113"/>
        <pc:sldMkLst>
          <pc:docMk/>
          <pc:sldMk cId="2152077755" sldId="583"/>
        </pc:sldMkLst>
        <pc:spChg chg="mod">
          <ac:chgData name="Ivan Monich" userId="df37b809a6939972" providerId="LiveId" clId="{837010BA-7430-4CD6-AB4D-CE7658E12A45}" dt="2019-03-26T12:07:00.302" v="1177" actId="27636"/>
          <ac:spMkLst>
            <pc:docMk/>
            <pc:sldMk cId="2152077755" sldId="583"/>
            <ac:spMk id="2" creationId="{44DD41F0-F0F3-461F-8FB9-261E10982560}"/>
          </ac:spMkLst>
        </pc:spChg>
        <pc:spChg chg="mod">
          <ac:chgData name="Ivan Monich" userId="df37b809a6939972" providerId="LiveId" clId="{837010BA-7430-4CD6-AB4D-CE7658E12A45}" dt="2019-03-26T12:07:56.820" v="1182" actId="113"/>
          <ac:spMkLst>
            <pc:docMk/>
            <pc:sldMk cId="2152077755" sldId="583"/>
            <ac:spMk id="3" creationId="{49816BF4-AF4F-4F8F-A3EC-693D2F09F752}"/>
          </ac:spMkLst>
        </pc:spChg>
      </pc:sldChg>
      <pc:sldChg chg="modSp add">
        <pc:chgData name="Ivan Monich" userId="df37b809a6939972" providerId="LiveId" clId="{837010BA-7430-4CD6-AB4D-CE7658E12A45}" dt="2019-03-26T12:09:29.494" v="1188" actId="123"/>
        <pc:sldMkLst>
          <pc:docMk/>
          <pc:sldMk cId="914045630" sldId="584"/>
        </pc:sldMkLst>
        <pc:spChg chg="mod">
          <ac:chgData name="Ivan Monich" userId="df37b809a6939972" providerId="LiveId" clId="{837010BA-7430-4CD6-AB4D-CE7658E12A45}" dt="2019-03-26T12:09:26.221" v="1187"/>
          <ac:spMkLst>
            <pc:docMk/>
            <pc:sldMk cId="914045630" sldId="584"/>
            <ac:spMk id="2" creationId="{44DD41F0-F0F3-461F-8FB9-261E10982560}"/>
          </ac:spMkLst>
        </pc:spChg>
        <pc:spChg chg="mod">
          <ac:chgData name="Ivan Monich" userId="df37b809a6939972" providerId="LiveId" clId="{837010BA-7430-4CD6-AB4D-CE7658E12A45}" dt="2019-03-26T12:09:29.494" v="1188" actId="123"/>
          <ac:spMkLst>
            <pc:docMk/>
            <pc:sldMk cId="914045630" sldId="584"/>
            <ac:spMk id="3" creationId="{49816BF4-AF4F-4F8F-A3EC-693D2F09F752}"/>
          </ac:spMkLst>
        </pc:spChg>
      </pc:sldChg>
      <pc:sldChg chg="del">
        <pc:chgData name="Ivan Monich" userId="df37b809a6939972" providerId="LiveId" clId="{837010BA-7430-4CD6-AB4D-CE7658E12A45}" dt="2019-03-26T08:06:55.189" v="65" actId="2696"/>
        <pc:sldMkLst>
          <pc:docMk/>
          <pc:sldMk cId="1608299261" sldId="584"/>
        </pc:sldMkLst>
      </pc:sldChg>
      <pc:sldChg chg="del">
        <pc:chgData name="Ivan Monich" userId="df37b809a6939972" providerId="LiveId" clId="{837010BA-7430-4CD6-AB4D-CE7658E12A45}" dt="2019-03-26T08:06:55.215" v="66" actId="2696"/>
        <pc:sldMkLst>
          <pc:docMk/>
          <pc:sldMk cId="3709676763" sldId="585"/>
        </pc:sldMkLst>
      </pc:sldChg>
      <pc:sldChg chg="modSp add">
        <pc:chgData name="Ivan Monich" userId="df37b809a6939972" providerId="LiveId" clId="{837010BA-7430-4CD6-AB4D-CE7658E12A45}" dt="2019-03-26T12:09:38.555" v="1190" actId="207"/>
        <pc:sldMkLst>
          <pc:docMk/>
          <pc:sldMk cId="3714395113" sldId="585"/>
        </pc:sldMkLst>
        <pc:spChg chg="mod">
          <ac:chgData name="Ivan Monich" userId="df37b809a6939972" providerId="LiveId" clId="{837010BA-7430-4CD6-AB4D-CE7658E12A45}" dt="2019-03-26T12:09:38.555" v="1190" actId="207"/>
          <ac:spMkLst>
            <pc:docMk/>
            <pc:sldMk cId="3714395113" sldId="585"/>
            <ac:spMk id="2" creationId="{44DD41F0-F0F3-461F-8FB9-261E10982560}"/>
          </ac:spMkLst>
        </pc:spChg>
      </pc:sldChg>
      <pc:sldChg chg="addSp delSp modSp add">
        <pc:chgData name="Ivan Monich" userId="df37b809a6939972" providerId="LiveId" clId="{837010BA-7430-4CD6-AB4D-CE7658E12A45}" dt="2019-03-26T12:16:06.781" v="1202" actId="1076"/>
        <pc:sldMkLst>
          <pc:docMk/>
          <pc:sldMk cId="2959381077" sldId="586"/>
        </pc:sldMkLst>
        <pc:spChg chg="mod">
          <ac:chgData name="Ivan Monich" userId="df37b809a6939972" providerId="LiveId" clId="{837010BA-7430-4CD6-AB4D-CE7658E12A45}" dt="2019-03-26T12:11:55.017" v="1196" actId="113"/>
          <ac:spMkLst>
            <pc:docMk/>
            <pc:sldMk cId="2959381077" sldId="586"/>
            <ac:spMk id="2" creationId="{44DD41F0-F0F3-461F-8FB9-261E10982560}"/>
          </ac:spMkLst>
        </pc:spChg>
        <pc:spChg chg="del">
          <ac:chgData name="Ivan Monich" userId="df37b809a6939972" providerId="LiveId" clId="{837010BA-7430-4CD6-AB4D-CE7658E12A45}" dt="2019-03-26T12:15:57.474" v="1197"/>
          <ac:spMkLst>
            <pc:docMk/>
            <pc:sldMk cId="2959381077" sldId="586"/>
            <ac:spMk id="3" creationId="{49816BF4-AF4F-4F8F-A3EC-693D2F09F752}"/>
          </ac:spMkLst>
        </pc:spChg>
        <pc:picChg chg="add mod">
          <ac:chgData name="Ivan Monich" userId="df37b809a6939972" providerId="LiveId" clId="{837010BA-7430-4CD6-AB4D-CE7658E12A45}" dt="2019-03-26T12:16:06.781" v="1202" actId="1076"/>
          <ac:picMkLst>
            <pc:docMk/>
            <pc:sldMk cId="2959381077" sldId="586"/>
            <ac:picMk id="5" creationId="{CD667150-4074-45A9-90DA-0915FE42B0DB}"/>
          </ac:picMkLst>
        </pc:picChg>
      </pc:sldChg>
      <pc:sldChg chg="del">
        <pc:chgData name="Ivan Monich" userId="df37b809a6939972" providerId="LiveId" clId="{837010BA-7430-4CD6-AB4D-CE7658E12A45}" dt="2019-03-26T08:06:55.231" v="67" actId="2696"/>
        <pc:sldMkLst>
          <pc:docMk/>
          <pc:sldMk cId="4175722259" sldId="586"/>
        </pc:sldMkLst>
      </pc:sldChg>
      <pc:sldChg chg="modSp add">
        <pc:chgData name="Ivan Monich" userId="df37b809a6939972" providerId="LiveId" clId="{837010BA-7430-4CD6-AB4D-CE7658E12A45}" dt="2019-03-26T12:16:17.902" v="1207" actId="403"/>
        <pc:sldMkLst>
          <pc:docMk/>
          <pc:sldMk cId="66733865" sldId="587"/>
        </pc:sldMkLst>
        <pc:spChg chg="mod">
          <ac:chgData name="Ivan Monich" userId="df37b809a6939972" providerId="LiveId" clId="{837010BA-7430-4CD6-AB4D-CE7658E12A45}" dt="2019-03-26T12:16:17.902" v="1207" actId="403"/>
          <ac:spMkLst>
            <pc:docMk/>
            <pc:sldMk cId="66733865" sldId="587"/>
            <ac:spMk id="3" creationId="{49816BF4-AF4F-4F8F-A3EC-693D2F09F752}"/>
          </ac:spMkLst>
        </pc:spChg>
      </pc:sldChg>
      <pc:sldChg chg="del">
        <pc:chgData name="Ivan Monich" userId="df37b809a6939972" providerId="LiveId" clId="{837010BA-7430-4CD6-AB4D-CE7658E12A45}" dt="2019-03-26T08:06:55.244" v="68" actId="2696"/>
        <pc:sldMkLst>
          <pc:docMk/>
          <pc:sldMk cId="4232760033" sldId="587"/>
        </pc:sldMkLst>
      </pc:sldChg>
      <pc:sldChg chg="del">
        <pc:chgData name="Ivan Monich" userId="df37b809a6939972" providerId="LiveId" clId="{837010BA-7430-4CD6-AB4D-CE7658E12A45}" dt="2019-03-26T08:06:55.256" v="69" actId="2696"/>
        <pc:sldMkLst>
          <pc:docMk/>
          <pc:sldMk cId="1062181721" sldId="588"/>
        </pc:sldMkLst>
      </pc:sldChg>
      <pc:sldChg chg="addSp delSp modSp add">
        <pc:chgData name="Ivan Monich" userId="df37b809a6939972" providerId="LiveId" clId="{837010BA-7430-4CD6-AB4D-CE7658E12A45}" dt="2019-03-26T12:17:33.149" v="1217" actId="732"/>
        <pc:sldMkLst>
          <pc:docMk/>
          <pc:sldMk cId="3125512523" sldId="588"/>
        </pc:sldMkLst>
        <pc:spChg chg="mod">
          <ac:chgData name="Ivan Monich" userId="df37b809a6939972" providerId="LiveId" clId="{837010BA-7430-4CD6-AB4D-CE7658E12A45}" dt="2019-03-26T12:16:33.181" v="1211" actId="20577"/>
          <ac:spMkLst>
            <pc:docMk/>
            <pc:sldMk cId="3125512523" sldId="588"/>
            <ac:spMk id="2" creationId="{44DD41F0-F0F3-461F-8FB9-261E10982560}"/>
          </ac:spMkLst>
        </pc:spChg>
        <pc:spChg chg="del">
          <ac:chgData name="Ivan Monich" userId="df37b809a6939972" providerId="LiveId" clId="{837010BA-7430-4CD6-AB4D-CE7658E12A45}" dt="2019-03-26T12:17:15.057" v="1212"/>
          <ac:spMkLst>
            <pc:docMk/>
            <pc:sldMk cId="3125512523" sldId="588"/>
            <ac:spMk id="3" creationId="{49816BF4-AF4F-4F8F-A3EC-693D2F09F752}"/>
          </ac:spMkLst>
        </pc:spChg>
        <pc:picChg chg="add mod modCrop">
          <ac:chgData name="Ivan Monich" userId="df37b809a6939972" providerId="LiveId" clId="{837010BA-7430-4CD6-AB4D-CE7658E12A45}" dt="2019-03-26T12:17:33.149" v="1217" actId="732"/>
          <ac:picMkLst>
            <pc:docMk/>
            <pc:sldMk cId="3125512523" sldId="588"/>
            <ac:picMk id="5" creationId="{3CEFCF9A-A40C-44FC-883F-F7FFFDD74E8C}"/>
          </ac:picMkLst>
        </pc:picChg>
      </pc:sldChg>
      <pc:sldChg chg="del">
        <pc:chgData name="Ivan Monich" userId="df37b809a6939972" providerId="LiveId" clId="{837010BA-7430-4CD6-AB4D-CE7658E12A45}" dt="2019-03-26T08:06:55.274" v="70" actId="2696"/>
        <pc:sldMkLst>
          <pc:docMk/>
          <pc:sldMk cId="337817074" sldId="589"/>
        </pc:sldMkLst>
      </pc:sldChg>
      <pc:sldChg chg="addSp modSp add">
        <pc:chgData name="Ivan Monich" userId="df37b809a6939972" providerId="LiveId" clId="{837010BA-7430-4CD6-AB4D-CE7658E12A45}" dt="2019-03-26T12:19:30.808" v="1234" actId="1076"/>
        <pc:sldMkLst>
          <pc:docMk/>
          <pc:sldMk cId="1133556563" sldId="589"/>
        </pc:sldMkLst>
        <pc:spChg chg="mod">
          <ac:chgData name="Ivan Monich" userId="df37b809a6939972" providerId="LiveId" clId="{837010BA-7430-4CD6-AB4D-CE7658E12A45}" dt="2019-03-26T12:19:16.224" v="1232"/>
          <ac:spMkLst>
            <pc:docMk/>
            <pc:sldMk cId="1133556563" sldId="589"/>
            <ac:spMk id="2" creationId="{44DD41F0-F0F3-461F-8FB9-261E10982560}"/>
          </ac:spMkLst>
        </pc:spChg>
        <pc:spChg chg="mod">
          <ac:chgData name="Ivan Monich" userId="df37b809a6939972" providerId="LiveId" clId="{837010BA-7430-4CD6-AB4D-CE7658E12A45}" dt="2019-03-26T12:19:26.368" v="1233" actId="1076"/>
          <ac:spMkLst>
            <pc:docMk/>
            <pc:sldMk cId="1133556563" sldId="589"/>
            <ac:spMk id="3" creationId="{49816BF4-AF4F-4F8F-A3EC-693D2F09F752}"/>
          </ac:spMkLst>
        </pc:spChg>
        <pc:grpChg chg="mod">
          <ac:chgData name="Ivan Monich" userId="df37b809a6939972" providerId="LiveId" clId="{837010BA-7430-4CD6-AB4D-CE7658E12A45}" dt="2019-03-26T12:19:30.808" v="1234" actId="1076"/>
          <ac:grpSpMkLst>
            <pc:docMk/>
            <pc:sldMk cId="1133556563" sldId="589"/>
            <ac:grpSpMk id="6" creationId="{6D5E7B04-E28B-40D8-8759-072601B210E9}"/>
          </ac:grpSpMkLst>
        </pc:grpChg>
        <pc:picChg chg="add mod ord modCrop">
          <ac:chgData name="Ivan Monich" userId="df37b809a6939972" providerId="LiveId" clId="{837010BA-7430-4CD6-AB4D-CE7658E12A45}" dt="2019-03-26T12:19:26.368" v="1233" actId="1076"/>
          <ac:picMkLst>
            <pc:docMk/>
            <pc:sldMk cId="1133556563" sldId="589"/>
            <ac:picMk id="7" creationId="{7C22E13F-7A89-4B59-A3E5-7FAB36E719DA}"/>
          </ac:picMkLst>
        </pc:picChg>
        <pc:picChg chg="add mod ord modCrop">
          <ac:chgData name="Ivan Monich" userId="df37b809a6939972" providerId="LiveId" clId="{837010BA-7430-4CD6-AB4D-CE7658E12A45}" dt="2019-03-26T12:19:26.368" v="1233" actId="1076"/>
          <ac:picMkLst>
            <pc:docMk/>
            <pc:sldMk cId="1133556563" sldId="589"/>
            <ac:picMk id="8" creationId="{7C7D675C-CB7B-4FD4-AAD8-9AFAAF6B5FC4}"/>
          </ac:picMkLst>
        </pc:picChg>
      </pc:sldChg>
      <pc:sldChg chg="add">
        <pc:chgData name="Ivan Monich" userId="df37b809a6939972" providerId="LiveId" clId="{837010BA-7430-4CD6-AB4D-CE7658E12A45}" dt="2019-03-26T11:52:32.908" v="1064"/>
        <pc:sldMkLst>
          <pc:docMk/>
          <pc:sldMk cId="2127447395" sldId="590"/>
        </pc:sldMkLst>
      </pc:sldChg>
      <pc:sldChg chg="del">
        <pc:chgData name="Ivan Monich" userId="df37b809a6939972" providerId="LiveId" clId="{837010BA-7430-4CD6-AB4D-CE7658E12A45}" dt="2019-03-26T08:06:55.295" v="71" actId="2696"/>
        <pc:sldMkLst>
          <pc:docMk/>
          <pc:sldMk cId="3933749005" sldId="590"/>
        </pc:sldMkLst>
      </pc:sldChg>
      <pc:sldChg chg="del">
        <pc:chgData name="Ivan Monich" userId="df37b809a6939972" providerId="LiveId" clId="{837010BA-7430-4CD6-AB4D-CE7658E12A45}" dt="2019-03-26T08:06:55.311" v="72" actId="2696"/>
        <pc:sldMkLst>
          <pc:docMk/>
          <pc:sldMk cId="238634846" sldId="591"/>
        </pc:sldMkLst>
      </pc:sldChg>
      <pc:sldChg chg="add">
        <pc:chgData name="Ivan Monich" userId="df37b809a6939972" providerId="LiveId" clId="{837010BA-7430-4CD6-AB4D-CE7658E12A45}" dt="2019-03-26T11:52:32.921" v="1065"/>
        <pc:sldMkLst>
          <pc:docMk/>
          <pc:sldMk cId="668670748" sldId="591"/>
        </pc:sldMkLst>
      </pc:sldChg>
      <pc:sldChg chg="add">
        <pc:chgData name="Ivan Monich" userId="df37b809a6939972" providerId="LiveId" clId="{837010BA-7430-4CD6-AB4D-CE7658E12A45}" dt="2019-03-26T11:52:32.952" v="1066"/>
        <pc:sldMkLst>
          <pc:docMk/>
          <pc:sldMk cId="1049239277" sldId="592"/>
        </pc:sldMkLst>
      </pc:sldChg>
      <pc:sldChg chg="del">
        <pc:chgData name="Ivan Monich" userId="df37b809a6939972" providerId="LiveId" clId="{837010BA-7430-4CD6-AB4D-CE7658E12A45}" dt="2019-03-26T08:06:55.328" v="73" actId="2696"/>
        <pc:sldMkLst>
          <pc:docMk/>
          <pc:sldMk cId="3389307594" sldId="592"/>
        </pc:sldMkLst>
      </pc:sldChg>
      <pc:sldChg chg="modSp add">
        <pc:chgData name="Ivan Monich" userId="df37b809a6939972" providerId="LiveId" clId="{837010BA-7430-4CD6-AB4D-CE7658E12A45}" dt="2019-03-26T12:22:23.434" v="1266" actId="207"/>
        <pc:sldMkLst>
          <pc:docMk/>
          <pc:sldMk cId="1666988756" sldId="593"/>
        </pc:sldMkLst>
        <pc:spChg chg="mod">
          <ac:chgData name="Ivan Monich" userId="df37b809a6939972" providerId="LiveId" clId="{837010BA-7430-4CD6-AB4D-CE7658E12A45}" dt="2019-03-26T12:22:23.434" v="1266" actId="207"/>
          <ac:spMkLst>
            <pc:docMk/>
            <pc:sldMk cId="1666988756" sldId="593"/>
            <ac:spMk id="2" creationId="{ACCB64B5-D124-4A41-9CA4-5A0E3FCAE7A8}"/>
          </ac:spMkLst>
        </pc:spChg>
      </pc:sldChg>
      <pc:sldChg chg="del">
        <pc:chgData name="Ivan Monich" userId="df37b809a6939972" providerId="LiveId" clId="{837010BA-7430-4CD6-AB4D-CE7658E12A45}" dt="2019-03-26T08:06:55.341" v="74" actId="2696"/>
        <pc:sldMkLst>
          <pc:docMk/>
          <pc:sldMk cId="1804023895" sldId="593"/>
        </pc:sldMkLst>
      </pc:sldChg>
      <pc:sldChg chg="del">
        <pc:chgData name="Ivan Monich" userId="df37b809a6939972" providerId="LiveId" clId="{837010BA-7430-4CD6-AB4D-CE7658E12A45}" dt="2019-03-26T08:06:55.393" v="77" actId="2696"/>
        <pc:sldMkLst>
          <pc:docMk/>
          <pc:sldMk cId="852013135" sldId="594"/>
        </pc:sldMkLst>
      </pc:sldChg>
      <pc:sldChg chg="del">
        <pc:chgData name="Ivan Monich" userId="df37b809a6939972" providerId="LiveId" clId="{837010BA-7430-4CD6-AB4D-CE7658E12A45}" dt="2019-03-26T08:06:55.362" v="75" actId="2696"/>
        <pc:sldMkLst>
          <pc:docMk/>
          <pc:sldMk cId="775476869" sldId="595"/>
        </pc:sldMkLst>
      </pc:sldChg>
      <pc:sldChg chg="del">
        <pc:chgData name="Ivan Monich" userId="df37b809a6939972" providerId="LiveId" clId="{837010BA-7430-4CD6-AB4D-CE7658E12A45}" dt="2019-03-26T08:06:55.378" v="76" actId="2696"/>
        <pc:sldMkLst>
          <pc:docMk/>
          <pc:sldMk cId="371539941" sldId="596"/>
        </pc:sldMkLst>
      </pc:sldChg>
      <pc:sldChg chg="del">
        <pc:chgData name="Ivan Monich" userId="df37b809a6939972" providerId="LiveId" clId="{837010BA-7430-4CD6-AB4D-CE7658E12A45}" dt="2019-03-26T08:06:55.412" v="78" actId="2696"/>
        <pc:sldMkLst>
          <pc:docMk/>
          <pc:sldMk cId="4119060993" sldId="597"/>
        </pc:sldMkLst>
      </pc:sldChg>
      <pc:sldChg chg="del">
        <pc:chgData name="Ivan Monich" userId="df37b809a6939972" providerId="LiveId" clId="{837010BA-7430-4CD6-AB4D-CE7658E12A45}" dt="2019-03-26T08:06:55.428" v="79" actId="2696"/>
        <pc:sldMkLst>
          <pc:docMk/>
          <pc:sldMk cId="3264283447" sldId="598"/>
        </pc:sldMkLst>
      </pc:sldChg>
      <pc:sldChg chg="del">
        <pc:chgData name="Ivan Monich" userId="df37b809a6939972" providerId="LiveId" clId="{837010BA-7430-4CD6-AB4D-CE7658E12A45}" dt="2019-03-26T08:06:55.439" v="80" actId="2696"/>
        <pc:sldMkLst>
          <pc:docMk/>
          <pc:sldMk cId="2973759407" sldId="599"/>
        </pc:sldMkLst>
      </pc:sldChg>
      <pc:sldChg chg="del">
        <pc:chgData name="Ivan Monich" userId="df37b809a6939972" providerId="LiveId" clId="{837010BA-7430-4CD6-AB4D-CE7658E12A45}" dt="2019-03-26T08:06:55.447" v="81" actId="2696"/>
        <pc:sldMkLst>
          <pc:docMk/>
          <pc:sldMk cId="759498591" sldId="600"/>
        </pc:sldMkLst>
      </pc:sldChg>
      <pc:sldChg chg="del">
        <pc:chgData name="Ivan Monich" userId="df37b809a6939972" providerId="LiveId" clId="{837010BA-7430-4CD6-AB4D-CE7658E12A45}" dt="2019-03-26T08:06:55.462" v="82" actId="2696"/>
        <pc:sldMkLst>
          <pc:docMk/>
          <pc:sldMk cId="803619425" sldId="601"/>
        </pc:sldMkLst>
      </pc:sldChg>
      <pc:sldChg chg="del">
        <pc:chgData name="Ivan Monich" userId="df37b809a6939972" providerId="LiveId" clId="{837010BA-7430-4CD6-AB4D-CE7658E12A45}" dt="2019-03-26T08:06:55.469" v="83" actId="2696"/>
        <pc:sldMkLst>
          <pc:docMk/>
          <pc:sldMk cId="2249154164" sldId="602"/>
        </pc:sldMkLst>
      </pc:sldChg>
      <pc:sldChg chg="del">
        <pc:chgData name="Ivan Monich" userId="df37b809a6939972" providerId="LiveId" clId="{837010BA-7430-4CD6-AB4D-CE7658E12A45}" dt="2019-03-26T08:06:55.495" v="85" actId="2696"/>
        <pc:sldMkLst>
          <pc:docMk/>
          <pc:sldMk cId="1121735492" sldId="603"/>
        </pc:sldMkLst>
      </pc:sldChg>
      <pc:sldChg chg="del">
        <pc:chgData name="Ivan Monich" userId="df37b809a6939972" providerId="LiveId" clId="{837010BA-7430-4CD6-AB4D-CE7658E12A45}" dt="2019-03-26T08:06:55.514" v="86" actId="2696"/>
        <pc:sldMkLst>
          <pc:docMk/>
          <pc:sldMk cId="3011870770" sldId="604"/>
        </pc:sldMkLst>
      </pc:sldChg>
      <pc:sldChg chg="del">
        <pc:chgData name="Ivan Monich" userId="df37b809a6939972" providerId="LiveId" clId="{837010BA-7430-4CD6-AB4D-CE7658E12A45}" dt="2019-03-26T08:06:55.526" v="87" actId="2696"/>
        <pc:sldMkLst>
          <pc:docMk/>
          <pc:sldMk cId="4127770251" sldId="605"/>
        </pc:sldMkLst>
      </pc:sldChg>
      <pc:sldChg chg="del">
        <pc:chgData name="Ivan Monich" userId="df37b809a6939972" providerId="LiveId" clId="{837010BA-7430-4CD6-AB4D-CE7658E12A45}" dt="2019-03-26T08:06:55.544" v="88" actId="2696"/>
        <pc:sldMkLst>
          <pc:docMk/>
          <pc:sldMk cId="1062383425" sldId="606"/>
        </pc:sldMkLst>
      </pc:sldChg>
      <pc:sldChg chg="del">
        <pc:chgData name="Ivan Monich" userId="df37b809a6939972" providerId="LiveId" clId="{837010BA-7430-4CD6-AB4D-CE7658E12A45}" dt="2019-03-26T08:06:55.562" v="89" actId="2696"/>
        <pc:sldMkLst>
          <pc:docMk/>
          <pc:sldMk cId="2807448077" sldId="607"/>
        </pc:sldMkLst>
      </pc:sldChg>
      <pc:sldChg chg="del">
        <pc:chgData name="Ivan Monich" userId="df37b809a6939972" providerId="LiveId" clId="{837010BA-7430-4CD6-AB4D-CE7658E12A45}" dt="2019-03-26T08:06:55.574" v="90" actId="2696"/>
        <pc:sldMkLst>
          <pc:docMk/>
          <pc:sldMk cId="3321352249" sldId="608"/>
        </pc:sldMkLst>
      </pc:sldChg>
      <pc:sldChg chg="del">
        <pc:chgData name="Ivan Monich" userId="df37b809a6939972" providerId="LiveId" clId="{837010BA-7430-4CD6-AB4D-CE7658E12A45}" dt="2019-03-26T08:06:55.589" v="91" actId="2696"/>
        <pc:sldMkLst>
          <pc:docMk/>
          <pc:sldMk cId="2277347923" sldId="609"/>
        </pc:sldMkLst>
      </pc:sldChg>
      <pc:sldChg chg="del">
        <pc:chgData name="Ivan Monich" userId="df37b809a6939972" providerId="LiveId" clId="{837010BA-7430-4CD6-AB4D-CE7658E12A45}" dt="2019-03-26T08:06:55.599" v="92" actId="2696"/>
        <pc:sldMkLst>
          <pc:docMk/>
          <pc:sldMk cId="41097352" sldId="610"/>
        </pc:sldMkLst>
      </pc:sldChg>
      <pc:sldChg chg="del">
        <pc:chgData name="Ivan Monich" userId="df37b809a6939972" providerId="LiveId" clId="{837010BA-7430-4CD6-AB4D-CE7658E12A45}" dt="2019-03-26T08:06:55.611" v="93" actId="2696"/>
        <pc:sldMkLst>
          <pc:docMk/>
          <pc:sldMk cId="168911808" sldId="611"/>
        </pc:sldMkLst>
      </pc:sldChg>
      <pc:sldChg chg="del">
        <pc:chgData name="Ivan Monich" userId="df37b809a6939972" providerId="LiveId" clId="{837010BA-7430-4CD6-AB4D-CE7658E12A45}" dt="2019-03-26T08:06:55.628" v="94" actId="2696"/>
        <pc:sldMkLst>
          <pc:docMk/>
          <pc:sldMk cId="1723722169" sldId="612"/>
        </pc:sldMkLst>
      </pc:sldChg>
      <pc:sldChg chg="del">
        <pc:chgData name="Ivan Monich" userId="df37b809a6939972" providerId="LiveId" clId="{837010BA-7430-4CD6-AB4D-CE7658E12A45}" dt="2019-03-26T08:06:55.644" v="95" actId="2696"/>
        <pc:sldMkLst>
          <pc:docMk/>
          <pc:sldMk cId="999057237" sldId="613"/>
        </pc:sldMkLst>
      </pc:sldChg>
      <pc:sldChg chg="del">
        <pc:chgData name="Ivan Monich" userId="df37b809a6939972" providerId="LiveId" clId="{837010BA-7430-4CD6-AB4D-CE7658E12A45}" dt="2019-03-26T08:06:55.657" v="96" actId="2696"/>
        <pc:sldMkLst>
          <pc:docMk/>
          <pc:sldMk cId="2046290720" sldId="614"/>
        </pc:sldMkLst>
      </pc:sldChg>
      <pc:sldChg chg="del">
        <pc:chgData name="Ivan Monich" userId="df37b809a6939972" providerId="LiveId" clId="{837010BA-7430-4CD6-AB4D-CE7658E12A45}" dt="2019-03-26T08:06:55.674" v="97" actId="2696"/>
        <pc:sldMkLst>
          <pc:docMk/>
          <pc:sldMk cId="168046027" sldId="615"/>
        </pc:sldMkLst>
      </pc:sldChg>
      <pc:sldChg chg="del">
        <pc:chgData name="Ivan Monich" userId="df37b809a6939972" providerId="LiveId" clId="{837010BA-7430-4CD6-AB4D-CE7658E12A45}" dt="2019-03-26T08:06:55.690" v="98" actId="2696"/>
        <pc:sldMkLst>
          <pc:docMk/>
          <pc:sldMk cId="3419289191" sldId="616"/>
        </pc:sldMkLst>
      </pc:sldChg>
      <pc:sldChg chg="del">
        <pc:chgData name="Ivan Monich" userId="df37b809a6939972" providerId="LiveId" clId="{837010BA-7430-4CD6-AB4D-CE7658E12A45}" dt="2019-03-26T08:06:55.707" v="99" actId="2696"/>
        <pc:sldMkLst>
          <pc:docMk/>
          <pc:sldMk cId="4135933464" sldId="617"/>
        </pc:sldMkLst>
      </pc:sldChg>
      <pc:sldChg chg="del">
        <pc:chgData name="Ivan Monich" userId="df37b809a6939972" providerId="LiveId" clId="{837010BA-7430-4CD6-AB4D-CE7658E12A45}" dt="2019-03-26T08:06:55.722" v="100" actId="2696"/>
        <pc:sldMkLst>
          <pc:docMk/>
          <pc:sldMk cId="4259844516" sldId="618"/>
        </pc:sldMkLst>
      </pc:sldChg>
      <pc:sldChg chg="del">
        <pc:chgData name="Ivan Monich" userId="df37b809a6939972" providerId="LiveId" clId="{837010BA-7430-4CD6-AB4D-CE7658E12A45}" dt="2019-03-26T08:06:55.735" v="101" actId="2696"/>
        <pc:sldMkLst>
          <pc:docMk/>
          <pc:sldMk cId="823641325" sldId="619"/>
        </pc:sldMkLst>
      </pc:sldChg>
      <pc:sldChg chg="del">
        <pc:chgData name="Ivan Monich" userId="df37b809a6939972" providerId="LiveId" clId="{837010BA-7430-4CD6-AB4D-CE7658E12A45}" dt="2019-03-26T08:06:55.748" v="102" actId="2696"/>
        <pc:sldMkLst>
          <pc:docMk/>
          <pc:sldMk cId="700491337" sldId="620"/>
        </pc:sldMkLst>
      </pc:sldChg>
      <pc:sldChg chg="del">
        <pc:chgData name="Ivan Monich" userId="df37b809a6939972" providerId="LiveId" clId="{837010BA-7430-4CD6-AB4D-CE7658E12A45}" dt="2019-03-26T08:06:55.762" v="103" actId="2696"/>
        <pc:sldMkLst>
          <pc:docMk/>
          <pc:sldMk cId="2312524404" sldId="621"/>
        </pc:sldMkLst>
      </pc:sldChg>
      <pc:sldChg chg="del">
        <pc:chgData name="Ivan Monich" userId="df37b809a6939972" providerId="LiveId" clId="{837010BA-7430-4CD6-AB4D-CE7658E12A45}" dt="2019-03-26T08:06:55.772" v="104" actId="2696"/>
        <pc:sldMkLst>
          <pc:docMk/>
          <pc:sldMk cId="95177803" sldId="622"/>
        </pc:sldMkLst>
      </pc:sldChg>
      <pc:sldChg chg="del">
        <pc:chgData name="Ivan Monich" userId="df37b809a6939972" providerId="LiveId" clId="{837010BA-7430-4CD6-AB4D-CE7658E12A45}" dt="2019-03-26T08:06:55.813" v="106" actId="2696"/>
        <pc:sldMkLst>
          <pc:docMk/>
          <pc:sldMk cId="1270831779" sldId="623"/>
        </pc:sldMkLst>
      </pc:sldChg>
      <pc:sldChg chg="del">
        <pc:chgData name="Ivan Monich" userId="df37b809a6939972" providerId="LiveId" clId="{837010BA-7430-4CD6-AB4D-CE7658E12A45}" dt="2019-03-26T08:06:55.798" v="105" actId="2696"/>
        <pc:sldMkLst>
          <pc:docMk/>
          <pc:sldMk cId="3438333168" sldId="624"/>
        </pc:sldMkLst>
      </pc:sldChg>
      <pc:sldChg chg="del">
        <pc:chgData name="Ivan Monich" userId="df37b809a6939972" providerId="LiveId" clId="{837010BA-7430-4CD6-AB4D-CE7658E12A45}" dt="2019-03-26T08:06:55.485" v="84" actId="2696"/>
        <pc:sldMkLst>
          <pc:docMk/>
          <pc:sldMk cId="2863291983" sldId="62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D6CE65-A402-AB4E-9D3F-AE3D7EF168FB}" type="datetimeFigureOut">
              <a:rPr lang="en-US" smtClean="0"/>
              <a:t>4/9/2019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4/9/2019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1939924"/>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a:xfrm>
            <a:off x="628650" y="1825625"/>
            <a:ext cx="7886700" cy="4351338"/>
          </a:xfrm>
        </p:spPr>
        <p:txBody>
          <a:bodyPr>
            <a:normAutofit/>
          </a:bodyPr>
          <a:lstStyle/>
          <a:p>
            <a:pPr marL="0" indent="0">
              <a:buNone/>
            </a:pPr>
            <a:endParaRPr lang="en-GB" dirty="0"/>
          </a:p>
          <a:p>
            <a:pPr marL="0" indent="0">
              <a:buNone/>
            </a:pPr>
            <a:endParaRPr lang="en-GB" dirty="0"/>
          </a:p>
          <a:p>
            <a:pPr marL="0" indent="0" algn="ctr">
              <a:buNone/>
            </a:pPr>
            <a:r>
              <a:rPr lang="en-US" sz="3200" b="1" dirty="0">
                <a:solidFill>
                  <a:schemeClr val="accent2"/>
                </a:solidFill>
              </a:rPr>
              <a:t>Research Methods</a:t>
            </a:r>
          </a:p>
          <a:p>
            <a:pPr marL="0" indent="0">
              <a:buNone/>
            </a:pPr>
            <a:endParaRPr lang="ru-RU" dirty="0"/>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spTree>
    <p:extLst>
      <p:ext uri="{BB962C8B-B14F-4D97-AF65-F5344CB8AC3E}">
        <p14:creationId xmlns:p14="http://schemas.microsoft.com/office/powerpoint/2010/main" val="2402356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5.4.1 Question types: closed and open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Broadly speaking, all questions are either </a:t>
            </a:r>
            <a:r>
              <a:rPr lang="en-GB" sz="2800" b="1" dirty="0"/>
              <a:t>closed</a:t>
            </a:r>
            <a:r>
              <a:rPr lang="en-GB" sz="2800" dirty="0"/>
              <a:t> (structured) or </a:t>
            </a:r>
            <a:r>
              <a:rPr lang="en-GB" sz="2800" b="1" dirty="0"/>
              <a:t>open</a:t>
            </a:r>
            <a:r>
              <a:rPr lang="en-GB" sz="2800" dirty="0"/>
              <a:t> (free-response) that you can use.</a:t>
            </a:r>
            <a:endParaRPr lang="en-US" sz="3600" dirty="0"/>
          </a:p>
        </p:txBody>
      </p:sp>
    </p:spTree>
    <p:extLst>
      <p:ext uri="{BB962C8B-B14F-4D97-AF65-F5344CB8AC3E}">
        <p14:creationId xmlns:p14="http://schemas.microsoft.com/office/powerpoint/2010/main" val="3150318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Closed questions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A closed question is one in which the </a:t>
            </a:r>
            <a:r>
              <a:rPr lang="en-GB" sz="2800" b="1" dirty="0"/>
              <a:t>respondent is offered a choice of replies</a:t>
            </a:r>
            <a:r>
              <a:rPr lang="en-GB" sz="2800" dirty="0"/>
              <a:t>. He/she may be asked to tick a box in a self-completion questionnaire, or the answers may be read out to him/her or shown on a prompt card. </a:t>
            </a:r>
          </a:p>
          <a:p>
            <a:pPr marL="0" indent="0" algn="just">
              <a:buNone/>
            </a:pPr>
            <a:r>
              <a:rPr lang="en-GB" sz="2800" dirty="0"/>
              <a:t>Questions of this kind may offer simple alternatives such as </a:t>
            </a:r>
            <a:r>
              <a:rPr lang="en-GB" sz="2800" b="1" dirty="0"/>
              <a:t>yes or no, a simple list or something more complex.</a:t>
            </a:r>
            <a:endParaRPr lang="en-US" sz="3600" b="1" dirty="0"/>
          </a:p>
        </p:txBody>
      </p:sp>
    </p:spTree>
    <p:extLst>
      <p:ext uri="{BB962C8B-B14F-4D97-AF65-F5344CB8AC3E}">
        <p14:creationId xmlns:p14="http://schemas.microsoft.com/office/powerpoint/2010/main" val="3687982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Examples of the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457200" indent="-457200">
              <a:buFont typeface="+mj-lt"/>
              <a:buAutoNum type="arabicPeriod"/>
            </a:pPr>
            <a:r>
              <a:rPr lang="en-GB" dirty="0"/>
              <a:t>Have you visited this site before? Yes No</a:t>
            </a:r>
          </a:p>
          <a:p>
            <a:pPr marL="457200" indent="-457200">
              <a:buFont typeface="+mj-lt"/>
              <a:buAutoNum type="arabicPeriod"/>
            </a:pPr>
            <a:r>
              <a:rPr lang="en-GB" dirty="0"/>
              <a:t>How did you travel to this site?</a:t>
            </a:r>
          </a:p>
          <a:p>
            <a:pPr marL="457200" lvl="1" indent="0">
              <a:buNone/>
            </a:pPr>
            <a:r>
              <a:rPr lang="en-GB" dirty="0"/>
              <a:t>Car Service bus Coach</a:t>
            </a:r>
          </a:p>
          <a:p>
            <a:pPr marL="457200" lvl="1" indent="0">
              <a:buNone/>
            </a:pPr>
            <a:r>
              <a:rPr lang="en-GB" dirty="0"/>
              <a:t>Walk Bicycle Other</a:t>
            </a:r>
          </a:p>
          <a:p>
            <a:pPr marL="457200" indent="-457200">
              <a:buFont typeface="+mj-lt"/>
              <a:buAutoNum type="arabicPeriod"/>
            </a:pPr>
            <a:r>
              <a:rPr lang="en-GB" dirty="0"/>
              <a:t>If it is proven that bracken at recreation sites affects human health, with which of these statements would you agree most?</a:t>
            </a:r>
          </a:p>
          <a:p>
            <a:pPr lvl="1">
              <a:buFont typeface="Wingdings" panose="05000000000000000000" pitchFamily="2" charset="2"/>
              <a:buChar char="q"/>
            </a:pPr>
            <a:r>
              <a:rPr lang="en-GB" dirty="0"/>
              <a:t>A programme of bracken removal/control should be implemented.</a:t>
            </a:r>
          </a:p>
          <a:p>
            <a:pPr lvl="1">
              <a:buFont typeface="Wingdings" panose="05000000000000000000" pitchFamily="2" charset="2"/>
              <a:buChar char="q"/>
            </a:pPr>
            <a:r>
              <a:rPr lang="en-GB" dirty="0"/>
              <a:t>People should be made aware of the health risks, but the bracken should not be removed.</a:t>
            </a:r>
          </a:p>
          <a:p>
            <a:pPr lvl="1">
              <a:buFont typeface="Wingdings" panose="05000000000000000000" pitchFamily="2" charset="2"/>
              <a:buChar char="q"/>
            </a:pPr>
            <a:r>
              <a:rPr lang="en-GB" dirty="0"/>
              <a:t>I do not think there is anything to worry about.</a:t>
            </a:r>
          </a:p>
          <a:p>
            <a:pPr marL="0" indent="0" algn="just">
              <a:buNone/>
            </a:pPr>
            <a:endParaRPr lang="en-US" sz="2800" dirty="0"/>
          </a:p>
        </p:txBody>
      </p:sp>
    </p:spTree>
    <p:extLst>
      <p:ext uri="{BB962C8B-B14F-4D97-AF65-F5344CB8AC3E}">
        <p14:creationId xmlns:p14="http://schemas.microsoft.com/office/powerpoint/2010/main" val="3344332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Examples of the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Other types of questions that are essentially closed include ranking and rating scales. Below are some examples:</a:t>
            </a:r>
            <a:endParaRPr lang="en-US" sz="3600" dirty="0"/>
          </a:p>
        </p:txBody>
      </p:sp>
    </p:spTree>
    <p:extLst>
      <p:ext uri="{BB962C8B-B14F-4D97-AF65-F5344CB8AC3E}">
        <p14:creationId xmlns:p14="http://schemas.microsoft.com/office/powerpoint/2010/main" val="3389618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Examples of the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3600" dirty="0"/>
          </a:p>
        </p:txBody>
      </p:sp>
      <p:pic>
        <p:nvPicPr>
          <p:cNvPr id="4" name="Picture 3">
            <a:extLst>
              <a:ext uri="{FF2B5EF4-FFF2-40B4-BE49-F238E27FC236}">
                <a16:creationId xmlns:a16="http://schemas.microsoft.com/office/drawing/2014/main" id="{F2CD5185-DCCD-4B29-BD76-F5B99E11539E}"/>
              </a:ext>
            </a:extLst>
          </p:cNvPr>
          <p:cNvPicPr>
            <a:picLocks noChangeAspect="1"/>
          </p:cNvPicPr>
          <p:nvPr/>
        </p:nvPicPr>
        <p:blipFill>
          <a:blip r:embed="rId4"/>
          <a:stretch>
            <a:fillRect/>
          </a:stretch>
        </p:blipFill>
        <p:spPr>
          <a:xfrm>
            <a:off x="0" y="1563170"/>
            <a:ext cx="9144000" cy="4041223"/>
          </a:xfrm>
          <a:prstGeom prst="rect">
            <a:avLst/>
          </a:prstGeom>
        </p:spPr>
      </p:pic>
    </p:spTree>
    <p:extLst>
      <p:ext uri="{BB962C8B-B14F-4D97-AF65-F5344CB8AC3E}">
        <p14:creationId xmlns:p14="http://schemas.microsoft.com/office/powerpoint/2010/main" val="3692320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Examples of the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3600" dirty="0"/>
          </a:p>
        </p:txBody>
      </p:sp>
      <p:pic>
        <p:nvPicPr>
          <p:cNvPr id="5" name="Picture 4">
            <a:extLst>
              <a:ext uri="{FF2B5EF4-FFF2-40B4-BE49-F238E27FC236}">
                <a16:creationId xmlns:a16="http://schemas.microsoft.com/office/drawing/2014/main" id="{E778CFF9-B25E-4202-BCCC-0B4C149BD7FB}"/>
              </a:ext>
            </a:extLst>
          </p:cNvPr>
          <p:cNvPicPr>
            <a:picLocks noChangeAspect="1"/>
          </p:cNvPicPr>
          <p:nvPr/>
        </p:nvPicPr>
        <p:blipFill>
          <a:blip r:embed="rId4"/>
          <a:stretch>
            <a:fillRect/>
          </a:stretch>
        </p:blipFill>
        <p:spPr>
          <a:xfrm>
            <a:off x="0" y="1378120"/>
            <a:ext cx="9144000" cy="4101760"/>
          </a:xfrm>
          <a:prstGeom prst="rect">
            <a:avLst/>
          </a:prstGeom>
        </p:spPr>
      </p:pic>
    </p:spTree>
    <p:extLst>
      <p:ext uri="{BB962C8B-B14F-4D97-AF65-F5344CB8AC3E}">
        <p14:creationId xmlns:p14="http://schemas.microsoft.com/office/powerpoint/2010/main" val="3395234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Reference to the literature will show </a:t>
            </a:r>
            <a:r>
              <a:rPr lang="en-GB" sz="2800" dirty="0"/>
              <a:t>that there is much </a:t>
            </a:r>
            <a:r>
              <a:rPr lang="en-GB" sz="2800" b="1" dirty="0"/>
              <a:t>debate on the length of the various scoring systems and whether to have an odd or even number of categories</a:t>
            </a:r>
            <a:r>
              <a:rPr lang="en-GB" sz="2800" dirty="0"/>
              <a:t>.</a:t>
            </a:r>
          </a:p>
          <a:p>
            <a:pPr marL="0" indent="0" algn="just">
              <a:buNone/>
            </a:pPr>
            <a:r>
              <a:rPr lang="en-GB" sz="2800" dirty="0"/>
              <a:t>Note here that I have not included a </a:t>
            </a:r>
            <a:r>
              <a:rPr lang="en-GB" sz="2800" b="1" dirty="0"/>
              <a:t>‘don’t know’ </a:t>
            </a:r>
            <a:r>
              <a:rPr lang="en-GB" sz="2800" dirty="0"/>
              <a:t>category. In the next section, this is discussed more fully.</a:t>
            </a:r>
            <a:endParaRPr lang="en-US" sz="3600" dirty="0"/>
          </a:p>
        </p:txBody>
      </p:sp>
    </p:spTree>
    <p:extLst>
      <p:ext uri="{BB962C8B-B14F-4D97-AF65-F5344CB8AC3E}">
        <p14:creationId xmlns:p14="http://schemas.microsoft.com/office/powerpoint/2010/main" val="3384366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Thus, closed questions can be attitudinal as well as factual</a:t>
            </a:r>
            <a:r>
              <a:rPr lang="en-GB" sz="2800" dirty="0"/>
              <a:t>.</a:t>
            </a:r>
          </a:p>
          <a:p>
            <a:pPr marL="0" indent="0" algn="just">
              <a:buNone/>
            </a:pPr>
            <a:r>
              <a:rPr lang="en-GB" sz="2800" dirty="0"/>
              <a:t>In the last example, if left to their own thoughts, some respondents may have come up with their own proposals. </a:t>
            </a:r>
            <a:r>
              <a:rPr lang="en-GB" sz="2800" b="1" dirty="0"/>
              <a:t>Here, the list of alternatives has been derived after careful piloting to ensure that the categories do cover the majority of opinion</a:t>
            </a:r>
            <a:r>
              <a:rPr lang="en-GB" sz="2800" dirty="0"/>
              <a:t>.</a:t>
            </a:r>
            <a:endParaRPr lang="en-US" sz="3600" dirty="0"/>
          </a:p>
        </p:txBody>
      </p:sp>
    </p:spTree>
    <p:extLst>
      <p:ext uri="{BB962C8B-B14F-4D97-AF65-F5344CB8AC3E}">
        <p14:creationId xmlns:p14="http://schemas.microsoft.com/office/powerpoint/2010/main" val="3890514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Advantages of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algn="just"/>
            <a:r>
              <a:rPr lang="en-GB" sz="2800" dirty="0"/>
              <a:t>Easier and quicker to answer.</a:t>
            </a:r>
          </a:p>
          <a:p>
            <a:pPr algn="just"/>
            <a:r>
              <a:rPr lang="en-GB" sz="2800" dirty="0"/>
              <a:t>No writing.</a:t>
            </a:r>
          </a:p>
          <a:p>
            <a:pPr algn="just"/>
            <a:r>
              <a:rPr lang="en-GB" sz="2800" dirty="0"/>
              <a:t>Quantification and coding easier.</a:t>
            </a:r>
          </a:p>
          <a:p>
            <a:pPr algn="just"/>
            <a:r>
              <a:rPr lang="en-GB" sz="2800" dirty="0"/>
              <a:t>More questions possible in terms of time/money available.</a:t>
            </a:r>
          </a:p>
          <a:p>
            <a:pPr marL="0" indent="0" algn="just">
              <a:buNone/>
            </a:pPr>
            <a:endParaRPr lang="en-US" sz="3600" dirty="0"/>
          </a:p>
        </p:txBody>
      </p:sp>
    </p:spTree>
    <p:extLst>
      <p:ext uri="{BB962C8B-B14F-4D97-AF65-F5344CB8AC3E}">
        <p14:creationId xmlns:p14="http://schemas.microsoft.com/office/powerpoint/2010/main" val="3994836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Disadvantages of closed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algn="just"/>
            <a:r>
              <a:rPr lang="en-GB" sz="2400" dirty="0"/>
              <a:t>Loss of spontaneity and expressiveness (will never know what the respondent would have said if left to their own devices).</a:t>
            </a:r>
          </a:p>
          <a:p>
            <a:pPr algn="just"/>
            <a:r>
              <a:rPr lang="en-GB" sz="2400" dirty="0"/>
              <a:t>Bias, in forcing a particular set of answers that might not have occurred to the respondent.</a:t>
            </a:r>
          </a:p>
          <a:p>
            <a:pPr algn="just"/>
            <a:r>
              <a:rPr lang="en-GB" sz="2400" dirty="0"/>
              <a:t>Closed questions are often simpler and less subtle as no probing is possible.</a:t>
            </a:r>
          </a:p>
          <a:p>
            <a:pPr algn="just"/>
            <a:r>
              <a:rPr lang="en-GB" sz="2400" dirty="0"/>
              <a:t>Loss of rapport with interviewer – some respondents may become irritated because they feel that their real opinions are not represented in the set of alternatives.</a:t>
            </a:r>
          </a:p>
          <a:p>
            <a:pPr algn="just"/>
            <a:r>
              <a:rPr lang="en-GB" sz="2400" dirty="0"/>
              <a:t>It is easier for the respondent to cheat.</a:t>
            </a:r>
          </a:p>
          <a:p>
            <a:pPr marL="0" indent="0" algn="just">
              <a:buNone/>
            </a:pPr>
            <a:endParaRPr lang="en-US" sz="3200" dirty="0"/>
          </a:p>
        </p:txBody>
      </p:sp>
    </p:spTree>
    <p:extLst>
      <p:ext uri="{BB962C8B-B14F-4D97-AF65-F5344CB8AC3E}">
        <p14:creationId xmlns:p14="http://schemas.microsoft.com/office/powerpoint/2010/main" val="2972721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Quantitative data collection methods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p:txBody>
      </p:sp>
    </p:spTree>
    <p:extLst>
      <p:ext uri="{BB962C8B-B14F-4D97-AF65-F5344CB8AC3E}">
        <p14:creationId xmlns:p14="http://schemas.microsoft.com/office/powerpoint/2010/main" val="2495767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Open questions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Open questions are not usually followed by any kind of choice. </a:t>
            </a:r>
            <a:r>
              <a:rPr lang="en-GB" sz="2800" dirty="0"/>
              <a:t>Answers are recorded in full. In the case of a self-completion questionnaire, </a:t>
            </a:r>
            <a:r>
              <a:rPr lang="en-GB" sz="2800" b="1" dirty="0"/>
              <a:t>the amount of space made available will help to determine the length and fullness of the responses obtained</a:t>
            </a:r>
            <a:r>
              <a:rPr lang="en-GB" sz="2800" dirty="0"/>
              <a:t>. </a:t>
            </a:r>
          </a:p>
          <a:p>
            <a:pPr marL="0" indent="0" algn="just">
              <a:buNone/>
            </a:pPr>
            <a:r>
              <a:rPr lang="en-GB" sz="2800" dirty="0"/>
              <a:t>There are several types which are best demonstrated using examples:</a:t>
            </a:r>
            <a:endParaRPr lang="en-US" sz="3600" dirty="0"/>
          </a:p>
        </p:txBody>
      </p:sp>
    </p:spTree>
    <p:extLst>
      <p:ext uri="{BB962C8B-B14F-4D97-AF65-F5344CB8AC3E}">
        <p14:creationId xmlns:p14="http://schemas.microsoft.com/office/powerpoint/2010/main" val="4135894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marL="0" indent="0" algn="just">
              <a:buNone/>
            </a:pPr>
            <a:r>
              <a:rPr lang="en-GB" sz="2800" b="1" dirty="0"/>
              <a:t>Open:</a:t>
            </a:r>
          </a:p>
          <a:p>
            <a:pPr algn="just"/>
            <a:r>
              <a:rPr lang="en-GB" sz="2800" dirty="0"/>
              <a:t>Why did you decide to go on a day trip today? (Record answer.)</a:t>
            </a:r>
          </a:p>
          <a:p>
            <a:pPr marL="0" indent="0" algn="just">
              <a:buNone/>
            </a:pPr>
            <a:r>
              <a:rPr lang="en-GB" sz="2800" b="1" dirty="0"/>
              <a:t>Open – with clarification:</a:t>
            </a:r>
          </a:p>
          <a:p>
            <a:pPr algn="just"/>
            <a:r>
              <a:rPr lang="en-GB" sz="2800" dirty="0"/>
              <a:t>In the following questions, I am going to focus on day trips. This is defined as a journey away from home lasting longer than three hours but not including an overnight stay. Why did you decide to go on a day trip today?</a:t>
            </a:r>
          </a:p>
          <a:p>
            <a:pPr marL="0" indent="0" algn="just">
              <a:buNone/>
            </a:pPr>
            <a:r>
              <a:rPr lang="en-GB" sz="2800" b="1" dirty="0"/>
              <a:t>Open – with probing:</a:t>
            </a:r>
          </a:p>
          <a:p>
            <a:pPr algn="just"/>
            <a:r>
              <a:rPr lang="en-GB" sz="2800" dirty="0"/>
              <a:t>Why did you decide to go on a day trip today? (This is followed by probing either from a checklist or left up to the interviewer.)</a:t>
            </a:r>
          </a:p>
          <a:p>
            <a:pPr marL="0" indent="0" algn="just">
              <a:buNone/>
            </a:pPr>
            <a:endParaRPr lang="en-US" sz="3600" dirty="0"/>
          </a:p>
        </p:txBody>
      </p:sp>
    </p:spTree>
    <p:extLst>
      <p:ext uri="{BB962C8B-B14F-4D97-AF65-F5344CB8AC3E}">
        <p14:creationId xmlns:p14="http://schemas.microsoft.com/office/powerpoint/2010/main" val="1221763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b="1" dirty="0">
                <a:solidFill>
                  <a:schemeClr val="accent2"/>
                </a:solidFill>
              </a:rPr>
              <a:t>Advantages of open questions:</a:t>
            </a:r>
            <a:endParaRPr lang="en-US" b="1"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algn="just"/>
            <a:r>
              <a:rPr lang="en-GB" sz="2800" dirty="0"/>
              <a:t>Freedom on the part of the respondent in giving an answer.</a:t>
            </a:r>
          </a:p>
          <a:p>
            <a:pPr algn="just"/>
            <a:r>
              <a:rPr lang="en-GB" sz="2800" dirty="0"/>
              <a:t>Spontaneous.</a:t>
            </a:r>
          </a:p>
          <a:p>
            <a:pPr marL="0" indent="0" algn="just">
              <a:buNone/>
            </a:pPr>
            <a:endParaRPr lang="en-US" sz="3600" dirty="0"/>
          </a:p>
        </p:txBody>
      </p:sp>
    </p:spTree>
    <p:extLst>
      <p:ext uri="{BB962C8B-B14F-4D97-AF65-F5344CB8AC3E}">
        <p14:creationId xmlns:p14="http://schemas.microsoft.com/office/powerpoint/2010/main" val="1712916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Disadvantages of open questions: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algn="just"/>
            <a:r>
              <a:rPr lang="en-GB" sz="2800" dirty="0"/>
              <a:t>Difficult to code.</a:t>
            </a:r>
          </a:p>
          <a:p>
            <a:pPr algn="just"/>
            <a:r>
              <a:rPr lang="en-GB" sz="2800" dirty="0"/>
              <a:t>Hard to analyse quantitatively.</a:t>
            </a:r>
          </a:p>
          <a:p>
            <a:pPr algn="just"/>
            <a:r>
              <a:rPr lang="en-GB" sz="2800" dirty="0"/>
              <a:t>Interviewer bias.</a:t>
            </a:r>
          </a:p>
          <a:p>
            <a:pPr marL="0" indent="0" algn="just">
              <a:buNone/>
            </a:pPr>
            <a:endParaRPr lang="en-US" sz="2800" dirty="0"/>
          </a:p>
        </p:txBody>
      </p:sp>
    </p:spTree>
    <p:extLst>
      <p:ext uri="{BB962C8B-B14F-4D97-AF65-F5344CB8AC3E}">
        <p14:creationId xmlns:p14="http://schemas.microsoft.com/office/powerpoint/2010/main" val="3066268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Overall, there are obviously pros and cons with both question types. In order to offset the disadvantages, </a:t>
            </a:r>
            <a:r>
              <a:rPr lang="en-GB" sz="2800" b="1" dirty="0"/>
              <a:t>it may be useful to ask the same question topic both ways. </a:t>
            </a:r>
          </a:p>
          <a:p>
            <a:pPr marL="0" indent="0" algn="just">
              <a:buNone/>
            </a:pPr>
            <a:r>
              <a:rPr lang="en-GB" sz="2800" b="1" dirty="0"/>
              <a:t>With open questions, whilst the answer may be valuable, the interpretation and comparison between respondents may be difficult</a:t>
            </a:r>
            <a:r>
              <a:rPr lang="en-GB" sz="2800" dirty="0"/>
              <a:t>.</a:t>
            </a:r>
          </a:p>
          <a:p>
            <a:pPr marL="0" indent="0" algn="just">
              <a:buNone/>
            </a:pPr>
            <a:r>
              <a:rPr lang="en-GB" sz="2800" dirty="0"/>
              <a:t>With closed questions, </a:t>
            </a:r>
            <a:r>
              <a:rPr lang="en-GB" sz="2800" b="1" dirty="0"/>
              <a:t>you cannot be sure that an impromptu sketch contains all the factors that are important.</a:t>
            </a:r>
            <a:endParaRPr lang="en-US" sz="3600" b="1" dirty="0"/>
          </a:p>
        </p:txBody>
      </p:sp>
    </p:spTree>
    <p:extLst>
      <p:ext uri="{BB962C8B-B14F-4D97-AF65-F5344CB8AC3E}">
        <p14:creationId xmlns:p14="http://schemas.microsoft.com/office/powerpoint/2010/main" val="1703119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sz="2800" b="1" dirty="0">
                <a:solidFill>
                  <a:schemeClr val="accent2"/>
                </a:solidFill>
              </a:rPr>
              <a:t>5.4.2 Some worked examples illustrating how to decide which type of question system to use</a:t>
            </a:r>
            <a:endParaRPr lang="en-US" sz="2800"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1. You want to find out how many people read the </a:t>
            </a:r>
            <a:r>
              <a:rPr lang="en-GB" sz="2800" i="1" dirty="0"/>
              <a:t>Daily Mirror</a:t>
            </a:r>
            <a:r>
              <a:rPr lang="en-GB" sz="2800" dirty="0"/>
              <a:t> yesterday.</a:t>
            </a:r>
          </a:p>
          <a:p>
            <a:pPr algn="just"/>
            <a:r>
              <a:rPr lang="en-GB" sz="2800" dirty="0"/>
              <a:t>Answer: Closed question system. This is a straightforward head count, thus the answer is yes or no. There may be potential problems with the word ‘read’ being ambiguous.</a:t>
            </a:r>
            <a:endParaRPr lang="en-US" sz="2800" dirty="0"/>
          </a:p>
        </p:txBody>
      </p:sp>
    </p:spTree>
    <p:extLst>
      <p:ext uri="{BB962C8B-B14F-4D97-AF65-F5344CB8AC3E}">
        <p14:creationId xmlns:p14="http://schemas.microsoft.com/office/powerpoint/2010/main" val="388282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sz="2800" b="1" dirty="0">
                <a:solidFill>
                  <a:schemeClr val="accent2"/>
                </a:solidFill>
              </a:rPr>
              <a:t>5.4.2 Some worked examples illustrating how to decide which type of question system to use</a:t>
            </a:r>
            <a:endParaRPr lang="en-US" sz="2800"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2. In your survey, you aim to ask each head of household what his/her job is.</a:t>
            </a:r>
          </a:p>
          <a:p>
            <a:pPr algn="just"/>
            <a:r>
              <a:rPr lang="en-GB" sz="2400" dirty="0"/>
              <a:t>Answer: If your main ‘aim’ is to find out precisely what their job is, then an open question system will be required. It is not possible to list all jobs so the question will be open. However, sometimes the interviewer (if present) may need to probe or seek clarification of the response. An answer such as ‘engineer’ may require the interviewer to ask for more detail. In other surveys where this is not the main ‘aim’, often job categories are listed and respondents decide for themselves which is most suited to their situation. In a postal survey, closed questions would have to be used.</a:t>
            </a:r>
            <a:endParaRPr lang="en-US" sz="4000" dirty="0"/>
          </a:p>
        </p:txBody>
      </p:sp>
    </p:spTree>
    <p:extLst>
      <p:ext uri="{BB962C8B-B14F-4D97-AF65-F5344CB8AC3E}">
        <p14:creationId xmlns:p14="http://schemas.microsoft.com/office/powerpoint/2010/main" val="178589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Autofit/>
          </a:bodyPr>
          <a:lstStyle/>
          <a:p>
            <a:r>
              <a:rPr lang="en-GB" sz="2800" b="1" dirty="0">
                <a:solidFill>
                  <a:schemeClr val="accent2"/>
                </a:solidFill>
              </a:rPr>
              <a:t>5.4.2 Some worked examples illustrating how to decide which type of question system to use</a:t>
            </a:r>
            <a:endParaRPr lang="en-US" sz="2800"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3. You want to find out how many people agree with different views about their holiday to the Seychelles, but you do not know what these views are.</a:t>
            </a:r>
          </a:p>
          <a:p>
            <a:pPr algn="just"/>
            <a:r>
              <a:rPr lang="en-GB" dirty="0"/>
              <a:t>Answer: To do this properly, two surveys are required. To begin with, you need to find out what views people have about the Seychelles. Because you do not know what views people have, open questions where interviewers probe for as much information as possible is probably the best method. Then, after analysing the results of this survey, closed questions can be constructed. These can then be used to count the number of people who endorse or reject those views about the Seychelles.</a:t>
            </a:r>
            <a:endParaRPr lang="en-US" sz="3600" dirty="0"/>
          </a:p>
        </p:txBody>
      </p:sp>
    </p:spTree>
    <p:extLst>
      <p:ext uri="{BB962C8B-B14F-4D97-AF65-F5344CB8AC3E}">
        <p14:creationId xmlns:p14="http://schemas.microsoft.com/office/powerpoint/2010/main" val="407458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Autofit/>
          </a:bodyPr>
          <a:lstStyle/>
          <a:p>
            <a:r>
              <a:rPr lang="en-GB" sz="2800" b="1" dirty="0">
                <a:solidFill>
                  <a:schemeClr val="accent2"/>
                </a:solidFill>
              </a:rPr>
              <a:t>5.4.2 Some worked examples illustrating how to decide which type of question system to use</a:t>
            </a:r>
            <a:endParaRPr lang="en-US" sz="2800"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4. A product of your company is not selling well to your target market. You only have a few vague suspicions as to why this is so and you want to explore in an empirical way the nature of the problem.</a:t>
            </a:r>
          </a:p>
          <a:p>
            <a:pPr algn="just"/>
            <a:r>
              <a:rPr lang="en-GB" sz="2800" dirty="0"/>
              <a:t>Answer: Here your purpose is exploratory. You cannot design closed questions if you only have vague suspicions as to why the product is not selling well. Therefore, open questions are required to explore the nature of the problem.</a:t>
            </a:r>
            <a:endParaRPr lang="en-US" sz="4400" dirty="0"/>
          </a:p>
        </p:txBody>
      </p:sp>
    </p:spTree>
    <p:extLst>
      <p:ext uri="{BB962C8B-B14F-4D97-AF65-F5344CB8AC3E}">
        <p14:creationId xmlns:p14="http://schemas.microsoft.com/office/powerpoint/2010/main" val="1763864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Autofit/>
          </a:bodyPr>
          <a:lstStyle/>
          <a:p>
            <a:r>
              <a:rPr lang="en-GB" sz="2800" b="1" dirty="0">
                <a:solidFill>
                  <a:schemeClr val="accent2"/>
                </a:solidFill>
              </a:rPr>
              <a:t>5.4.2 Some worked examples illustrating how to decide which type of question system to use</a:t>
            </a:r>
            <a:endParaRPr lang="en-US" sz="2800"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5. You have a list of, say, 30 different characteristics of management in a travel firm. You would like to find out, for each of these characteristics, how many employed persons say it is true of their firm. However, you are worried about offering more than 10 characteristics on a show card because you feel your respondents would not properly consider more than that on a single card.</a:t>
            </a:r>
            <a:endParaRPr lang="en-US" sz="3600" dirty="0"/>
          </a:p>
        </p:txBody>
      </p:sp>
    </p:spTree>
    <p:extLst>
      <p:ext uri="{BB962C8B-B14F-4D97-AF65-F5344CB8AC3E}">
        <p14:creationId xmlns:p14="http://schemas.microsoft.com/office/powerpoint/2010/main" val="32646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Learning objectives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85000" lnSpcReduction="10000"/>
          </a:bodyPr>
          <a:lstStyle/>
          <a:p>
            <a:pPr marL="0" indent="0" algn="just">
              <a:buNone/>
            </a:pPr>
            <a:r>
              <a:rPr lang="en-GB" sz="2800" dirty="0"/>
              <a:t>From reading this chapter, you should be able to:</a:t>
            </a:r>
          </a:p>
          <a:p>
            <a:pPr algn="just"/>
            <a:r>
              <a:rPr lang="en-GB" sz="2800" dirty="0"/>
              <a:t>provide a summary of quantitative methods, their advantages and disadvantages and when they should be used</a:t>
            </a:r>
          </a:p>
          <a:p>
            <a:pPr algn="just"/>
            <a:r>
              <a:rPr lang="en-GB" sz="2800" dirty="0"/>
              <a:t>explore initial thoughts on questionnaire design and links to the literature review</a:t>
            </a:r>
          </a:p>
          <a:p>
            <a:pPr algn="just"/>
            <a:r>
              <a:rPr lang="en-GB" sz="2800" dirty="0"/>
              <a:t>design workable questionnaires</a:t>
            </a:r>
          </a:p>
          <a:p>
            <a:pPr algn="just"/>
            <a:r>
              <a:rPr lang="en-GB" sz="2800" dirty="0"/>
              <a:t>understand the different types of questions</a:t>
            </a:r>
          </a:p>
          <a:p>
            <a:pPr algn="just"/>
            <a:r>
              <a:rPr lang="en-GB" sz="2800" dirty="0"/>
              <a:t>understand potential errors in the design of questions</a:t>
            </a:r>
          </a:p>
          <a:p>
            <a:pPr algn="just"/>
            <a:r>
              <a:rPr lang="en-GB" sz="2800" dirty="0"/>
              <a:t>explore different types of measurement scales</a:t>
            </a:r>
          </a:p>
          <a:p>
            <a:pPr algn="just"/>
            <a:r>
              <a:rPr lang="en-GB" sz="2800" dirty="0"/>
              <a:t>understand ethical issues with quantitative methods.</a:t>
            </a:r>
          </a:p>
          <a:p>
            <a:pPr marL="0" indent="0" algn="just">
              <a:buNone/>
            </a:pPr>
            <a:endParaRPr lang="en-US" sz="2800" dirty="0"/>
          </a:p>
        </p:txBody>
      </p:sp>
    </p:spTree>
    <p:extLst>
      <p:ext uri="{BB962C8B-B14F-4D97-AF65-F5344CB8AC3E}">
        <p14:creationId xmlns:p14="http://schemas.microsoft.com/office/powerpoint/2010/main" val="1004739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Answer: In this case, you are trying to find out what opinions people have of the 30 characteristics of management you are studying, rather than asking them to describe the characteristics of their firm for themselves. Thus, the answer is that a closed question system is used to count the number of people who say that a given characteristic is true or untrue. </a:t>
            </a:r>
            <a:r>
              <a:rPr lang="en-GB" sz="2800" b="1" dirty="0"/>
              <a:t>Fears about presenting a long list relate to the wording and layout of the questionnaire. These aspects are investigated in the next section.</a:t>
            </a:r>
            <a:endParaRPr lang="en-US" sz="4400" b="1" dirty="0"/>
          </a:p>
        </p:txBody>
      </p:sp>
    </p:spTree>
    <p:extLst>
      <p:ext uri="{BB962C8B-B14F-4D97-AF65-F5344CB8AC3E}">
        <p14:creationId xmlns:p14="http://schemas.microsoft.com/office/powerpoint/2010/main" val="7357423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5.4.3 Wording questions and laying out a questionnaire</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content of your questionnaire is obviously governed by the nature of the survey, but there are many potential problems in the communication of the questions. These types of problem apply to all surveys.</a:t>
            </a:r>
          </a:p>
          <a:p>
            <a:pPr marL="0" indent="0" algn="just">
              <a:buNone/>
            </a:pPr>
            <a:endParaRPr lang="en-GB" sz="2800" dirty="0"/>
          </a:p>
          <a:p>
            <a:pPr marL="0" indent="0" algn="just">
              <a:buNone/>
            </a:pPr>
            <a:r>
              <a:rPr lang="en-GB" sz="2800" dirty="0"/>
              <a:t>Illustration 5.3 An example of a questionnaire used for a street survey</a:t>
            </a:r>
          </a:p>
          <a:p>
            <a:pPr marL="0" indent="0" algn="just">
              <a:buNone/>
            </a:pPr>
            <a:r>
              <a:rPr lang="en-GB" dirty="0"/>
              <a:t>Succeed with Plymouth University</a:t>
            </a:r>
            <a:endParaRPr lang="en-US" sz="3600" dirty="0"/>
          </a:p>
        </p:txBody>
      </p:sp>
    </p:spTree>
    <p:extLst>
      <p:ext uri="{BB962C8B-B14F-4D97-AF65-F5344CB8AC3E}">
        <p14:creationId xmlns:p14="http://schemas.microsoft.com/office/powerpoint/2010/main" val="11457062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b="1" dirty="0"/>
              <a:t>Familiar words</a:t>
            </a:r>
            <a:br>
              <a:rPr lang="en-GB" b="1" dirty="0"/>
            </a:b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marL="0" indent="0" algn="just">
              <a:buNone/>
            </a:pPr>
            <a:r>
              <a:rPr lang="en-GB" sz="3200" dirty="0"/>
              <a:t>As a rule, you should always use familiar, simple words. However, occasionally some words are too vague – for example, </a:t>
            </a:r>
            <a:r>
              <a:rPr lang="en-GB" sz="3200" b="1" dirty="0"/>
              <a:t>‘how often’, ‘how much’ and ‘how far’ may result in answers that are not comparable</a:t>
            </a:r>
            <a:r>
              <a:rPr lang="en-GB" sz="3200" dirty="0"/>
              <a:t>. </a:t>
            </a:r>
          </a:p>
          <a:p>
            <a:pPr marL="0" indent="0" algn="just">
              <a:buNone/>
            </a:pPr>
            <a:r>
              <a:rPr lang="en-GB" sz="3200" dirty="0"/>
              <a:t>Asking ‘</a:t>
            </a:r>
            <a:r>
              <a:rPr lang="en-GB" sz="3200" b="1" dirty="0"/>
              <a:t>How much do you drink</a:t>
            </a:r>
            <a:r>
              <a:rPr lang="en-GB" sz="3200" dirty="0"/>
              <a:t>?’ in an open sense is likely to result in a set of replies that either overstate or understate a true reply! In addition, words such as ‘good’, ‘bad’ and ‘regularly’, which are not enumerated precisely, do not lend themselves to quantitative analysis</a:t>
            </a:r>
          </a:p>
          <a:p>
            <a:pPr marL="0" indent="0" algn="just">
              <a:buNone/>
            </a:pPr>
            <a:endParaRPr lang="en-US" sz="4000" dirty="0"/>
          </a:p>
        </p:txBody>
      </p:sp>
    </p:spTree>
    <p:extLst>
      <p:ext uri="{BB962C8B-B14F-4D97-AF65-F5344CB8AC3E}">
        <p14:creationId xmlns:p14="http://schemas.microsoft.com/office/powerpoint/2010/main" val="1544605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b="1" dirty="0"/>
              <a:t>5.4.4 Language and translation</a:t>
            </a:r>
            <a:br>
              <a:rPr lang="en-GB" b="1" dirty="0"/>
            </a:b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a:bodyPr>
          <a:lstStyle/>
          <a:p>
            <a:pPr marL="0" indent="0" algn="just">
              <a:buNone/>
            </a:pPr>
            <a:r>
              <a:rPr lang="en-GB" sz="2800" b="1" dirty="0"/>
              <a:t>The language used in the wording of questions is of critical importance. </a:t>
            </a:r>
            <a:r>
              <a:rPr lang="en-GB" sz="2800" dirty="0"/>
              <a:t>You should give careful thought to how the question will be interpreted by the respondent. There are two salient points to remember when you begin to write your questions:</a:t>
            </a:r>
          </a:p>
          <a:p>
            <a:pPr algn="just"/>
            <a:r>
              <a:rPr lang="en-GB" sz="2800" b="1" dirty="0"/>
              <a:t>Be clear and concise. </a:t>
            </a:r>
            <a:r>
              <a:rPr lang="en-GB" sz="2800" dirty="0"/>
              <a:t>Keep questions short, as long sentences which require respondents to concentrate will not be answered accurately.</a:t>
            </a:r>
          </a:p>
          <a:p>
            <a:pPr algn="just"/>
            <a:r>
              <a:rPr lang="en-GB" sz="2800" b="1" dirty="0"/>
              <a:t>Avoid using jargon. </a:t>
            </a:r>
            <a:r>
              <a:rPr lang="en-GB" sz="2800" dirty="0"/>
              <a:t>The vocabulary should be simple everyday language (unless aimed at a particular technical audience).</a:t>
            </a:r>
          </a:p>
          <a:p>
            <a:pPr algn="just"/>
            <a:endParaRPr lang="en-US" sz="3200" dirty="0"/>
          </a:p>
        </p:txBody>
      </p:sp>
    </p:spTree>
    <p:extLst>
      <p:ext uri="{BB962C8B-B14F-4D97-AF65-F5344CB8AC3E}">
        <p14:creationId xmlns:p14="http://schemas.microsoft.com/office/powerpoint/2010/main" val="356413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5.1 Introduction</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During the length of a project, </a:t>
            </a:r>
            <a:r>
              <a:rPr lang="en-GB" sz="2800" b="1" dirty="0"/>
              <a:t>fieldwork is carried out at various times. </a:t>
            </a:r>
            <a:r>
              <a:rPr lang="en-GB" sz="2800" dirty="0"/>
              <a:t>The nature of the fieldwork you use </a:t>
            </a:r>
            <a:r>
              <a:rPr lang="en-GB" sz="2800" b="1" dirty="0"/>
              <a:t>depends on the type of project and your chosen methods of data collection</a:t>
            </a:r>
            <a:r>
              <a:rPr lang="en-GB" sz="2800" dirty="0"/>
              <a:t>.</a:t>
            </a:r>
          </a:p>
          <a:p>
            <a:pPr marL="0" indent="0" algn="just">
              <a:buNone/>
            </a:pPr>
            <a:r>
              <a:rPr lang="en-GB" sz="2800" dirty="0"/>
              <a:t>If a survey is to be carried out at a tourist attraction, then it will </a:t>
            </a:r>
            <a:r>
              <a:rPr lang="en-GB" sz="2800" b="1" dirty="0"/>
              <a:t>be necessary to first gain an overview of the site</a:t>
            </a:r>
            <a:r>
              <a:rPr lang="en-GB" sz="2800" dirty="0"/>
              <a:t>, decide on suitable interviewing points and </a:t>
            </a:r>
            <a:r>
              <a:rPr lang="en-GB" sz="2800" b="1" dirty="0"/>
              <a:t>talk to staff to gain an understanding of the patterns of site use.</a:t>
            </a:r>
            <a:endParaRPr lang="en-US" sz="3600" b="1" dirty="0"/>
          </a:p>
        </p:txBody>
      </p:sp>
    </p:spTree>
    <p:extLst>
      <p:ext uri="{BB962C8B-B14F-4D97-AF65-F5344CB8AC3E}">
        <p14:creationId xmlns:p14="http://schemas.microsoft.com/office/powerpoint/2010/main" val="17466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Introduction</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When it comes to the actual data collection itself, there is a variety of aspects which need to be planned.</a:t>
            </a:r>
          </a:p>
          <a:p>
            <a:pPr marL="0" indent="0" algn="just">
              <a:buNone/>
            </a:pPr>
            <a:r>
              <a:rPr lang="en-GB" sz="2800" dirty="0"/>
              <a:t>This lecture </a:t>
            </a:r>
            <a:r>
              <a:rPr lang="en-GB" sz="2800" b="1" dirty="0"/>
              <a:t>considers the quantitative approach to research in some depth and considers how the techniques can be designed</a:t>
            </a:r>
            <a:r>
              <a:rPr lang="en-GB" sz="2800" dirty="0"/>
              <a:t>, and administered including the use of online surveys.</a:t>
            </a:r>
            <a:endParaRPr lang="en-US" sz="3600" dirty="0"/>
          </a:p>
        </p:txBody>
      </p:sp>
    </p:spTree>
    <p:extLst>
      <p:ext uri="{BB962C8B-B14F-4D97-AF65-F5344CB8AC3E}">
        <p14:creationId xmlns:p14="http://schemas.microsoft.com/office/powerpoint/2010/main" val="2967902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5.2 Understanding the value of quantitative methods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marL="0" indent="0" algn="just">
              <a:buNone/>
            </a:pPr>
            <a:r>
              <a:rPr lang="en-GB" sz="2800" dirty="0"/>
              <a:t>There is a wide variety of different types of questionnaire </a:t>
            </a:r>
            <a:r>
              <a:rPr lang="en-GB" sz="2800" b="1" dirty="0"/>
              <a:t>used in hospitality, tourism and events for both academic research and industry application.</a:t>
            </a:r>
          </a:p>
          <a:p>
            <a:pPr algn="just"/>
            <a:r>
              <a:rPr lang="en-GB" sz="2800" b="1" dirty="0"/>
              <a:t>Structured questionnaires </a:t>
            </a:r>
            <a:r>
              <a:rPr lang="en-GB" sz="2800" dirty="0"/>
              <a:t>are those which ask precise, concrete questions prepared in advance to facilitate quantitative analysis.</a:t>
            </a:r>
          </a:p>
          <a:p>
            <a:pPr algn="just"/>
            <a:r>
              <a:rPr lang="en-GB" sz="2800" b="1" dirty="0"/>
              <a:t>Unstructured questionnaires</a:t>
            </a:r>
            <a:r>
              <a:rPr lang="en-GB" sz="2800" dirty="0"/>
              <a:t>, sometimes referred to as </a:t>
            </a:r>
            <a:r>
              <a:rPr lang="en-GB" sz="2800" b="1" dirty="0"/>
              <a:t>interview guides</a:t>
            </a:r>
            <a:r>
              <a:rPr lang="en-GB" sz="2800" dirty="0"/>
              <a:t>, also aim at precision and contain topic areas where respondents are less restricted in their answers. This latter type is common within in-depth interviews and focus groups.</a:t>
            </a:r>
            <a:endParaRPr lang="en-US" sz="3600" dirty="0"/>
          </a:p>
        </p:txBody>
      </p:sp>
    </p:spTree>
    <p:extLst>
      <p:ext uri="{BB962C8B-B14F-4D97-AF65-F5344CB8AC3E}">
        <p14:creationId xmlns:p14="http://schemas.microsoft.com/office/powerpoint/2010/main" val="1606570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5.3 Research design and the literature review</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literature review provides the framework for the design of the research method. It is very useful to try to link the review to the questions that are to be asked in your survey or interview.</a:t>
            </a:r>
          </a:p>
          <a:p>
            <a:pPr marL="0" indent="0" algn="just">
              <a:buNone/>
            </a:pPr>
            <a:r>
              <a:rPr lang="en-GB" sz="2800" dirty="0"/>
              <a:t>Consider the example of a chart that was used to develop the questions for an online survey that was carried out to try to discover the perceptions of local food in the Devon area.</a:t>
            </a:r>
            <a:endParaRPr lang="en-US" sz="4400" dirty="0"/>
          </a:p>
        </p:txBody>
      </p:sp>
    </p:spTree>
    <p:extLst>
      <p:ext uri="{BB962C8B-B14F-4D97-AF65-F5344CB8AC3E}">
        <p14:creationId xmlns:p14="http://schemas.microsoft.com/office/powerpoint/2010/main" val="3996065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pic>
        <p:nvPicPr>
          <p:cNvPr id="7" name="Content Placeholder 6" descr="A screenshot of text&#10;&#10;Description automatically generated">
            <a:extLst>
              <a:ext uri="{FF2B5EF4-FFF2-40B4-BE49-F238E27FC236}">
                <a16:creationId xmlns:a16="http://schemas.microsoft.com/office/drawing/2014/main" id="{C8A49B69-518E-4CAA-AA89-685BD2F44D99}"/>
              </a:ext>
            </a:extLst>
          </p:cNvPr>
          <p:cNvPicPr>
            <a:picLocks noGrp="1" noChangeAspect="1"/>
          </p:cNvPicPr>
          <p:nvPr>
            <p:ph idx="1"/>
          </p:nvPr>
        </p:nvPicPr>
        <p:blipFill rotWithShape="1">
          <a:blip r:embed="rId4"/>
          <a:srcRect b="13098"/>
          <a:stretch/>
        </p:blipFill>
        <p:spPr>
          <a:xfrm>
            <a:off x="0" y="0"/>
            <a:ext cx="9144000" cy="6229350"/>
          </a:xfrm>
        </p:spPr>
      </p:pic>
    </p:spTree>
    <p:extLst>
      <p:ext uri="{BB962C8B-B14F-4D97-AF65-F5344CB8AC3E}">
        <p14:creationId xmlns:p14="http://schemas.microsoft.com/office/powerpoint/2010/main" val="2395058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5.4 Designing workable questionnaires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p:txBody>
      </p:sp>
    </p:spTree>
    <p:extLst>
      <p:ext uri="{BB962C8B-B14F-4D97-AF65-F5344CB8AC3E}">
        <p14:creationId xmlns:p14="http://schemas.microsoft.com/office/powerpoint/2010/main" val="13266208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TotalTime>
  <Words>1859</Words>
  <Application>Microsoft Office PowerPoint</Application>
  <PresentationFormat>On-screen Show (4:3)</PresentationFormat>
  <Paragraphs>114</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Office Theme</vt:lpstr>
      <vt:lpstr>南宁师范大学 Nanning Normal University Department of Tourism &amp; Culture</vt:lpstr>
      <vt:lpstr>Quantitative data collection methods</vt:lpstr>
      <vt:lpstr>Learning objectives</vt:lpstr>
      <vt:lpstr>5.1 Introduction</vt:lpstr>
      <vt:lpstr>Introduction</vt:lpstr>
      <vt:lpstr>5.2 Understanding the value of quantitative methods</vt:lpstr>
      <vt:lpstr>5.3 Research design and the literature review</vt:lpstr>
      <vt:lpstr>PowerPoint Presentation</vt:lpstr>
      <vt:lpstr>5.4 Designing workable questionnaires</vt:lpstr>
      <vt:lpstr>5.4.1 Question types: closed and open questions</vt:lpstr>
      <vt:lpstr>Closed questions</vt:lpstr>
      <vt:lpstr>Examples of the closed questions</vt:lpstr>
      <vt:lpstr>Examples of the closed questions</vt:lpstr>
      <vt:lpstr>Examples of the closed questions</vt:lpstr>
      <vt:lpstr>Examples of the closed questions</vt:lpstr>
      <vt:lpstr>PowerPoint Presentation</vt:lpstr>
      <vt:lpstr>Closed questions</vt:lpstr>
      <vt:lpstr>Advantages of closed questions:</vt:lpstr>
      <vt:lpstr>Disadvantages of closed questions:</vt:lpstr>
      <vt:lpstr>Open questions</vt:lpstr>
      <vt:lpstr>PowerPoint Presentation</vt:lpstr>
      <vt:lpstr>Advantages of open questions:</vt:lpstr>
      <vt:lpstr>Disadvantages of open questions:</vt:lpstr>
      <vt:lpstr>PowerPoint Presentation</vt:lpstr>
      <vt:lpstr>5.4.2 Some worked examples illustrating how to decide which type of question system to use</vt:lpstr>
      <vt:lpstr>5.4.2 Some worked examples illustrating how to decide which type of question system to use</vt:lpstr>
      <vt:lpstr>5.4.2 Some worked examples illustrating how to decide which type of question system to use</vt:lpstr>
      <vt:lpstr>5.4.2 Some worked examples illustrating how to decide which type of question system to use</vt:lpstr>
      <vt:lpstr>5.4.2 Some worked examples illustrating how to decide which type of question system to use</vt:lpstr>
      <vt:lpstr>PowerPoint Presentation</vt:lpstr>
      <vt:lpstr>5.4.3 Wording questions and laying out a questionnaire</vt:lpstr>
      <vt:lpstr>Familiar words </vt:lpstr>
      <vt:lpstr>5.4.4 Language and translation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南宁师范大学 Nanning Normal University Department of tourism &amp; culture</dc:title>
  <dc:creator>Ivan Monich</dc:creator>
  <cp:lastModifiedBy>Ivan Monich</cp:lastModifiedBy>
  <cp:revision>87</cp:revision>
  <dcterms:created xsi:type="dcterms:W3CDTF">2019-03-06T13:20:58Z</dcterms:created>
  <dcterms:modified xsi:type="dcterms:W3CDTF">2019-04-09T15:48:26Z</dcterms:modified>
</cp:coreProperties>
</file>