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89" r:id="rId2"/>
    <p:sldId id="522" r:id="rId3"/>
    <p:sldId id="503" r:id="rId4"/>
    <p:sldId id="504" r:id="rId5"/>
    <p:sldId id="505" r:id="rId6"/>
    <p:sldId id="506" r:id="rId7"/>
    <p:sldId id="507" r:id="rId8"/>
    <p:sldId id="508" r:id="rId9"/>
    <p:sldId id="510" r:id="rId10"/>
    <p:sldId id="511" r:id="rId11"/>
    <p:sldId id="512" r:id="rId12"/>
    <p:sldId id="513" r:id="rId13"/>
    <p:sldId id="514" r:id="rId14"/>
    <p:sldId id="515" r:id="rId15"/>
    <p:sldId id="546" r:id="rId16"/>
    <p:sldId id="516" r:id="rId17"/>
    <p:sldId id="517" r:id="rId18"/>
    <p:sldId id="518" r:id="rId19"/>
    <p:sldId id="519" r:id="rId20"/>
    <p:sldId id="520" r:id="rId21"/>
    <p:sldId id="521" r:id="rId22"/>
    <p:sldId id="509" r:id="rId23"/>
    <p:sldId id="523" r:id="rId24"/>
    <p:sldId id="524" r:id="rId25"/>
    <p:sldId id="525" r:id="rId26"/>
    <p:sldId id="526" r:id="rId27"/>
    <p:sldId id="527" r:id="rId28"/>
    <p:sldId id="528" r:id="rId29"/>
    <p:sldId id="529" r:id="rId30"/>
    <p:sldId id="530" r:id="rId31"/>
    <p:sldId id="531" r:id="rId32"/>
    <p:sldId id="532" r:id="rId33"/>
    <p:sldId id="535" r:id="rId34"/>
    <p:sldId id="547" r:id="rId35"/>
    <p:sldId id="533" r:id="rId36"/>
    <p:sldId id="534" r:id="rId37"/>
    <p:sldId id="537" r:id="rId38"/>
    <p:sldId id="538" r:id="rId39"/>
    <p:sldId id="539" r:id="rId40"/>
    <p:sldId id="540" r:id="rId41"/>
    <p:sldId id="541" r:id="rId42"/>
    <p:sldId id="544" r:id="rId43"/>
    <p:sldId id="542" r:id="rId44"/>
    <p:sldId id="543" r:id="rId45"/>
    <p:sldId id="54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E0089-A46E-44B5-93B9-6D196315331A}" v="94" dt="2019-03-18T12:35:56.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06" autoAdjust="0"/>
  </p:normalViewPr>
  <p:slideViewPr>
    <p:cSldViewPr snapToGrid="0" snapToObjects="1">
      <p:cViewPr varScale="1">
        <p:scale>
          <a:sx n="71" d="100"/>
          <a:sy n="71" d="100"/>
        </p:scale>
        <p:origin x="-5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BD9E0089-A46E-44B5-93B9-6D196315331A}"/>
    <pc:docChg chg="undo custSel addSld delSld modSld sldOrd">
      <pc:chgData name="Ivan Monich" userId="df37b809a6939972" providerId="LiveId" clId="{BD9E0089-A46E-44B5-93B9-6D196315331A}" dt="2019-03-18T12:36:46.378" v="499" actId="20577"/>
      <pc:docMkLst>
        <pc:docMk/>
      </pc:docMkLst>
      <pc:sldChg chg="modSp">
        <pc:chgData name="Ivan Monich" userId="df37b809a6939972" providerId="LiveId" clId="{BD9E0089-A46E-44B5-93B9-6D196315331A}" dt="2019-03-18T11:30:51.966" v="6" actId="207"/>
        <pc:sldMkLst>
          <pc:docMk/>
          <pc:sldMk cId="2402356222" sldId="289"/>
        </pc:sldMkLst>
        <pc:spChg chg="mod">
          <ac:chgData name="Ivan Monich" userId="df37b809a6939972" providerId="LiveId" clId="{BD9E0089-A46E-44B5-93B9-6D196315331A}" dt="2019-03-18T11:30:51.966" v="6" actId="207"/>
          <ac:spMkLst>
            <pc:docMk/>
            <pc:sldMk cId="2402356222" sldId="289"/>
            <ac:spMk id="3" creationId="{EE470CD2-23E8-4777-8E2C-5B966DD1F3B5}"/>
          </ac:spMkLst>
        </pc:spChg>
      </pc:sldChg>
      <pc:sldChg chg="del">
        <pc:chgData name="Ivan Monich" userId="df37b809a6939972" providerId="LiveId" clId="{BD9E0089-A46E-44B5-93B9-6D196315331A}" dt="2019-03-18T11:31:19.289" v="14" actId="2696"/>
        <pc:sldMkLst>
          <pc:docMk/>
          <pc:sldMk cId="4259087589" sldId="441"/>
        </pc:sldMkLst>
      </pc:sldChg>
      <pc:sldChg chg="del">
        <pc:chgData name="Ivan Monich" userId="df37b809a6939972" providerId="LiveId" clId="{BD9E0089-A46E-44B5-93B9-6D196315331A}" dt="2019-03-18T11:31:19.602" v="15" actId="2696"/>
        <pc:sldMkLst>
          <pc:docMk/>
          <pc:sldMk cId="1332935339" sldId="442"/>
        </pc:sldMkLst>
      </pc:sldChg>
      <pc:sldChg chg="del">
        <pc:chgData name="Ivan Monich" userId="df37b809a6939972" providerId="LiveId" clId="{BD9E0089-A46E-44B5-93B9-6D196315331A}" dt="2019-03-18T11:31:19.860" v="16" actId="2696"/>
        <pc:sldMkLst>
          <pc:docMk/>
          <pc:sldMk cId="3301846226" sldId="443"/>
        </pc:sldMkLst>
      </pc:sldChg>
      <pc:sldChg chg="modSp del">
        <pc:chgData name="Ivan Monich" userId="df37b809a6939972" providerId="LiveId" clId="{BD9E0089-A46E-44B5-93B9-6D196315331A}" dt="2019-03-18T11:31:10.918" v="7" actId="2696"/>
        <pc:sldMkLst>
          <pc:docMk/>
          <pc:sldMk cId="1948637168" sldId="464"/>
        </pc:sldMkLst>
        <pc:spChg chg="mod">
          <ac:chgData name="Ivan Monich" userId="df37b809a6939972" providerId="LiveId" clId="{BD9E0089-A46E-44B5-93B9-6D196315331A}" dt="2019-03-18T11:30:31.645" v="1"/>
          <ac:spMkLst>
            <pc:docMk/>
            <pc:sldMk cId="1948637168" sldId="464"/>
            <ac:spMk id="2" creationId="{23AE1D88-62F1-477B-A5A0-42E565795697}"/>
          </ac:spMkLst>
        </pc:spChg>
      </pc:sldChg>
      <pc:sldChg chg="del">
        <pc:chgData name="Ivan Monich" userId="df37b809a6939972" providerId="LiveId" clId="{BD9E0089-A46E-44B5-93B9-6D196315331A}" dt="2019-03-18T11:31:17.651" v="10" actId="2696"/>
        <pc:sldMkLst>
          <pc:docMk/>
          <pc:sldMk cId="233152028" sldId="473"/>
        </pc:sldMkLst>
      </pc:sldChg>
      <pc:sldChg chg="del">
        <pc:chgData name="Ivan Monich" userId="df37b809a6939972" providerId="LiveId" clId="{BD9E0089-A46E-44B5-93B9-6D196315331A}" dt="2019-03-18T11:31:18.046" v="11" actId="2696"/>
        <pc:sldMkLst>
          <pc:docMk/>
          <pc:sldMk cId="453777847" sldId="476"/>
        </pc:sldMkLst>
      </pc:sldChg>
      <pc:sldChg chg="del">
        <pc:chgData name="Ivan Monich" userId="df37b809a6939972" providerId="LiveId" clId="{BD9E0089-A46E-44B5-93B9-6D196315331A}" dt="2019-03-18T11:31:18.919" v="13" actId="2696"/>
        <pc:sldMkLst>
          <pc:docMk/>
          <pc:sldMk cId="3541706174" sldId="480"/>
        </pc:sldMkLst>
      </pc:sldChg>
      <pc:sldChg chg="del">
        <pc:chgData name="Ivan Monich" userId="df37b809a6939972" providerId="LiveId" clId="{BD9E0089-A46E-44B5-93B9-6D196315331A}" dt="2019-03-18T11:31:18.429" v="12" actId="2696"/>
        <pc:sldMkLst>
          <pc:docMk/>
          <pc:sldMk cId="4238270354" sldId="481"/>
        </pc:sldMkLst>
      </pc:sldChg>
      <pc:sldChg chg="del">
        <pc:chgData name="Ivan Monich" userId="df37b809a6939972" providerId="LiveId" clId="{BD9E0089-A46E-44B5-93B9-6D196315331A}" dt="2019-03-18T11:31:19.963" v="17" actId="2696"/>
        <pc:sldMkLst>
          <pc:docMk/>
          <pc:sldMk cId="3322903722" sldId="482"/>
        </pc:sldMkLst>
      </pc:sldChg>
      <pc:sldChg chg="del">
        <pc:chgData name="Ivan Monich" userId="df37b809a6939972" providerId="LiveId" clId="{BD9E0089-A46E-44B5-93B9-6D196315331A}" dt="2019-03-18T11:31:20.224" v="19" actId="2696"/>
        <pc:sldMkLst>
          <pc:docMk/>
          <pc:sldMk cId="1847178499" sldId="483"/>
        </pc:sldMkLst>
      </pc:sldChg>
      <pc:sldChg chg="del">
        <pc:chgData name="Ivan Monich" userId="df37b809a6939972" providerId="LiveId" clId="{BD9E0089-A46E-44B5-93B9-6D196315331A}" dt="2019-03-18T11:31:20.052" v="18" actId="2696"/>
        <pc:sldMkLst>
          <pc:docMk/>
          <pc:sldMk cId="3173519459" sldId="484"/>
        </pc:sldMkLst>
      </pc:sldChg>
      <pc:sldChg chg="del">
        <pc:chgData name="Ivan Monich" userId="df37b809a6939972" providerId="LiveId" clId="{BD9E0089-A46E-44B5-93B9-6D196315331A}" dt="2019-03-18T11:31:20.421" v="20" actId="2696"/>
        <pc:sldMkLst>
          <pc:docMk/>
          <pc:sldMk cId="3009843538" sldId="485"/>
        </pc:sldMkLst>
      </pc:sldChg>
      <pc:sldChg chg="del">
        <pc:chgData name="Ivan Monich" userId="df37b809a6939972" providerId="LiveId" clId="{BD9E0089-A46E-44B5-93B9-6D196315331A}" dt="2019-03-18T11:31:20.564" v="21" actId="2696"/>
        <pc:sldMkLst>
          <pc:docMk/>
          <pc:sldMk cId="1692806773" sldId="486"/>
        </pc:sldMkLst>
      </pc:sldChg>
      <pc:sldChg chg="del">
        <pc:chgData name="Ivan Monich" userId="df37b809a6939972" providerId="LiveId" clId="{BD9E0089-A46E-44B5-93B9-6D196315331A}" dt="2019-03-18T11:31:20.790" v="22" actId="2696"/>
        <pc:sldMkLst>
          <pc:docMk/>
          <pc:sldMk cId="2750378675" sldId="487"/>
        </pc:sldMkLst>
      </pc:sldChg>
      <pc:sldChg chg="del">
        <pc:chgData name="Ivan Monich" userId="df37b809a6939972" providerId="LiveId" clId="{BD9E0089-A46E-44B5-93B9-6D196315331A}" dt="2019-03-18T11:31:21.082" v="23" actId="2696"/>
        <pc:sldMkLst>
          <pc:docMk/>
          <pc:sldMk cId="3963866883" sldId="488"/>
        </pc:sldMkLst>
      </pc:sldChg>
      <pc:sldChg chg="del">
        <pc:chgData name="Ivan Monich" userId="df37b809a6939972" providerId="LiveId" clId="{BD9E0089-A46E-44B5-93B9-6D196315331A}" dt="2019-03-18T11:31:21.210" v="24" actId="2696"/>
        <pc:sldMkLst>
          <pc:docMk/>
          <pc:sldMk cId="1272772188" sldId="489"/>
        </pc:sldMkLst>
      </pc:sldChg>
      <pc:sldChg chg="del">
        <pc:chgData name="Ivan Monich" userId="df37b809a6939972" providerId="LiveId" clId="{BD9E0089-A46E-44B5-93B9-6D196315331A}" dt="2019-03-18T11:31:21.408" v="25" actId="2696"/>
        <pc:sldMkLst>
          <pc:docMk/>
          <pc:sldMk cId="3461300925" sldId="490"/>
        </pc:sldMkLst>
      </pc:sldChg>
      <pc:sldChg chg="del">
        <pc:chgData name="Ivan Monich" userId="df37b809a6939972" providerId="LiveId" clId="{BD9E0089-A46E-44B5-93B9-6D196315331A}" dt="2019-03-18T11:31:21.587" v="26" actId="2696"/>
        <pc:sldMkLst>
          <pc:docMk/>
          <pc:sldMk cId="3644432108" sldId="491"/>
        </pc:sldMkLst>
      </pc:sldChg>
      <pc:sldChg chg="del">
        <pc:chgData name="Ivan Monich" userId="df37b809a6939972" providerId="LiveId" clId="{BD9E0089-A46E-44B5-93B9-6D196315331A}" dt="2019-03-18T11:31:21.736" v="27" actId="2696"/>
        <pc:sldMkLst>
          <pc:docMk/>
          <pc:sldMk cId="2190898679" sldId="492"/>
        </pc:sldMkLst>
      </pc:sldChg>
      <pc:sldChg chg="del">
        <pc:chgData name="Ivan Monich" userId="df37b809a6939972" providerId="LiveId" clId="{BD9E0089-A46E-44B5-93B9-6D196315331A}" dt="2019-03-18T11:31:21.923" v="28" actId="2696"/>
        <pc:sldMkLst>
          <pc:docMk/>
          <pc:sldMk cId="2606248409" sldId="493"/>
        </pc:sldMkLst>
      </pc:sldChg>
      <pc:sldChg chg="del">
        <pc:chgData name="Ivan Monich" userId="df37b809a6939972" providerId="LiveId" clId="{BD9E0089-A46E-44B5-93B9-6D196315331A}" dt="2019-03-18T11:31:22.041" v="29" actId="2696"/>
        <pc:sldMkLst>
          <pc:docMk/>
          <pc:sldMk cId="3093008614" sldId="494"/>
        </pc:sldMkLst>
      </pc:sldChg>
      <pc:sldChg chg="del">
        <pc:chgData name="Ivan Monich" userId="df37b809a6939972" providerId="LiveId" clId="{BD9E0089-A46E-44B5-93B9-6D196315331A}" dt="2019-03-18T11:31:22.254" v="30" actId="2696"/>
        <pc:sldMkLst>
          <pc:docMk/>
          <pc:sldMk cId="344009282" sldId="495"/>
        </pc:sldMkLst>
      </pc:sldChg>
      <pc:sldChg chg="del">
        <pc:chgData name="Ivan Monich" userId="df37b809a6939972" providerId="LiveId" clId="{BD9E0089-A46E-44B5-93B9-6D196315331A}" dt="2019-03-18T11:31:22.412" v="31" actId="2696"/>
        <pc:sldMkLst>
          <pc:docMk/>
          <pc:sldMk cId="308871530" sldId="496"/>
        </pc:sldMkLst>
      </pc:sldChg>
      <pc:sldChg chg="del">
        <pc:chgData name="Ivan Monich" userId="df37b809a6939972" providerId="LiveId" clId="{BD9E0089-A46E-44B5-93B9-6D196315331A}" dt="2019-03-18T11:31:22.565" v="32" actId="2696"/>
        <pc:sldMkLst>
          <pc:docMk/>
          <pc:sldMk cId="2199837535" sldId="497"/>
        </pc:sldMkLst>
      </pc:sldChg>
      <pc:sldChg chg="del">
        <pc:chgData name="Ivan Monich" userId="df37b809a6939972" providerId="LiveId" clId="{BD9E0089-A46E-44B5-93B9-6D196315331A}" dt="2019-03-18T11:31:22.740" v="33" actId="2696"/>
        <pc:sldMkLst>
          <pc:docMk/>
          <pc:sldMk cId="2972959829" sldId="498"/>
        </pc:sldMkLst>
      </pc:sldChg>
      <pc:sldChg chg="del">
        <pc:chgData name="Ivan Monich" userId="df37b809a6939972" providerId="LiveId" clId="{BD9E0089-A46E-44B5-93B9-6D196315331A}" dt="2019-03-18T11:31:22.993" v="34" actId="2696"/>
        <pc:sldMkLst>
          <pc:docMk/>
          <pc:sldMk cId="2400228283" sldId="499"/>
        </pc:sldMkLst>
      </pc:sldChg>
      <pc:sldChg chg="del">
        <pc:chgData name="Ivan Monich" userId="df37b809a6939972" providerId="LiveId" clId="{BD9E0089-A46E-44B5-93B9-6D196315331A}" dt="2019-03-18T11:31:23.541" v="35" actId="2696"/>
        <pc:sldMkLst>
          <pc:docMk/>
          <pc:sldMk cId="3169102471" sldId="500"/>
        </pc:sldMkLst>
      </pc:sldChg>
      <pc:sldChg chg="del">
        <pc:chgData name="Ivan Monich" userId="df37b809a6939972" providerId="LiveId" clId="{BD9E0089-A46E-44B5-93B9-6D196315331A}" dt="2019-03-18T11:31:24.500" v="36" actId="2696"/>
        <pc:sldMkLst>
          <pc:docMk/>
          <pc:sldMk cId="4219952955" sldId="501"/>
        </pc:sldMkLst>
      </pc:sldChg>
      <pc:sldChg chg="del">
        <pc:chgData name="Ivan Monich" userId="df37b809a6939972" providerId="LiveId" clId="{BD9E0089-A46E-44B5-93B9-6D196315331A}" dt="2019-03-18T11:31:25.854" v="37" actId="2696"/>
        <pc:sldMkLst>
          <pc:docMk/>
          <pc:sldMk cId="485046675" sldId="502"/>
        </pc:sldMkLst>
      </pc:sldChg>
      <pc:sldChg chg="modSp">
        <pc:chgData name="Ivan Monich" userId="df37b809a6939972" providerId="LiveId" clId="{BD9E0089-A46E-44B5-93B9-6D196315331A}" dt="2019-03-18T11:51:38.698" v="139" actId="113"/>
        <pc:sldMkLst>
          <pc:docMk/>
          <pc:sldMk cId="1459334358" sldId="509"/>
        </pc:sldMkLst>
        <pc:spChg chg="mod">
          <ac:chgData name="Ivan Monich" userId="df37b809a6939972" providerId="LiveId" clId="{BD9E0089-A46E-44B5-93B9-6D196315331A}" dt="2019-03-18T11:51:04.458" v="134" actId="207"/>
          <ac:spMkLst>
            <pc:docMk/>
            <pc:sldMk cId="1459334358" sldId="509"/>
            <ac:spMk id="2" creationId="{81ADB842-A632-4C5E-BDC6-1111E275F1A5}"/>
          </ac:spMkLst>
        </pc:spChg>
        <pc:spChg chg="mod">
          <ac:chgData name="Ivan Monich" userId="df37b809a6939972" providerId="LiveId" clId="{BD9E0089-A46E-44B5-93B9-6D196315331A}" dt="2019-03-18T11:51:38.698" v="139" actId="113"/>
          <ac:spMkLst>
            <pc:docMk/>
            <pc:sldMk cId="1459334358" sldId="509"/>
            <ac:spMk id="3" creationId="{03C5F97D-3B73-43E5-8C8B-1713F6AC56DD}"/>
          </ac:spMkLst>
        </pc:spChg>
      </pc:sldChg>
      <pc:sldChg chg="addSp modSp">
        <pc:chgData name="Ivan Monich" userId="df37b809a6939972" providerId="LiveId" clId="{BD9E0089-A46E-44B5-93B9-6D196315331A}" dt="2019-03-18T11:50:47.433" v="132" actId="113"/>
        <pc:sldMkLst>
          <pc:docMk/>
          <pc:sldMk cId="99358265" sldId="521"/>
        </pc:sldMkLst>
        <pc:spChg chg="mod">
          <ac:chgData name="Ivan Monich" userId="df37b809a6939972" providerId="LiveId" clId="{BD9E0089-A46E-44B5-93B9-6D196315331A}" dt="2019-03-18T11:38:13.629" v="88" actId="313"/>
          <ac:spMkLst>
            <pc:docMk/>
            <pc:sldMk cId="99358265" sldId="521"/>
            <ac:spMk id="2" creationId="{81ADB842-A632-4C5E-BDC6-1111E275F1A5}"/>
          </ac:spMkLst>
        </pc:spChg>
        <pc:spChg chg="mod">
          <ac:chgData name="Ivan Monich" userId="df37b809a6939972" providerId="LiveId" clId="{BD9E0089-A46E-44B5-93B9-6D196315331A}" dt="2019-03-18T11:50:47.433" v="132" actId="113"/>
          <ac:spMkLst>
            <pc:docMk/>
            <pc:sldMk cId="99358265" sldId="521"/>
            <ac:spMk id="3" creationId="{03C5F97D-3B73-43E5-8C8B-1713F6AC56DD}"/>
          </ac:spMkLst>
        </pc:spChg>
        <pc:picChg chg="add mod modCrop">
          <ac:chgData name="Ivan Monich" userId="df37b809a6939972" providerId="LiveId" clId="{BD9E0089-A46E-44B5-93B9-6D196315331A}" dt="2019-03-18T11:43:44.259" v="121" actId="732"/>
          <ac:picMkLst>
            <pc:docMk/>
            <pc:sldMk cId="99358265" sldId="521"/>
            <ac:picMk id="1026" creationId="{4E0CFF0E-2BE9-4E2E-B47E-7DED48D1D0B0}"/>
          </ac:picMkLst>
        </pc:picChg>
      </pc:sldChg>
      <pc:sldChg chg="modSp add">
        <pc:chgData name="Ivan Monich" userId="df37b809a6939972" providerId="LiveId" clId="{BD9E0089-A46E-44B5-93B9-6D196315331A}" dt="2019-03-18T11:31:15.080" v="9" actId="6549"/>
        <pc:sldMkLst>
          <pc:docMk/>
          <pc:sldMk cId="2628520978" sldId="522"/>
        </pc:sldMkLst>
        <pc:spChg chg="mod">
          <ac:chgData name="Ivan Monich" userId="df37b809a6939972" providerId="LiveId" clId="{BD9E0089-A46E-44B5-93B9-6D196315331A}" dt="2019-03-18T11:31:15.080" v="9" actId="6549"/>
          <ac:spMkLst>
            <pc:docMk/>
            <pc:sldMk cId="2628520978" sldId="522"/>
            <ac:spMk id="2" creationId="{81ADB842-A632-4C5E-BDC6-1111E275F1A5}"/>
          </ac:spMkLst>
        </pc:spChg>
      </pc:sldChg>
      <pc:sldChg chg="modSp add">
        <pc:chgData name="Ivan Monich" userId="df37b809a6939972" providerId="LiveId" clId="{BD9E0089-A46E-44B5-93B9-6D196315331A}" dt="2019-03-18T11:52:53.798" v="149" actId="113"/>
        <pc:sldMkLst>
          <pc:docMk/>
          <pc:sldMk cId="725351787" sldId="523"/>
        </pc:sldMkLst>
        <pc:spChg chg="mod">
          <ac:chgData name="Ivan Monich" userId="df37b809a6939972" providerId="LiveId" clId="{BD9E0089-A46E-44B5-93B9-6D196315331A}" dt="2019-03-18T11:52:31.067" v="144" actId="20577"/>
          <ac:spMkLst>
            <pc:docMk/>
            <pc:sldMk cId="725351787" sldId="523"/>
            <ac:spMk id="2" creationId="{81ADB842-A632-4C5E-BDC6-1111E275F1A5}"/>
          </ac:spMkLst>
        </pc:spChg>
        <pc:spChg chg="mod">
          <ac:chgData name="Ivan Monich" userId="df37b809a6939972" providerId="LiveId" clId="{BD9E0089-A46E-44B5-93B9-6D196315331A}" dt="2019-03-18T11:52:53.798" v="149" actId="113"/>
          <ac:spMkLst>
            <pc:docMk/>
            <pc:sldMk cId="725351787" sldId="523"/>
            <ac:spMk id="3" creationId="{03C5F97D-3B73-43E5-8C8B-1713F6AC56DD}"/>
          </ac:spMkLst>
        </pc:spChg>
      </pc:sldChg>
      <pc:sldChg chg="modSp add">
        <pc:chgData name="Ivan Monich" userId="df37b809a6939972" providerId="LiveId" clId="{BD9E0089-A46E-44B5-93B9-6D196315331A}" dt="2019-03-18T11:53:43.160" v="154" actId="113"/>
        <pc:sldMkLst>
          <pc:docMk/>
          <pc:sldMk cId="1084606813" sldId="524"/>
        </pc:sldMkLst>
        <pc:spChg chg="mod">
          <ac:chgData name="Ivan Monich" userId="df37b809a6939972" providerId="LiveId" clId="{BD9E0089-A46E-44B5-93B9-6D196315331A}" dt="2019-03-18T11:53:28.875" v="152" actId="207"/>
          <ac:spMkLst>
            <pc:docMk/>
            <pc:sldMk cId="1084606813" sldId="524"/>
            <ac:spMk id="2" creationId="{81ADB842-A632-4C5E-BDC6-1111E275F1A5}"/>
          </ac:spMkLst>
        </pc:spChg>
        <pc:spChg chg="mod">
          <ac:chgData name="Ivan Monich" userId="df37b809a6939972" providerId="LiveId" clId="{BD9E0089-A46E-44B5-93B9-6D196315331A}" dt="2019-03-18T11:53:43.160" v="154" actId="113"/>
          <ac:spMkLst>
            <pc:docMk/>
            <pc:sldMk cId="1084606813" sldId="524"/>
            <ac:spMk id="3" creationId="{03C5F97D-3B73-43E5-8C8B-1713F6AC56DD}"/>
          </ac:spMkLst>
        </pc:spChg>
      </pc:sldChg>
      <pc:sldChg chg="modSp add">
        <pc:chgData name="Ivan Monich" userId="df37b809a6939972" providerId="LiveId" clId="{BD9E0089-A46E-44B5-93B9-6D196315331A}" dt="2019-03-18T11:54:09.266" v="156" actId="113"/>
        <pc:sldMkLst>
          <pc:docMk/>
          <pc:sldMk cId="3306980167" sldId="525"/>
        </pc:sldMkLst>
        <pc:spChg chg="mod">
          <ac:chgData name="Ivan Monich" userId="df37b809a6939972" providerId="LiveId" clId="{BD9E0089-A46E-44B5-93B9-6D196315331A}" dt="2019-03-18T11:54:09.266" v="156" actId="113"/>
          <ac:spMkLst>
            <pc:docMk/>
            <pc:sldMk cId="3306980167" sldId="525"/>
            <ac:spMk id="3" creationId="{03C5F97D-3B73-43E5-8C8B-1713F6AC56DD}"/>
          </ac:spMkLst>
        </pc:spChg>
      </pc:sldChg>
      <pc:sldChg chg="addSp modSp add">
        <pc:chgData name="Ivan Monich" userId="df37b809a6939972" providerId="LiveId" clId="{BD9E0089-A46E-44B5-93B9-6D196315331A}" dt="2019-03-18T11:57:28.315" v="228" actId="20577"/>
        <pc:sldMkLst>
          <pc:docMk/>
          <pc:sldMk cId="1858046824" sldId="526"/>
        </pc:sldMkLst>
        <pc:spChg chg="mod">
          <ac:chgData name="Ivan Monich" userId="df37b809a6939972" providerId="LiveId" clId="{BD9E0089-A46E-44B5-93B9-6D196315331A}" dt="2019-03-18T11:57:28.315" v="228" actId="20577"/>
          <ac:spMkLst>
            <pc:docMk/>
            <pc:sldMk cId="1858046824" sldId="526"/>
            <ac:spMk id="3" creationId="{03C5F97D-3B73-43E5-8C8B-1713F6AC56DD}"/>
          </ac:spMkLst>
        </pc:spChg>
        <pc:picChg chg="add mod">
          <ac:chgData name="Ivan Monich" userId="df37b809a6939972" providerId="LiveId" clId="{BD9E0089-A46E-44B5-93B9-6D196315331A}" dt="2019-03-18T11:56:47.155" v="158" actId="1076"/>
          <ac:picMkLst>
            <pc:docMk/>
            <pc:sldMk cId="1858046824" sldId="526"/>
            <ac:picMk id="4" creationId="{33950A7C-D7A0-4DD1-85B0-D41780A08A1B}"/>
          </ac:picMkLst>
        </pc:picChg>
      </pc:sldChg>
      <pc:sldChg chg="modSp add">
        <pc:chgData name="Ivan Monich" userId="df37b809a6939972" providerId="LiveId" clId="{BD9E0089-A46E-44B5-93B9-6D196315331A}" dt="2019-03-18T11:59:11.232" v="232" actId="113"/>
        <pc:sldMkLst>
          <pc:docMk/>
          <pc:sldMk cId="3538420321" sldId="527"/>
        </pc:sldMkLst>
        <pc:spChg chg="mod">
          <ac:chgData name="Ivan Monich" userId="df37b809a6939972" providerId="LiveId" clId="{BD9E0089-A46E-44B5-93B9-6D196315331A}" dt="2019-03-18T11:59:11.232" v="232" actId="113"/>
          <ac:spMkLst>
            <pc:docMk/>
            <pc:sldMk cId="3538420321" sldId="527"/>
            <ac:spMk id="3" creationId="{03C5F97D-3B73-43E5-8C8B-1713F6AC56DD}"/>
          </ac:spMkLst>
        </pc:spChg>
      </pc:sldChg>
      <pc:sldChg chg="modSp add">
        <pc:chgData name="Ivan Monich" userId="df37b809a6939972" providerId="LiveId" clId="{BD9E0089-A46E-44B5-93B9-6D196315331A}" dt="2019-03-18T11:59:32.530" v="234" actId="113"/>
        <pc:sldMkLst>
          <pc:docMk/>
          <pc:sldMk cId="272617812" sldId="528"/>
        </pc:sldMkLst>
        <pc:spChg chg="mod">
          <ac:chgData name="Ivan Monich" userId="df37b809a6939972" providerId="LiveId" clId="{BD9E0089-A46E-44B5-93B9-6D196315331A}" dt="2019-03-18T11:59:32.530" v="234" actId="113"/>
          <ac:spMkLst>
            <pc:docMk/>
            <pc:sldMk cId="272617812" sldId="528"/>
            <ac:spMk id="3" creationId="{03C5F97D-3B73-43E5-8C8B-1713F6AC56DD}"/>
          </ac:spMkLst>
        </pc:spChg>
      </pc:sldChg>
      <pc:sldChg chg="modSp add">
        <pc:chgData name="Ivan Monich" userId="df37b809a6939972" providerId="LiveId" clId="{BD9E0089-A46E-44B5-93B9-6D196315331A}" dt="2019-03-18T12:01:52.258" v="241" actId="113"/>
        <pc:sldMkLst>
          <pc:docMk/>
          <pc:sldMk cId="701772735" sldId="529"/>
        </pc:sldMkLst>
        <pc:spChg chg="mod">
          <ac:chgData name="Ivan Monich" userId="df37b809a6939972" providerId="LiveId" clId="{BD9E0089-A46E-44B5-93B9-6D196315331A}" dt="2019-03-18T11:59:58.745" v="236" actId="207"/>
          <ac:spMkLst>
            <pc:docMk/>
            <pc:sldMk cId="701772735" sldId="529"/>
            <ac:spMk id="2" creationId="{81ADB842-A632-4C5E-BDC6-1111E275F1A5}"/>
          </ac:spMkLst>
        </pc:spChg>
        <pc:spChg chg="mod">
          <ac:chgData name="Ivan Monich" userId="df37b809a6939972" providerId="LiveId" clId="{BD9E0089-A46E-44B5-93B9-6D196315331A}" dt="2019-03-18T12:01:52.258" v="241" actId="113"/>
          <ac:spMkLst>
            <pc:docMk/>
            <pc:sldMk cId="701772735" sldId="529"/>
            <ac:spMk id="3" creationId="{03C5F97D-3B73-43E5-8C8B-1713F6AC56DD}"/>
          </ac:spMkLst>
        </pc:spChg>
      </pc:sldChg>
      <pc:sldChg chg="modSp add">
        <pc:chgData name="Ivan Monich" userId="df37b809a6939972" providerId="LiveId" clId="{BD9E0089-A46E-44B5-93B9-6D196315331A}" dt="2019-03-18T12:02:50.373" v="246" actId="113"/>
        <pc:sldMkLst>
          <pc:docMk/>
          <pc:sldMk cId="2525242344" sldId="530"/>
        </pc:sldMkLst>
        <pc:spChg chg="mod">
          <ac:chgData name="Ivan Monich" userId="df37b809a6939972" providerId="LiveId" clId="{BD9E0089-A46E-44B5-93B9-6D196315331A}" dt="2019-03-18T12:02:50.373" v="246" actId="113"/>
          <ac:spMkLst>
            <pc:docMk/>
            <pc:sldMk cId="2525242344" sldId="530"/>
            <ac:spMk id="3" creationId="{03C5F97D-3B73-43E5-8C8B-1713F6AC56DD}"/>
          </ac:spMkLst>
        </pc:spChg>
      </pc:sldChg>
      <pc:sldChg chg="modSp add">
        <pc:chgData name="Ivan Monich" userId="df37b809a6939972" providerId="LiveId" clId="{BD9E0089-A46E-44B5-93B9-6D196315331A}" dt="2019-03-18T12:04:43.394" v="254" actId="20577"/>
        <pc:sldMkLst>
          <pc:docMk/>
          <pc:sldMk cId="49085417" sldId="531"/>
        </pc:sldMkLst>
        <pc:spChg chg="mod">
          <ac:chgData name="Ivan Monich" userId="df37b809a6939972" providerId="LiveId" clId="{BD9E0089-A46E-44B5-93B9-6D196315331A}" dt="2019-03-18T12:04:43.394" v="254" actId="20577"/>
          <ac:spMkLst>
            <pc:docMk/>
            <pc:sldMk cId="49085417" sldId="531"/>
            <ac:spMk id="2" creationId="{81ADB842-A632-4C5E-BDC6-1111E275F1A5}"/>
          </ac:spMkLst>
        </pc:spChg>
        <pc:spChg chg="mod">
          <ac:chgData name="Ivan Monich" userId="df37b809a6939972" providerId="LiveId" clId="{BD9E0089-A46E-44B5-93B9-6D196315331A}" dt="2019-03-18T12:04:11.722" v="247"/>
          <ac:spMkLst>
            <pc:docMk/>
            <pc:sldMk cId="49085417" sldId="531"/>
            <ac:spMk id="3" creationId="{03C5F97D-3B73-43E5-8C8B-1713F6AC56DD}"/>
          </ac:spMkLst>
        </pc:spChg>
      </pc:sldChg>
      <pc:sldChg chg="modSp add">
        <pc:chgData name="Ivan Monich" userId="df37b809a6939972" providerId="LiveId" clId="{BD9E0089-A46E-44B5-93B9-6D196315331A}" dt="2019-03-18T12:05:50.461" v="270" actId="113"/>
        <pc:sldMkLst>
          <pc:docMk/>
          <pc:sldMk cId="2952933334" sldId="532"/>
        </pc:sldMkLst>
        <pc:spChg chg="mod">
          <ac:chgData name="Ivan Monich" userId="df37b809a6939972" providerId="LiveId" clId="{BD9E0089-A46E-44B5-93B9-6D196315331A}" dt="2019-03-18T12:05:24.806" v="258" actId="207"/>
          <ac:spMkLst>
            <pc:docMk/>
            <pc:sldMk cId="2952933334" sldId="532"/>
            <ac:spMk id="2" creationId="{81ADB842-A632-4C5E-BDC6-1111E275F1A5}"/>
          </ac:spMkLst>
        </pc:spChg>
        <pc:spChg chg="mod">
          <ac:chgData name="Ivan Monich" userId="df37b809a6939972" providerId="LiveId" clId="{BD9E0089-A46E-44B5-93B9-6D196315331A}" dt="2019-03-18T12:05:50.461" v="270" actId="113"/>
          <ac:spMkLst>
            <pc:docMk/>
            <pc:sldMk cId="2952933334" sldId="532"/>
            <ac:spMk id="3" creationId="{03C5F97D-3B73-43E5-8C8B-1713F6AC56DD}"/>
          </ac:spMkLst>
        </pc:spChg>
      </pc:sldChg>
      <pc:sldChg chg="modSp add">
        <pc:chgData name="Ivan Monich" userId="df37b809a6939972" providerId="LiveId" clId="{BD9E0089-A46E-44B5-93B9-6D196315331A}" dt="2019-03-18T12:09:10.799" v="358" actId="20577"/>
        <pc:sldMkLst>
          <pc:docMk/>
          <pc:sldMk cId="2632636361" sldId="533"/>
        </pc:sldMkLst>
        <pc:spChg chg="mod">
          <ac:chgData name="Ivan Monich" userId="df37b809a6939972" providerId="LiveId" clId="{BD9E0089-A46E-44B5-93B9-6D196315331A}" dt="2019-03-18T12:09:10.799" v="358" actId="20577"/>
          <ac:spMkLst>
            <pc:docMk/>
            <pc:sldMk cId="2632636361" sldId="533"/>
            <ac:spMk id="2" creationId="{81ADB842-A632-4C5E-BDC6-1111E275F1A5}"/>
          </ac:spMkLst>
        </pc:spChg>
        <pc:spChg chg="mod">
          <ac:chgData name="Ivan Monich" userId="df37b809a6939972" providerId="LiveId" clId="{BD9E0089-A46E-44B5-93B9-6D196315331A}" dt="2019-03-18T12:08:57.795" v="335" actId="113"/>
          <ac:spMkLst>
            <pc:docMk/>
            <pc:sldMk cId="2632636361" sldId="533"/>
            <ac:spMk id="3" creationId="{03C5F97D-3B73-43E5-8C8B-1713F6AC56DD}"/>
          </ac:spMkLst>
        </pc:spChg>
      </pc:sldChg>
      <pc:sldChg chg="addSp modSp add">
        <pc:chgData name="Ivan Monich" userId="df37b809a6939972" providerId="LiveId" clId="{BD9E0089-A46E-44B5-93B9-6D196315331A}" dt="2019-03-18T12:10:19.597" v="363" actId="1076"/>
        <pc:sldMkLst>
          <pc:docMk/>
          <pc:sldMk cId="2053134826" sldId="534"/>
        </pc:sldMkLst>
        <pc:picChg chg="add mod">
          <ac:chgData name="Ivan Monich" userId="df37b809a6939972" providerId="LiveId" clId="{BD9E0089-A46E-44B5-93B9-6D196315331A}" dt="2019-03-18T12:10:19.597" v="363" actId="1076"/>
          <ac:picMkLst>
            <pc:docMk/>
            <pc:sldMk cId="2053134826" sldId="534"/>
            <ac:picMk id="4" creationId="{D6D6B873-0A62-4B24-B549-0886AF208002}"/>
          </ac:picMkLst>
        </pc:picChg>
        <pc:picChg chg="add mod">
          <ac:chgData name="Ivan Monich" userId="df37b809a6939972" providerId="LiveId" clId="{BD9E0089-A46E-44B5-93B9-6D196315331A}" dt="2019-03-18T12:10:13.613" v="362" actId="1076"/>
          <ac:picMkLst>
            <pc:docMk/>
            <pc:sldMk cId="2053134826" sldId="534"/>
            <ac:picMk id="6" creationId="{E6D21734-6694-47B4-B2C8-19D0C0CDC238}"/>
          </ac:picMkLst>
        </pc:picChg>
      </pc:sldChg>
      <pc:sldChg chg="modSp add ord">
        <pc:chgData name="Ivan Monich" userId="df37b809a6939972" providerId="LiveId" clId="{BD9E0089-A46E-44B5-93B9-6D196315331A}" dt="2019-03-18T12:07:00.349" v="332"/>
        <pc:sldMkLst>
          <pc:docMk/>
          <pc:sldMk cId="797083705" sldId="535"/>
        </pc:sldMkLst>
        <pc:spChg chg="mod">
          <ac:chgData name="Ivan Monich" userId="df37b809a6939972" providerId="LiveId" clId="{BD9E0089-A46E-44B5-93B9-6D196315331A}" dt="2019-03-18T12:06:52.442" v="331" actId="207"/>
          <ac:spMkLst>
            <pc:docMk/>
            <pc:sldMk cId="797083705" sldId="535"/>
            <ac:spMk id="2" creationId="{81ADB842-A632-4C5E-BDC6-1111E275F1A5}"/>
          </ac:spMkLst>
        </pc:spChg>
        <pc:spChg chg="mod">
          <ac:chgData name="Ivan Monich" userId="df37b809a6939972" providerId="LiveId" clId="{BD9E0089-A46E-44B5-93B9-6D196315331A}" dt="2019-03-18T12:06:46.593" v="329" actId="113"/>
          <ac:spMkLst>
            <pc:docMk/>
            <pc:sldMk cId="797083705" sldId="535"/>
            <ac:spMk id="3" creationId="{03C5F97D-3B73-43E5-8C8B-1713F6AC56DD}"/>
          </ac:spMkLst>
        </pc:spChg>
      </pc:sldChg>
      <pc:sldChg chg="modSp add del">
        <pc:chgData name="Ivan Monich" userId="df37b809a6939972" providerId="LiveId" clId="{BD9E0089-A46E-44B5-93B9-6D196315331A}" dt="2019-03-18T12:34:49.687" v="467" actId="2696"/>
        <pc:sldMkLst>
          <pc:docMk/>
          <pc:sldMk cId="1031777604" sldId="536"/>
        </pc:sldMkLst>
        <pc:spChg chg="mod">
          <ac:chgData name="Ivan Monich" userId="df37b809a6939972" providerId="LiveId" clId="{BD9E0089-A46E-44B5-93B9-6D196315331A}" dt="2019-03-18T12:17:50.593" v="441" actId="207"/>
          <ac:spMkLst>
            <pc:docMk/>
            <pc:sldMk cId="1031777604" sldId="536"/>
            <ac:spMk id="2" creationId="{81ADB842-A632-4C5E-BDC6-1111E275F1A5}"/>
          </ac:spMkLst>
        </pc:spChg>
        <pc:spChg chg="mod">
          <ac:chgData name="Ivan Monich" userId="df37b809a6939972" providerId="LiveId" clId="{BD9E0089-A46E-44B5-93B9-6D196315331A}" dt="2019-03-18T12:17:43.706" v="436" actId="113"/>
          <ac:spMkLst>
            <pc:docMk/>
            <pc:sldMk cId="1031777604" sldId="536"/>
            <ac:spMk id="3" creationId="{03C5F97D-3B73-43E5-8C8B-1713F6AC56DD}"/>
          </ac:spMkLst>
        </pc:spChg>
      </pc:sldChg>
      <pc:sldChg chg="modSp add ord">
        <pc:chgData name="Ivan Monich" userId="df37b809a6939972" providerId="LiveId" clId="{BD9E0089-A46E-44B5-93B9-6D196315331A}" dt="2019-03-18T12:12:43.845" v="382" actId="113"/>
        <pc:sldMkLst>
          <pc:docMk/>
          <pc:sldMk cId="2998154199" sldId="537"/>
        </pc:sldMkLst>
        <pc:spChg chg="mod">
          <ac:chgData name="Ivan Monich" userId="df37b809a6939972" providerId="LiveId" clId="{BD9E0089-A46E-44B5-93B9-6D196315331A}" dt="2019-03-18T12:12:11.686" v="369" actId="207"/>
          <ac:spMkLst>
            <pc:docMk/>
            <pc:sldMk cId="2998154199" sldId="537"/>
            <ac:spMk id="2" creationId="{81ADB842-A632-4C5E-BDC6-1111E275F1A5}"/>
          </ac:spMkLst>
        </pc:spChg>
        <pc:spChg chg="mod">
          <ac:chgData name="Ivan Monich" userId="df37b809a6939972" providerId="LiveId" clId="{BD9E0089-A46E-44B5-93B9-6D196315331A}" dt="2019-03-18T12:12:43.845" v="382" actId="113"/>
          <ac:spMkLst>
            <pc:docMk/>
            <pc:sldMk cId="2998154199" sldId="537"/>
            <ac:spMk id="3" creationId="{03C5F97D-3B73-43E5-8C8B-1713F6AC56DD}"/>
          </ac:spMkLst>
        </pc:spChg>
      </pc:sldChg>
      <pc:sldChg chg="modSp add ord">
        <pc:chgData name="Ivan Monich" userId="df37b809a6939972" providerId="LiveId" clId="{BD9E0089-A46E-44B5-93B9-6D196315331A}" dt="2019-03-18T12:13:18.659" v="393" actId="113"/>
        <pc:sldMkLst>
          <pc:docMk/>
          <pc:sldMk cId="3204532844" sldId="538"/>
        </pc:sldMkLst>
        <pc:spChg chg="mod">
          <ac:chgData name="Ivan Monich" userId="df37b809a6939972" providerId="LiveId" clId="{BD9E0089-A46E-44B5-93B9-6D196315331A}" dt="2019-03-18T12:13:14.463" v="392" actId="20577"/>
          <ac:spMkLst>
            <pc:docMk/>
            <pc:sldMk cId="3204532844" sldId="538"/>
            <ac:spMk id="2" creationId="{81ADB842-A632-4C5E-BDC6-1111E275F1A5}"/>
          </ac:spMkLst>
        </pc:spChg>
        <pc:spChg chg="mod">
          <ac:chgData name="Ivan Monich" userId="df37b809a6939972" providerId="LiveId" clId="{BD9E0089-A46E-44B5-93B9-6D196315331A}" dt="2019-03-18T12:13:18.659" v="393" actId="113"/>
          <ac:spMkLst>
            <pc:docMk/>
            <pc:sldMk cId="3204532844" sldId="538"/>
            <ac:spMk id="3" creationId="{03C5F97D-3B73-43E5-8C8B-1713F6AC56DD}"/>
          </ac:spMkLst>
        </pc:spChg>
      </pc:sldChg>
      <pc:sldChg chg="modSp add ord">
        <pc:chgData name="Ivan Monich" userId="df37b809a6939972" providerId="LiveId" clId="{BD9E0089-A46E-44B5-93B9-6D196315331A}" dt="2019-03-18T12:15:26.544" v="419" actId="113"/>
        <pc:sldMkLst>
          <pc:docMk/>
          <pc:sldMk cId="3973422913" sldId="539"/>
        </pc:sldMkLst>
        <pc:spChg chg="mod">
          <ac:chgData name="Ivan Monich" userId="df37b809a6939972" providerId="LiveId" clId="{BD9E0089-A46E-44B5-93B9-6D196315331A}" dt="2019-03-18T12:14:15.485" v="403"/>
          <ac:spMkLst>
            <pc:docMk/>
            <pc:sldMk cId="3973422913" sldId="539"/>
            <ac:spMk id="2" creationId="{81ADB842-A632-4C5E-BDC6-1111E275F1A5}"/>
          </ac:spMkLst>
        </pc:spChg>
        <pc:spChg chg="mod">
          <ac:chgData name="Ivan Monich" userId="df37b809a6939972" providerId="LiveId" clId="{BD9E0089-A46E-44B5-93B9-6D196315331A}" dt="2019-03-18T12:15:26.544" v="419" actId="113"/>
          <ac:spMkLst>
            <pc:docMk/>
            <pc:sldMk cId="3973422913" sldId="539"/>
            <ac:spMk id="3" creationId="{03C5F97D-3B73-43E5-8C8B-1713F6AC56DD}"/>
          </ac:spMkLst>
        </pc:spChg>
      </pc:sldChg>
      <pc:sldChg chg="modSp add ord">
        <pc:chgData name="Ivan Monich" userId="df37b809a6939972" providerId="LiveId" clId="{BD9E0089-A46E-44B5-93B9-6D196315331A}" dt="2019-03-18T12:15:11.629" v="417" actId="113"/>
        <pc:sldMkLst>
          <pc:docMk/>
          <pc:sldMk cId="3910324459" sldId="540"/>
        </pc:sldMkLst>
        <pc:spChg chg="mod">
          <ac:chgData name="Ivan Monich" userId="df37b809a6939972" providerId="LiveId" clId="{BD9E0089-A46E-44B5-93B9-6D196315331A}" dt="2019-03-18T12:14:17.701" v="404"/>
          <ac:spMkLst>
            <pc:docMk/>
            <pc:sldMk cId="3910324459" sldId="540"/>
            <ac:spMk id="2" creationId="{81ADB842-A632-4C5E-BDC6-1111E275F1A5}"/>
          </ac:spMkLst>
        </pc:spChg>
        <pc:spChg chg="mod">
          <ac:chgData name="Ivan Monich" userId="df37b809a6939972" providerId="LiveId" clId="{BD9E0089-A46E-44B5-93B9-6D196315331A}" dt="2019-03-18T12:15:11.629" v="417" actId="113"/>
          <ac:spMkLst>
            <pc:docMk/>
            <pc:sldMk cId="3910324459" sldId="540"/>
            <ac:spMk id="3" creationId="{03C5F97D-3B73-43E5-8C8B-1713F6AC56DD}"/>
          </ac:spMkLst>
        </pc:spChg>
      </pc:sldChg>
      <pc:sldChg chg="modSp add ord">
        <pc:chgData name="Ivan Monich" userId="df37b809a6939972" providerId="LiveId" clId="{BD9E0089-A46E-44B5-93B9-6D196315331A}" dt="2019-03-18T12:14:39.486" v="409" actId="113"/>
        <pc:sldMkLst>
          <pc:docMk/>
          <pc:sldMk cId="4110783198" sldId="541"/>
        </pc:sldMkLst>
        <pc:spChg chg="mod">
          <ac:chgData name="Ivan Monich" userId="df37b809a6939972" providerId="LiveId" clId="{BD9E0089-A46E-44B5-93B9-6D196315331A}" dt="2019-03-18T12:14:20.123" v="405"/>
          <ac:spMkLst>
            <pc:docMk/>
            <pc:sldMk cId="4110783198" sldId="541"/>
            <ac:spMk id="2" creationId="{81ADB842-A632-4C5E-BDC6-1111E275F1A5}"/>
          </ac:spMkLst>
        </pc:spChg>
        <pc:spChg chg="mod">
          <ac:chgData name="Ivan Monich" userId="df37b809a6939972" providerId="LiveId" clId="{BD9E0089-A46E-44B5-93B9-6D196315331A}" dt="2019-03-18T12:14:39.486" v="409" actId="113"/>
          <ac:spMkLst>
            <pc:docMk/>
            <pc:sldMk cId="4110783198" sldId="541"/>
            <ac:spMk id="3" creationId="{03C5F97D-3B73-43E5-8C8B-1713F6AC56DD}"/>
          </ac:spMkLst>
        </pc:spChg>
      </pc:sldChg>
      <pc:sldChg chg="addSp delSp modSp add modAnim">
        <pc:chgData name="Ivan Monich" userId="df37b809a6939972" providerId="LiveId" clId="{BD9E0089-A46E-44B5-93B9-6D196315331A}" dt="2019-03-18T12:35:35.494" v="472" actId="14100"/>
        <pc:sldMkLst>
          <pc:docMk/>
          <pc:sldMk cId="3306427721" sldId="542"/>
        </pc:sldMkLst>
        <pc:spChg chg="add del mod">
          <ac:chgData name="Ivan Monich" userId="df37b809a6939972" providerId="LiveId" clId="{BD9E0089-A46E-44B5-93B9-6D196315331A}" dt="2019-03-18T12:30:34.584" v="446"/>
          <ac:spMkLst>
            <pc:docMk/>
            <pc:sldMk cId="3306427721" sldId="542"/>
            <ac:spMk id="2" creationId="{81ADB842-A632-4C5E-BDC6-1111E275F1A5}"/>
          </ac:spMkLst>
        </pc:spChg>
        <pc:spChg chg="del">
          <ac:chgData name="Ivan Monich" userId="df37b809a6939972" providerId="LiveId" clId="{BD9E0089-A46E-44B5-93B9-6D196315331A}" dt="2019-03-18T12:35:29.414" v="470"/>
          <ac:spMkLst>
            <pc:docMk/>
            <pc:sldMk cId="3306427721" sldId="542"/>
            <ac:spMk id="3" creationId="{03C5F97D-3B73-43E5-8C8B-1713F6AC56DD}"/>
          </ac:spMkLst>
        </pc:spChg>
        <pc:spChg chg="add del mod">
          <ac:chgData name="Ivan Monich" userId="df37b809a6939972" providerId="LiveId" clId="{BD9E0089-A46E-44B5-93B9-6D196315331A}" dt="2019-03-18T12:30:10.169" v="445"/>
          <ac:spMkLst>
            <pc:docMk/>
            <pc:sldMk cId="3306427721" sldId="542"/>
            <ac:spMk id="4" creationId="{E9478501-FB45-45C8-9865-3F3120135C4B}"/>
          </ac:spMkLst>
        </pc:spChg>
        <pc:picChg chg="add mod">
          <ac:chgData name="Ivan Monich" userId="df37b809a6939972" providerId="LiveId" clId="{BD9E0089-A46E-44B5-93B9-6D196315331A}" dt="2019-03-18T12:35:35.494" v="472" actId="14100"/>
          <ac:picMkLst>
            <pc:docMk/>
            <pc:sldMk cId="3306427721" sldId="542"/>
            <ac:picMk id="6" creationId="{0F6E6F76-8268-4810-89CD-5BDA16A89781}"/>
          </ac:picMkLst>
        </pc:picChg>
      </pc:sldChg>
      <pc:sldChg chg="addSp delSp modSp add modAnim">
        <pc:chgData name="Ivan Monich" userId="df37b809a6939972" providerId="LiveId" clId="{BD9E0089-A46E-44B5-93B9-6D196315331A}" dt="2019-03-18T12:36:01.280" v="475" actId="14100"/>
        <pc:sldMkLst>
          <pc:docMk/>
          <pc:sldMk cId="1115235648" sldId="543"/>
        </pc:sldMkLst>
        <pc:spChg chg="mod">
          <ac:chgData name="Ivan Monich" userId="df37b809a6939972" providerId="LiveId" clId="{BD9E0089-A46E-44B5-93B9-6D196315331A}" dt="2019-03-18T12:31:19.372" v="449" actId="207"/>
          <ac:spMkLst>
            <pc:docMk/>
            <pc:sldMk cId="1115235648" sldId="543"/>
            <ac:spMk id="2" creationId="{81ADB842-A632-4C5E-BDC6-1111E275F1A5}"/>
          </ac:spMkLst>
        </pc:spChg>
        <pc:spChg chg="del">
          <ac:chgData name="Ivan Monich" userId="df37b809a6939972" providerId="LiveId" clId="{BD9E0089-A46E-44B5-93B9-6D196315331A}" dt="2019-03-18T12:35:56.438" v="473"/>
          <ac:spMkLst>
            <pc:docMk/>
            <pc:sldMk cId="1115235648" sldId="543"/>
            <ac:spMk id="3" creationId="{03C5F97D-3B73-43E5-8C8B-1713F6AC56DD}"/>
          </ac:spMkLst>
        </pc:spChg>
        <pc:picChg chg="add mod">
          <ac:chgData name="Ivan Monich" userId="df37b809a6939972" providerId="LiveId" clId="{BD9E0089-A46E-44B5-93B9-6D196315331A}" dt="2019-03-18T12:36:01.280" v="475" actId="14100"/>
          <ac:picMkLst>
            <pc:docMk/>
            <pc:sldMk cId="1115235648" sldId="543"/>
            <ac:picMk id="4" creationId="{098CBC24-F811-47B3-B267-166E52257809}"/>
          </ac:picMkLst>
        </pc:picChg>
      </pc:sldChg>
      <pc:sldChg chg="addSp modSp add ord">
        <pc:chgData name="Ivan Monich" userId="df37b809a6939972" providerId="LiveId" clId="{BD9E0089-A46E-44B5-93B9-6D196315331A}" dt="2019-03-18T12:34:42.393" v="466" actId="113"/>
        <pc:sldMkLst>
          <pc:docMk/>
          <pc:sldMk cId="3030110874" sldId="544"/>
        </pc:sldMkLst>
        <pc:spChg chg="mod">
          <ac:chgData name="Ivan Monich" userId="df37b809a6939972" providerId="LiveId" clId="{BD9E0089-A46E-44B5-93B9-6D196315331A}" dt="2019-03-18T12:34:42.393" v="466" actId="113"/>
          <ac:spMkLst>
            <pc:docMk/>
            <pc:sldMk cId="3030110874" sldId="544"/>
            <ac:spMk id="2" creationId="{81ADB842-A632-4C5E-BDC6-1111E275F1A5}"/>
          </ac:spMkLst>
        </pc:spChg>
        <pc:spChg chg="mod">
          <ac:chgData name="Ivan Monich" userId="df37b809a6939972" providerId="LiveId" clId="{BD9E0089-A46E-44B5-93B9-6D196315331A}" dt="2019-03-18T12:34:13.761" v="456" actId="20577"/>
          <ac:spMkLst>
            <pc:docMk/>
            <pc:sldMk cId="3030110874" sldId="544"/>
            <ac:spMk id="3" creationId="{03C5F97D-3B73-43E5-8C8B-1713F6AC56DD}"/>
          </ac:spMkLst>
        </pc:spChg>
        <pc:picChg chg="add mod">
          <ac:chgData name="Ivan Monich" userId="df37b809a6939972" providerId="LiveId" clId="{BD9E0089-A46E-44B5-93B9-6D196315331A}" dt="2019-03-18T12:33:40.704" v="452" actId="1076"/>
          <ac:picMkLst>
            <pc:docMk/>
            <pc:sldMk cId="3030110874" sldId="544"/>
            <ac:picMk id="3074" creationId="{CD55B467-273C-410A-B1E3-D71A480A5BBD}"/>
          </ac:picMkLst>
        </pc:picChg>
      </pc:sldChg>
      <pc:sldChg chg="modSp add">
        <pc:chgData name="Ivan Monich" userId="df37b809a6939972" providerId="LiveId" clId="{BD9E0089-A46E-44B5-93B9-6D196315331A}" dt="2019-03-18T12:36:46.378" v="499" actId="20577"/>
        <pc:sldMkLst>
          <pc:docMk/>
          <pc:sldMk cId="3810548805" sldId="545"/>
        </pc:sldMkLst>
        <pc:spChg chg="mod">
          <ac:chgData name="Ivan Monich" userId="df37b809a6939972" providerId="LiveId" clId="{BD9E0089-A46E-44B5-93B9-6D196315331A}" dt="2019-03-18T12:36:46.378" v="499" actId="20577"/>
          <ac:spMkLst>
            <pc:docMk/>
            <pc:sldMk cId="3810548805" sldId="545"/>
            <ac:spMk id="2" creationId="{81ADB842-A632-4C5E-BDC6-1111E275F1A5}"/>
          </ac:spMkLst>
        </pc:spChg>
      </pc:sldChg>
      <pc:sldChg chg="add del">
        <pc:chgData name="Ivan Monich" userId="df37b809a6939972" providerId="LiveId" clId="{BD9E0089-A46E-44B5-93B9-6D196315331A}" dt="2019-03-18T12:34:56.746" v="468" actId="2696"/>
        <pc:sldMkLst>
          <pc:docMk/>
          <pc:sldMk cId="254343852" sldId="546"/>
        </pc:sldMkLst>
      </pc:sldChg>
      <pc:sldChg chg="add del">
        <pc:chgData name="Ivan Monich" userId="df37b809a6939972" providerId="LiveId" clId="{BD9E0089-A46E-44B5-93B9-6D196315331A}" dt="2019-03-18T12:34:58.111" v="469" actId="2696"/>
        <pc:sldMkLst>
          <pc:docMk/>
          <pc:sldMk cId="1554362922" sldId="547"/>
        </pc:sldMkLst>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10/29/2019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10/29/2019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Mine\Nanning%20Normal%20University%202019\Marketing\Videos\04%20The%20Founding%20of%20a%20Chewing%20Gum%20Empire%20Wrigley%20and%20His%20Freebies.mp4" TargetMode="External"/><Relationship Id="rId1" Type="http://schemas.microsoft.com/office/2007/relationships/media" Target="file:///H:\Mine\Nanning%20Normal%20University%202019\Marketing\Videos\04%20The%20Founding%20of%20a%20Chewing%20Gum%20Empire%20Wrigley%20and%20His%20Freebies.mp4" TargetMode="External"/><Relationship Id="rId5" Type="http://schemas.openxmlformats.org/officeDocument/2006/relationships/image" Target="../media/image9.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Mine\Nanning%20Normal%20University%202019\Marketing\Videos\04%20BUBBLEGUM%20%20How%20Its%20Made.mp4" TargetMode="External"/><Relationship Id="rId1" Type="http://schemas.microsoft.com/office/2007/relationships/media" Target="file:///H:\Mine\Nanning%20Normal%20University%202019\Marketing\Videos\04%20BUBBLEGUM%20%20How%20Its%20Made.mp4" TargetMode="External"/><Relationship Id="rId5" Type="http://schemas.openxmlformats.org/officeDocument/2006/relationships/image" Target="../media/image10.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r>
              <a:rPr lang="en-US" dirty="0"/>
              <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5"/>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The ethical 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b="1" dirty="0"/>
              <a:t>Encouraged by various pressure groups </a:t>
            </a:r>
            <a:r>
              <a:rPr lang="en-GB" sz="2800" dirty="0"/>
              <a:t>and inquisitive media, consumers now want to see </a:t>
            </a:r>
            <a:r>
              <a:rPr lang="en-GB" sz="2800" b="1" dirty="0"/>
              <a:t>greater levels of corporate responsibility, and more transparency in terms of the openness of companies.</a:t>
            </a:r>
            <a:r>
              <a:rPr lang="en-GB" sz="2800" dirty="0"/>
              <a:t> Bad publicity about employee relations, environmental records, marketing practices or customer care and welfare now has </a:t>
            </a:r>
            <a:r>
              <a:rPr lang="en-GB" sz="2800" b="1" dirty="0"/>
              <a:t>the potential to move consumers to vote with their pockets and shun an organisation and its products</a:t>
            </a:r>
            <a:r>
              <a:rPr lang="en-GB" sz="2800" dirty="0"/>
              <a:t>. Corporate social responsibility (CSR) is an all embracing term </a:t>
            </a:r>
            <a:r>
              <a:rPr lang="en-GB" sz="2800" b="1" dirty="0"/>
              <a:t>to guide ethical decision-making within an organisation at whatever level.</a:t>
            </a:r>
            <a:endParaRPr lang="en-US" sz="2800" b="1" dirty="0"/>
          </a:p>
        </p:txBody>
      </p:sp>
    </p:spTree>
    <p:extLst>
      <p:ext uri="{BB962C8B-B14F-4D97-AF65-F5344CB8AC3E}">
        <p14:creationId xmlns:p14="http://schemas.microsoft.com/office/powerpoint/2010/main" val="1358126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The growth of ‘green’ marketing and fair trade initiatives are linked with </a:t>
            </a:r>
            <a:r>
              <a:rPr lang="en-GB" sz="2800" b="1" dirty="0"/>
              <a:t>concerns about the environment and its sustainability</a:t>
            </a:r>
            <a:r>
              <a:rPr lang="en-GB" sz="2800" dirty="0"/>
              <a:t>, but they are also inextricably linked with ethics and the morality of how people are treated. </a:t>
            </a:r>
            <a:endParaRPr lang="en-US" sz="2800" dirty="0"/>
          </a:p>
        </p:txBody>
      </p:sp>
    </p:spTree>
    <p:extLst>
      <p:ext uri="{BB962C8B-B14F-4D97-AF65-F5344CB8AC3E}">
        <p14:creationId xmlns:p14="http://schemas.microsoft.com/office/powerpoint/2010/main" val="35349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Cheating?</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The problem is, however, that most organisations are keen to establish their green and ethical credentials but it can be difficult to distinguish ‘greenwash’ from reality. </a:t>
            </a:r>
            <a:r>
              <a:rPr lang="en-GB" sz="2800" b="1" dirty="0" err="1"/>
              <a:t>Easyjet</a:t>
            </a:r>
            <a:r>
              <a:rPr lang="en-GB" sz="2800" b="1" dirty="0"/>
              <a:t>, for example, claimed that it is greener to travel by plane</a:t>
            </a:r>
            <a:r>
              <a:rPr lang="en-GB" sz="2800" dirty="0"/>
              <a:t> rather than car, but that proved to be true only if the calculations were done on </a:t>
            </a:r>
            <a:r>
              <a:rPr lang="en-GB" sz="2800" b="1" dirty="0"/>
              <a:t>a full plane </a:t>
            </a:r>
            <a:r>
              <a:rPr lang="en-GB" sz="2800" dirty="0"/>
              <a:t>and a </a:t>
            </a:r>
            <a:r>
              <a:rPr lang="en-GB" sz="2800" b="1" dirty="0"/>
              <a:t>car with only one occupant </a:t>
            </a:r>
            <a:r>
              <a:rPr lang="en-GB" sz="2800" dirty="0"/>
              <a:t>(</a:t>
            </a:r>
            <a:r>
              <a:rPr lang="en-GB" sz="2800" dirty="0" err="1"/>
              <a:t>Randerson</a:t>
            </a:r>
            <a:r>
              <a:rPr lang="en-GB" sz="2800" dirty="0"/>
              <a:t>, 2009)</a:t>
            </a:r>
            <a:endParaRPr lang="en-US" sz="2800" dirty="0"/>
          </a:p>
        </p:txBody>
      </p:sp>
    </p:spTree>
    <p:extLst>
      <p:ext uri="{BB962C8B-B14F-4D97-AF65-F5344CB8AC3E}">
        <p14:creationId xmlns:p14="http://schemas.microsoft.com/office/powerpoint/2010/main" val="3309040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Ethics are negotiable</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The consumer ethics are negotiable</a:t>
            </a:r>
            <a:r>
              <a:rPr lang="en-GB" sz="2800" dirty="0"/>
              <a:t>: the survey suggested that </a:t>
            </a:r>
            <a:r>
              <a:rPr lang="en-GB" sz="2800" b="1" dirty="0"/>
              <a:t>price is a barrier to switching to ‘more ethical’ products</a:t>
            </a:r>
            <a:r>
              <a:rPr lang="en-GB" sz="2800" dirty="0"/>
              <a:t>, especially in a </a:t>
            </a:r>
            <a:r>
              <a:rPr lang="en-GB" sz="2800" b="1" dirty="0"/>
              <a:t>difficult economic environment </a:t>
            </a:r>
            <a:r>
              <a:rPr lang="en-GB" sz="2800" dirty="0"/>
              <a:t>when household finances are stretched. So the marketer faces the tricky task </a:t>
            </a:r>
            <a:r>
              <a:rPr lang="en-GB" sz="2800" b="1" dirty="0"/>
              <a:t>of implementing their own corporate ethical principles on these issues,</a:t>
            </a:r>
            <a:r>
              <a:rPr lang="en-GB" sz="2800" dirty="0"/>
              <a:t> but at a price that will keep the consumer on board.</a:t>
            </a:r>
            <a:endParaRPr lang="en-US" sz="2800" dirty="0"/>
          </a:p>
        </p:txBody>
      </p:sp>
    </p:spTree>
    <p:extLst>
      <p:ext uri="{BB962C8B-B14F-4D97-AF65-F5344CB8AC3E}">
        <p14:creationId xmlns:p14="http://schemas.microsoft.com/office/powerpoint/2010/main" val="550335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noAutofit/>
          </a:bodyPr>
          <a:lstStyle/>
          <a:p>
            <a:r>
              <a:rPr lang="en-GB" sz="2400" dirty="0">
                <a:solidFill>
                  <a:schemeClr val="accent5"/>
                </a:solidFill>
              </a:rPr>
              <a:t>‘We create the perfect environment for our free range hens to run, jump and play, because happy hens lay happy eggs and happy eggs are wonderfully tasty’</a:t>
            </a:r>
            <a:br>
              <a:rPr lang="en-GB" sz="2400" dirty="0">
                <a:solidFill>
                  <a:schemeClr val="accent5"/>
                </a:solidFill>
              </a:rPr>
            </a:br>
            <a:r>
              <a:rPr lang="en-GB" sz="2400" b="1" dirty="0">
                <a:solidFill>
                  <a:schemeClr val="accent5"/>
                </a:solidFill>
              </a:rPr>
              <a:t>read the case study from the page #62</a:t>
            </a:r>
            <a:endParaRPr lang="en-US" sz="2400" b="1" dirty="0">
              <a:solidFill>
                <a:schemeClr val="accent5"/>
              </a:solidFill>
            </a:endParaRPr>
          </a:p>
        </p:txBody>
      </p:sp>
      <p:pic>
        <p:nvPicPr>
          <p:cNvPr id="4" name="Content Placeholder 3">
            <a:extLst>
              <a:ext uri="{FF2B5EF4-FFF2-40B4-BE49-F238E27FC236}">
                <a16:creationId xmlns="" xmlns:a16="http://schemas.microsoft.com/office/drawing/2014/main" id="{636E6368-3225-4CA0-9466-01F7A85F7F69}"/>
              </a:ext>
            </a:extLst>
          </p:cNvPr>
          <p:cNvPicPr>
            <a:picLocks noGrp="1" noChangeAspect="1"/>
          </p:cNvPicPr>
          <p:nvPr>
            <p:ph idx="1"/>
          </p:nvPr>
        </p:nvPicPr>
        <p:blipFill>
          <a:blip r:embed="rId3"/>
          <a:stretch>
            <a:fillRect/>
          </a:stretch>
        </p:blipFill>
        <p:spPr>
          <a:xfrm>
            <a:off x="2109128" y="2530473"/>
            <a:ext cx="7034872" cy="4351338"/>
          </a:xfrm>
          <a:prstGeom prst="rect">
            <a:avLst/>
          </a:prstGeom>
        </p:spPr>
      </p:pic>
    </p:spTree>
    <p:extLst>
      <p:ext uri="{BB962C8B-B14F-4D97-AF65-F5344CB8AC3E}">
        <p14:creationId xmlns:p14="http://schemas.microsoft.com/office/powerpoint/2010/main" val="210718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noAutofit/>
          </a:bodyPr>
          <a:lstStyle/>
          <a:p>
            <a:r>
              <a:rPr lang="en-GB" sz="2400" dirty="0">
                <a:solidFill>
                  <a:schemeClr val="accent5"/>
                </a:solidFill>
              </a:rPr>
              <a:t>‘We create the perfect environment for our free range hens to run, jump and play, because happy hens lay happy eggs and happy eggs are wonderfully tasty’</a:t>
            </a:r>
            <a:br>
              <a:rPr lang="en-GB" sz="2400" dirty="0">
                <a:solidFill>
                  <a:schemeClr val="accent5"/>
                </a:solidFill>
              </a:rPr>
            </a:br>
            <a:r>
              <a:rPr lang="en-GB" sz="2400" b="1" dirty="0">
                <a:solidFill>
                  <a:schemeClr val="accent5"/>
                </a:solidFill>
              </a:rPr>
              <a:t>read the case study from the page #62</a:t>
            </a:r>
            <a:endParaRPr lang="en-US" sz="2400" b="1" dirty="0">
              <a:solidFill>
                <a:schemeClr val="accent5"/>
              </a:solidFill>
            </a:endParaRPr>
          </a:p>
        </p:txBody>
      </p:sp>
      <p:sp>
        <p:nvSpPr>
          <p:cNvPr id="3" name="内容占位符 2"/>
          <p:cNvSpPr>
            <a:spLocks noGrp="1"/>
          </p:cNvSpPr>
          <p:nvPr>
            <p:ph idx="1"/>
          </p:nvPr>
        </p:nvSpPr>
        <p:spPr/>
        <p:txBody>
          <a:bodyPr>
            <a:normAutofit/>
          </a:bodyPr>
          <a:lstStyle/>
          <a:p>
            <a:pPr marL="0" indent="0" algn="just">
              <a:buNone/>
            </a:pPr>
            <a:r>
              <a:rPr lang="en-US" altLang="zh-CN" sz="2800" dirty="0"/>
              <a:t>EU ban on caged eggs</a:t>
            </a:r>
          </a:p>
          <a:p>
            <a:pPr marL="0" indent="0" algn="just">
              <a:buNone/>
            </a:pPr>
            <a:r>
              <a:rPr lang="en-US" altLang="zh-CN" sz="2800" dirty="0"/>
              <a:t>Please, describe following types of the eggs production:</a:t>
            </a:r>
          </a:p>
          <a:p>
            <a:pPr algn="just"/>
            <a:r>
              <a:rPr lang="en-US" altLang="zh-CN" sz="2800" dirty="0"/>
              <a:t>Barn eggs</a:t>
            </a:r>
          </a:p>
          <a:p>
            <a:pPr algn="just"/>
            <a:r>
              <a:rPr lang="en-US" altLang="zh-CN" sz="2800" dirty="0"/>
              <a:t>Free-range eggs</a:t>
            </a:r>
          </a:p>
          <a:p>
            <a:pPr algn="just"/>
            <a:r>
              <a:rPr lang="en-US" altLang="zh-CN" sz="2800" dirty="0"/>
              <a:t>Organic eggs</a:t>
            </a:r>
          </a:p>
          <a:p>
            <a:pPr marL="0" indent="0" algn="just">
              <a:buNone/>
            </a:pPr>
            <a:r>
              <a:rPr lang="en-US" altLang="zh-CN" sz="2800" dirty="0"/>
              <a:t>Please, discuss the price depending on the different type of the eggs production</a:t>
            </a:r>
            <a:endParaRPr lang="zh-CN" altLang="en-US" sz="2800" dirty="0"/>
          </a:p>
        </p:txBody>
      </p:sp>
    </p:spTree>
    <p:extLst>
      <p:ext uri="{BB962C8B-B14F-4D97-AF65-F5344CB8AC3E}">
        <p14:creationId xmlns:p14="http://schemas.microsoft.com/office/powerpoint/2010/main" val="110161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The political and legal environments</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Organisations have to exist</a:t>
            </a:r>
            <a:r>
              <a:rPr lang="en-GB" sz="2800" dirty="0"/>
              <a:t> in and operate according </a:t>
            </a:r>
            <a:r>
              <a:rPr lang="en-GB" sz="2800" b="1" dirty="0"/>
              <a:t>to the laws of the societies </a:t>
            </a:r>
            <a:r>
              <a:rPr lang="en-GB" sz="2800" dirty="0"/>
              <a:t>within which they do business, and thus in addition to the more general laws of contract and commerce, products have to conform to safety laws; manufacturing processes are subject to pollution controls; copyright and patents protect innovation; and r</a:t>
            </a:r>
            <a:r>
              <a:rPr lang="en-GB" sz="2800" b="1" dirty="0"/>
              <a:t>etailers’ opening hours are restricted in Germany</a:t>
            </a:r>
            <a:r>
              <a:rPr lang="en-GB" sz="2800" dirty="0"/>
              <a:t>, for example, by the </a:t>
            </a:r>
            <a:r>
              <a:rPr lang="en-GB" sz="2800" dirty="0" err="1"/>
              <a:t>Ladenschlussgesetz</a:t>
            </a:r>
            <a:r>
              <a:rPr lang="en-GB" sz="2800" dirty="0"/>
              <a:t>, and in the </a:t>
            </a:r>
            <a:r>
              <a:rPr lang="en-GB" sz="2800" b="1" dirty="0"/>
              <a:t>UK by the Sunday trading laws.</a:t>
            </a:r>
            <a:endParaRPr lang="en-US" sz="2800" b="1" dirty="0"/>
          </a:p>
        </p:txBody>
      </p:sp>
    </p:spTree>
    <p:extLst>
      <p:ext uri="{BB962C8B-B14F-4D97-AF65-F5344CB8AC3E}">
        <p14:creationId xmlns:p14="http://schemas.microsoft.com/office/powerpoint/2010/main" val="1953899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Regulation is not only defined through legislation from national governments or the European Parliament, however. </a:t>
            </a:r>
            <a:r>
              <a:rPr lang="en-GB" sz="2800" b="1" dirty="0"/>
              <a:t>Organisations are also subject to rules passed by regulatory bodies, some of which have statutory powers delegated to them from government</a:t>
            </a:r>
            <a:r>
              <a:rPr lang="en-GB" sz="2800" dirty="0"/>
              <a:t>, while others are voluntary groupings, such as trade associations, with codes of practice to which the organisation chooses to adhere.</a:t>
            </a:r>
            <a:endParaRPr lang="en-US" sz="2800" dirty="0"/>
          </a:p>
        </p:txBody>
      </p:sp>
    </p:spTree>
    <p:extLst>
      <p:ext uri="{BB962C8B-B14F-4D97-AF65-F5344CB8AC3E}">
        <p14:creationId xmlns:p14="http://schemas.microsoft.com/office/powerpoint/2010/main" val="1347684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National and local government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The obvious responsibility of national governments is to determine and maintain the legislative framework </a:t>
            </a:r>
            <a:r>
              <a:rPr lang="en-GB" sz="2800" b="1" dirty="0"/>
              <a:t>within which organisations do business. </a:t>
            </a:r>
            <a:r>
              <a:rPr lang="en-GB" sz="2800" dirty="0"/>
              <a:t>This will cover areas such </a:t>
            </a:r>
            <a:r>
              <a:rPr lang="en-GB" sz="2800" b="1" dirty="0"/>
              <a:t>as contract law,</a:t>
            </a:r>
            <a:r>
              <a:rPr lang="en-GB" sz="2800" dirty="0"/>
              <a:t> </a:t>
            </a:r>
            <a:r>
              <a:rPr lang="en-GB" sz="2800" b="1" dirty="0"/>
              <a:t>consumer protection, financial legislation</a:t>
            </a:r>
            <a:r>
              <a:rPr lang="en-GB" sz="2800" dirty="0"/>
              <a:t>, competition and trading practices, for example. There are </a:t>
            </a:r>
            <a:r>
              <a:rPr lang="en-GB" sz="2800" b="1" dirty="0"/>
              <a:t>variations in approaches across Europe but increasingly, as European integration proceeds and the internal market is fully liberalised, national governments are working within EU guidelines </a:t>
            </a:r>
            <a:r>
              <a:rPr lang="en-GB" sz="2800" dirty="0"/>
              <a:t>and directives, with the longer-term aim of achieving consistency across member states</a:t>
            </a:r>
            <a:endParaRPr lang="en-US" sz="2800" b="1" dirty="0"/>
          </a:p>
        </p:txBody>
      </p:sp>
    </p:spTree>
    <p:extLst>
      <p:ext uri="{BB962C8B-B14F-4D97-AF65-F5344CB8AC3E}">
        <p14:creationId xmlns:p14="http://schemas.microsoft.com/office/powerpoint/2010/main" val="468178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National and local government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20000"/>
          </a:bodyPr>
          <a:lstStyle/>
          <a:p>
            <a:pPr algn="just"/>
            <a:r>
              <a:rPr lang="en-GB" sz="2800" dirty="0"/>
              <a:t>Within the UK, although Parliament passes legislation and puts it on the statute books, the responsibility for implementing and enforcing it is often delegated to specialist bodies, such as the Office of Fair Trading (OFT), Competition Commission, or Ofcom.</a:t>
            </a:r>
          </a:p>
          <a:p>
            <a:pPr algn="just"/>
            <a:r>
              <a:rPr lang="en-GB" sz="2800" dirty="0"/>
              <a:t>Local government also carries some responsibility for implementing and enforcing laws made at a national level. In Germany, local government has responsibility for implementing pollution and noise control legislation. In the UK, local Trading Standards officers may well be the first to investigate claims of shady or illegal business practices.</a:t>
            </a:r>
            <a:endParaRPr lang="en-US" sz="2800" dirty="0"/>
          </a:p>
        </p:txBody>
      </p:sp>
    </p:spTree>
    <p:extLst>
      <p:ext uri="{BB962C8B-B14F-4D97-AF65-F5344CB8AC3E}">
        <p14:creationId xmlns:p14="http://schemas.microsoft.com/office/powerpoint/2010/main" val="4094513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Previous lecture content:</a:t>
            </a:r>
            <a:br>
              <a:rPr lang="en-US" dirty="0">
                <a:solidFill>
                  <a:schemeClr val="accent5"/>
                </a:solidFill>
              </a:rPr>
            </a:br>
            <a:r>
              <a:rPr lang="en-GB" dirty="0">
                <a:solidFill>
                  <a:schemeClr val="accent5"/>
                </a:solidFill>
              </a:rPr>
              <a:t>Market structures</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Market structures can be defined in four broad categories, based on the number and size of competitors in the market:</a:t>
            </a:r>
          </a:p>
          <a:p>
            <a:pPr algn="just"/>
            <a:r>
              <a:rPr lang="en-US" sz="2800" dirty="0"/>
              <a:t>Monopoly</a:t>
            </a:r>
          </a:p>
          <a:p>
            <a:pPr algn="just"/>
            <a:r>
              <a:rPr lang="en-US" sz="2800" dirty="0"/>
              <a:t>Oligopoly</a:t>
            </a:r>
          </a:p>
          <a:p>
            <a:pPr algn="just"/>
            <a:r>
              <a:rPr lang="en-US" sz="2800" dirty="0"/>
              <a:t>Monopolistic and perfect competition</a:t>
            </a:r>
          </a:p>
        </p:txBody>
      </p:sp>
    </p:spTree>
    <p:extLst>
      <p:ext uri="{BB962C8B-B14F-4D97-AF65-F5344CB8AC3E}">
        <p14:creationId xmlns:p14="http://schemas.microsoft.com/office/powerpoint/2010/main" val="2628520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The European Union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It is unfortunate that the pronouncements from Brussels that make the headlines tend to be the offbeat or trivial ones, such as the proposal to regulate the curve on a cucumber, the </a:t>
            </a:r>
            <a:r>
              <a:rPr lang="en-GB" sz="2800" dirty="0" err="1"/>
              <a:t>redesignation</a:t>
            </a:r>
            <a:r>
              <a:rPr lang="en-GB" sz="2800" dirty="0"/>
              <a:t> of the carrot as a fruit to allow the Portuguese to carry on their trade in carrot jam, and questions as to whether Cheddar cheese and Swiss rolls can continue to bear those names if they are not made in those places. Despite these delightful eccentricities, the EU works hard towards ensuring free trade and fair competition across member states’ boundaries. </a:t>
            </a:r>
            <a:endParaRPr lang="en-US" sz="2800" dirty="0"/>
          </a:p>
        </p:txBody>
      </p:sp>
    </p:spTree>
    <p:extLst>
      <p:ext uri="{BB962C8B-B14F-4D97-AF65-F5344CB8AC3E}">
        <p14:creationId xmlns:p14="http://schemas.microsoft.com/office/powerpoint/2010/main" val="1400490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Chocolate wars</a:t>
            </a:r>
          </a:p>
        </p:txBody>
      </p:sp>
      <p:pic>
        <p:nvPicPr>
          <p:cNvPr id="1026" name="Picture 2" descr="See the source image">
            <a:extLst>
              <a:ext uri="{FF2B5EF4-FFF2-40B4-BE49-F238E27FC236}">
                <a16:creationId xmlns="" xmlns:a16="http://schemas.microsoft.com/office/drawing/2014/main" id="{4E0CFF0E-2BE9-4E2E-B47E-7DED48D1D0B0}"/>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25702"/>
          <a:stretch/>
        </p:blipFill>
        <p:spPr bwMode="auto">
          <a:xfrm>
            <a:off x="0" y="2615467"/>
            <a:ext cx="9144000" cy="42425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20000"/>
          </a:bodyPr>
          <a:lstStyle/>
          <a:p>
            <a:pPr marL="0" indent="0" algn="just">
              <a:buNone/>
            </a:pPr>
            <a:r>
              <a:rPr lang="en-US" sz="2800" dirty="0"/>
              <a:t>There is no “milk chocolate” in the UK,</a:t>
            </a:r>
            <a:r>
              <a:rPr lang="en-US" sz="2800" b="1" dirty="0"/>
              <a:t> page 66</a:t>
            </a:r>
            <a:r>
              <a:rPr lang="en-US" sz="2800" dirty="0"/>
              <a:t> </a:t>
            </a:r>
            <a:endParaRPr lang="en-US" sz="2800" dirty="0" smtClean="0"/>
          </a:p>
          <a:p>
            <a:pPr algn="just"/>
            <a:endParaRPr lang="en-US" sz="2800" dirty="0" smtClean="0"/>
          </a:p>
          <a:p>
            <a:pPr algn="just"/>
            <a:r>
              <a:rPr lang="en-US" sz="2800" dirty="0" smtClean="0"/>
              <a:t>What is the main reason of the Chocolate war in EU? Which countries were involved into the conflict?</a:t>
            </a:r>
          </a:p>
          <a:p>
            <a:pPr algn="just"/>
            <a:r>
              <a:rPr lang="en-US" altLang="zh-CN" sz="2800" dirty="0"/>
              <a:t>chocolate that included cheaper</a:t>
            </a:r>
            <a:br>
              <a:rPr lang="en-US" altLang="zh-CN" sz="2800" dirty="0"/>
            </a:br>
            <a:r>
              <a:rPr lang="en-US" altLang="zh-CN" sz="2800" dirty="0"/>
              <a:t>vegetable fats rather than a higher proportion of cocoa fats. </a:t>
            </a:r>
            <a:br>
              <a:rPr lang="en-US" altLang="zh-CN" sz="2800" dirty="0"/>
            </a:br>
            <a:endParaRPr lang="en-US" sz="2800" dirty="0" smtClean="0"/>
          </a:p>
          <a:p>
            <a:pPr algn="just"/>
            <a:r>
              <a:rPr lang="en-US" sz="2800" dirty="0" smtClean="0"/>
              <a:t>Do you like chocolate? What is chocolate?</a:t>
            </a:r>
          </a:p>
          <a:p>
            <a:pPr algn="just"/>
            <a:r>
              <a:rPr lang="en-US" sz="2800" b="1" dirty="0" smtClean="0"/>
              <a:t>Dove</a:t>
            </a:r>
          </a:p>
          <a:p>
            <a:pPr algn="just"/>
            <a:r>
              <a:rPr lang="en-US" sz="2800" b="1" dirty="0" smtClean="0"/>
              <a:t>Ferrero </a:t>
            </a:r>
            <a:r>
              <a:rPr lang="en-US" sz="2800" b="1" dirty="0" err="1" smtClean="0"/>
              <a:t>roche</a:t>
            </a:r>
            <a:r>
              <a:rPr lang="en-US" sz="2800" b="1" dirty="0" smtClean="0"/>
              <a:t>, </a:t>
            </a:r>
            <a:r>
              <a:rPr lang="en-US" sz="2800" b="1" dirty="0" err="1" smtClean="0"/>
              <a:t>Rafaello</a:t>
            </a:r>
            <a:r>
              <a:rPr lang="en-US" sz="2800" b="1" dirty="0" smtClean="0"/>
              <a:t> </a:t>
            </a:r>
            <a:endParaRPr lang="en-US" sz="2800" b="1" dirty="0"/>
          </a:p>
        </p:txBody>
      </p:sp>
    </p:spTree>
    <p:extLst>
      <p:ext uri="{BB962C8B-B14F-4D97-AF65-F5344CB8AC3E}">
        <p14:creationId xmlns:p14="http://schemas.microsoft.com/office/powerpoint/2010/main" val="99358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Regulatory bodies</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Within the UK, t</a:t>
            </a:r>
            <a:r>
              <a:rPr lang="en-GB" sz="2800" b="1" dirty="0"/>
              <a:t>here are many regulatory bodies with greater or lesser powers of regulation </a:t>
            </a:r>
            <a:r>
              <a:rPr lang="en-GB" sz="2800" dirty="0"/>
              <a:t>over marketing practice. </a:t>
            </a:r>
            <a:r>
              <a:rPr lang="en-GB" sz="2800" b="1" dirty="0"/>
              <a:t>Quasi-governmental bodies, such as the Office of Fair Trading (OFT) and the Competition Commission</a:t>
            </a:r>
            <a:r>
              <a:rPr lang="en-GB" sz="2800" dirty="0"/>
              <a:t>, have had </a:t>
            </a:r>
            <a:r>
              <a:rPr lang="en-GB" sz="2800" b="1" dirty="0"/>
              <a:t>statutory duties </a:t>
            </a:r>
            <a:r>
              <a:rPr lang="en-GB" sz="2800" dirty="0"/>
              <a:t>and powers delegated to them directly by government to ensure the maintenance of free and fair commerce.</a:t>
            </a:r>
            <a:endParaRPr lang="en-US" sz="2800" dirty="0"/>
          </a:p>
        </p:txBody>
      </p:sp>
    </p:spTree>
    <p:extLst>
      <p:ext uri="{BB962C8B-B14F-4D97-AF65-F5344CB8AC3E}">
        <p14:creationId xmlns:p14="http://schemas.microsoft.com/office/powerpoint/2010/main" val="145933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Regulatory bodies #2</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Slightly more remote from central government, </a:t>
            </a:r>
            <a:r>
              <a:rPr lang="en-GB" sz="2800" b="1" dirty="0"/>
              <a:t>quasi-autonomous non-governmental organisations (quangos</a:t>
            </a:r>
            <a:r>
              <a:rPr lang="en-GB" sz="2800" dirty="0"/>
              <a:t>) have a specific remit and can act </a:t>
            </a:r>
            <a:r>
              <a:rPr lang="en-GB" sz="2800" b="1" dirty="0"/>
              <a:t>much more quickly than a government department</a:t>
            </a:r>
            <a:r>
              <a:rPr lang="en-GB" sz="2800" dirty="0"/>
              <a:t>. Quangos such as Ofcom, Ofgem and Ofwat, for instance, exist </a:t>
            </a:r>
            <a:r>
              <a:rPr lang="en-GB" sz="2800" b="1" dirty="0"/>
              <a:t>to regulate the privatised telecommunications, gas and electricity, and water industries respectively in the UK. </a:t>
            </a:r>
            <a:r>
              <a:rPr lang="en-GB" sz="2800" dirty="0"/>
              <a:t>The prime aim for the quangos is </a:t>
            </a:r>
            <a:r>
              <a:rPr lang="en-GB" sz="2800" b="1" dirty="0"/>
              <a:t>to protect consumer interests </a:t>
            </a:r>
            <a:r>
              <a:rPr lang="en-GB" sz="2800" dirty="0"/>
              <a:t>by ensuring appropriate levels of competition.</a:t>
            </a:r>
            <a:endParaRPr lang="en-US" sz="2800" dirty="0"/>
          </a:p>
        </p:txBody>
      </p:sp>
    </p:spTree>
    <p:extLst>
      <p:ext uri="{BB962C8B-B14F-4D97-AF65-F5344CB8AC3E}">
        <p14:creationId xmlns:p14="http://schemas.microsoft.com/office/powerpoint/2010/main" val="725351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Voluntary codes</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Voluntary codes of practice </a:t>
            </a:r>
            <a:r>
              <a:rPr lang="en-GB" sz="2800" b="1" dirty="0"/>
              <a:t>emerge from associations and trade bodies</a:t>
            </a:r>
            <a:r>
              <a:rPr lang="en-GB" sz="2800" dirty="0"/>
              <a:t>, with which their members agree to comply. The Advertising Standards Authority (ASA), for example, </a:t>
            </a:r>
            <a:r>
              <a:rPr lang="en-GB" sz="2800" b="1" dirty="0"/>
              <a:t>oversees the implementation and enforcement of the CAP Code </a:t>
            </a:r>
            <a:r>
              <a:rPr lang="en-GB" sz="2800" dirty="0"/>
              <a:t>(which covers non-broadcast advertising, sales promotion, and direct marketing) and the BCAP Code (for broadcast advertising). </a:t>
            </a:r>
            <a:endParaRPr lang="en-US" sz="2800" dirty="0"/>
          </a:p>
        </p:txBody>
      </p:sp>
    </p:spTree>
    <p:extLst>
      <p:ext uri="{BB962C8B-B14F-4D97-AF65-F5344CB8AC3E}">
        <p14:creationId xmlns:p14="http://schemas.microsoft.com/office/powerpoint/2010/main" val="1084606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Although Ofcom (Office of Communications) is ultimately responsible for the policing of broadcast television and radio advertising, in November 2004 the day-to-day regulation of both these media was contracted out to the ASA. </a:t>
            </a:r>
            <a:r>
              <a:rPr lang="en-GB" sz="2800" b="1" dirty="0"/>
              <a:t>This means that consumers have a one-stop shop for complaints and that there can be consistency in the decisions made about problematic advertisements in different media</a:t>
            </a:r>
            <a:r>
              <a:rPr lang="en-GB" sz="2800" dirty="0"/>
              <a:t>.</a:t>
            </a:r>
            <a:endParaRPr lang="en-US" sz="2800" dirty="0"/>
          </a:p>
        </p:txBody>
      </p:sp>
    </p:spTree>
    <p:extLst>
      <p:ext uri="{BB962C8B-B14F-4D97-AF65-F5344CB8AC3E}">
        <p14:creationId xmlns:p14="http://schemas.microsoft.com/office/powerpoint/2010/main" val="3306980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a:p>
            <a:pPr marL="0" indent="0" algn="just">
              <a:buNone/>
            </a:pPr>
            <a:r>
              <a:rPr lang="en-GB" sz="2800" dirty="0"/>
              <a:t>There’s nothing like sex, cruelty to animals or religion for getting the British public outraged and complaining to the ASA.</a:t>
            </a:r>
          </a:p>
          <a:p>
            <a:pPr marL="0" indent="0" algn="just">
              <a:buNone/>
            </a:pPr>
            <a:r>
              <a:rPr lang="en-GB" sz="2800" dirty="0"/>
              <a:t>Read the case study on the page 68 of the main textbook.</a:t>
            </a:r>
          </a:p>
          <a:p>
            <a:pPr marL="0" indent="0" algn="just">
              <a:buNone/>
            </a:pPr>
            <a:r>
              <a:rPr lang="en-GB" sz="2800" dirty="0"/>
              <a:t>“Smart may have the brain, but stupid has the xxx. Be stupid. Diesel”</a:t>
            </a:r>
            <a:endParaRPr lang="en-US" sz="2800" dirty="0"/>
          </a:p>
        </p:txBody>
      </p:sp>
      <p:pic>
        <p:nvPicPr>
          <p:cNvPr id="4" name="Picture 3">
            <a:extLst>
              <a:ext uri="{FF2B5EF4-FFF2-40B4-BE49-F238E27FC236}">
                <a16:creationId xmlns="" xmlns:a16="http://schemas.microsoft.com/office/drawing/2014/main" id="{33950A7C-D7A0-4DD1-85B0-D41780A08A1B}"/>
              </a:ext>
            </a:extLst>
          </p:cNvPr>
          <p:cNvPicPr>
            <a:picLocks noChangeAspect="1"/>
          </p:cNvPicPr>
          <p:nvPr/>
        </p:nvPicPr>
        <p:blipFill>
          <a:blip r:embed="rId3"/>
          <a:stretch>
            <a:fillRect/>
          </a:stretch>
        </p:blipFill>
        <p:spPr>
          <a:xfrm>
            <a:off x="0" y="0"/>
            <a:ext cx="9144000" cy="1817030"/>
          </a:xfrm>
          <a:prstGeom prst="rect">
            <a:avLst/>
          </a:prstGeom>
        </p:spPr>
      </p:pic>
    </p:spTree>
    <p:extLst>
      <p:ext uri="{BB962C8B-B14F-4D97-AF65-F5344CB8AC3E}">
        <p14:creationId xmlns:p14="http://schemas.microsoft.com/office/powerpoint/2010/main" val="1858046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The ASA is not a statutory body, and </a:t>
            </a:r>
            <a:r>
              <a:rPr lang="en-GB" sz="2800" b="1" dirty="0"/>
              <a:t>can only request an advertiser to amend or withdraw an advertisement</a:t>
            </a:r>
            <a:r>
              <a:rPr lang="en-GB" sz="2800" dirty="0"/>
              <a:t> that is in breach of the code but it also has remedies other than persuasion. It can request media owners to refuse to accept or repeat the offending advertisement, generate adverse publicity, and/or recommend that the OFT take proceedings to apply for a legal injunction to prevent publication. </a:t>
            </a:r>
            <a:r>
              <a:rPr lang="en-GB" sz="2800" b="1" dirty="0"/>
              <a:t>Most advertisers conform to requests from the ASA to withdraw an advertisement and some avoid any possible problems by voluntarily using the pre-publication vetting service.</a:t>
            </a:r>
            <a:endParaRPr lang="en-US" sz="2800" b="1" dirty="0"/>
          </a:p>
        </p:txBody>
      </p:sp>
    </p:spTree>
    <p:extLst>
      <p:ext uri="{BB962C8B-B14F-4D97-AF65-F5344CB8AC3E}">
        <p14:creationId xmlns:p14="http://schemas.microsoft.com/office/powerpoint/2010/main" val="3538420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The Institute of Sales Promotion (ISP), the Institute of Practitioners in Advertising (IPA), the Institute of Public Relations (IPR) and the Direct Marketing Association (DMA) are effectively trade associations. All these areas are, of course, subject to prevailing commercial legislation generally, but, in addition</a:t>
            </a:r>
            <a:r>
              <a:rPr lang="en-GB" sz="2800" b="1" dirty="0"/>
              <a:t>, these particular bodies provide detailed voluntary codes of practice setting industry standards for fair dealing with customers.</a:t>
            </a:r>
            <a:endParaRPr lang="en-US" sz="2800" b="1" dirty="0"/>
          </a:p>
        </p:txBody>
      </p:sp>
    </p:spTree>
    <p:extLst>
      <p:ext uri="{BB962C8B-B14F-4D97-AF65-F5344CB8AC3E}">
        <p14:creationId xmlns:p14="http://schemas.microsoft.com/office/powerpoint/2010/main" val="272617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Influences on the political and legal environments</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The political and legal environments are clearly influenced by sociocultural factors, and particularly the pressure of public opinion</a:t>
            </a:r>
            <a:r>
              <a:rPr lang="en-GB" sz="2800" dirty="0"/>
              <a:t>, the media and pressure groups. Greenpeace and Friends of the Earth, for example, </a:t>
            </a:r>
            <a:r>
              <a:rPr lang="en-GB" sz="2800" b="1" dirty="0"/>
              <a:t>have educated consumers to become more aware of the content</a:t>
            </a:r>
            <a:r>
              <a:rPr lang="en-GB" sz="2800" dirty="0"/>
              <a:t>, origins and after-effects </a:t>
            </a:r>
            <a:r>
              <a:rPr lang="en-GB" sz="2800" b="1" dirty="0"/>
              <a:t>of the products they buy and use</a:t>
            </a:r>
            <a:r>
              <a:rPr lang="en-GB" sz="2800" dirty="0"/>
              <a:t>, and this led to the phasing out of chlorofluorocarbons (CFCs) as an aerosol propellant and as a refrigerant.</a:t>
            </a:r>
            <a:endParaRPr lang="en-US" sz="2800" dirty="0"/>
          </a:p>
        </p:txBody>
      </p:sp>
    </p:spTree>
    <p:extLst>
      <p:ext uri="{BB962C8B-B14F-4D97-AF65-F5344CB8AC3E}">
        <p14:creationId xmlns:p14="http://schemas.microsoft.com/office/powerpoint/2010/main" val="701772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Oligopoly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Well-developed market economies are far more likely to see </a:t>
            </a:r>
            <a:r>
              <a:rPr lang="en-GB" sz="2800" b="1" dirty="0"/>
              <a:t>the emergence of oligopolies than monopolies.</a:t>
            </a:r>
            <a:r>
              <a:rPr lang="en-GB" sz="2800" dirty="0"/>
              <a:t> In an oligopoly, </a:t>
            </a:r>
            <a:r>
              <a:rPr lang="en-GB" sz="2800" b="1" dirty="0"/>
              <a:t>a small number of firms account for a very large share of the market, </a:t>
            </a:r>
            <a:r>
              <a:rPr lang="en-GB" sz="2800" dirty="0"/>
              <a:t>and a number of the </a:t>
            </a:r>
            <a:r>
              <a:rPr lang="en-GB" sz="2800" b="1" dirty="0"/>
              <a:t>privatised ex-monopolies </a:t>
            </a:r>
            <a:r>
              <a:rPr lang="en-GB" sz="2800" dirty="0"/>
              <a:t>discussed above are moving into this category.</a:t>
            </a:r>
            <a:endParaRPr lang="en-US" sz="2800" dirty="0"/>
          </a:p>
        </p:txBody>
      </p:sp>
    </p:spTree>
    <p:extLst>
      <p:ext uri="{BB962C8B-B14F-4D97-AF65-F5344CB8AC3E}">
        <p14:creationId xmlns:p14="http://schemas.microsoft.com/office/powerpoint/2010/main" val="3491254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b="1" dirty="0"/>
              <a:t>The green movement has also spurred the drafting of regulations on the acceptable emissions from car exhausts, </a:t>
            </a:r>
            <a:r>
              <a:rPr lang="en-GB" sz="2800" dirty="0"/>
              <a:t>which has had a major impact on the product development plans of motor manufacturers for the next few years. Similarly, the consumer movement, through organisations </a:t>
            </a:r>
            <a:r>
              <a:rPr lang="en-GB" sz="2800" b="1" dirty="0"/>
              <a:t>such as Which</a:t>
            </a:r>
            <a:r>
              <a:rPr lang="en-GB" sz="2800" dirty="0"/>
              <a:t>?, has also played an important role in </a:t>
            </a:r>
            <a:r>
              <a:rPr lang="en-GB" sz="2800" b="1" dirty="0"/>
              <a:t>promoting the rights of the consumer and thus in driving the regulators and legislators towards laws and codes of practice regarding product safety, selling techniques and marketing communications</a:t>
            </a:r>
            <a:r>
              <a:rPr lang="en-GB" sz="2800" dirty="0"/>
              <a:t>, for instance.</a:t>
            </a:r>
            <a:endParaRPr lang="en-US" sz="2800" dirty="0"/>
          </a:p>
        </p:txBody>
      </p:sp>
    </p:spTree>
    <p:extLst>
      <p:ext uri="{BB962C8B-B14F-4D97-AF65-F5344CB8AC3E}">
        <p14:creationId xmlns:p14="http://schemas.microsoft.com/office/powerpoint/2010/main" val="2525242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err="1">
                <a:solidFill>
                  <a:schemeClr val="accent5"/>
                </a:solidFill>
              </a:rPr>
              <a:t>Lobbism</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With increasing public concern for sustainability, competitiveness of markets, fair trading, product safety and quality and consumer rights, it is a very brave politician that can ignore the pressures for change. However, lobbying and participating in the legislative discussion can help steer outcomes towards those preferred by an organisation.</a:t>
            </a:r>
            <a:endParaRPr lang="en-US" sz="2800" dirty="0"/>
          </a:p>
        </p:txBody>
      </p:sp>
    </p:spTree>
    <p:extLst>
      <p:ext uri="{BB962C8B-B14F-4D97-AF65-F5344CB8AC3E}">
        <p14:creationId xmlns:p14="http://schemas.microsoft.com/office/powerpoint/2010/main" val="49085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The ecological 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The ecological environment includes </a:t>
            </a:r>
            <a:r>
              <a:rPr lang="en-GB" sz="2800" dirty="0"/>
              <a:t>all the earth’s resources, including all raw materials or energy sources and </a:t>
            </a:r>
            <a:r>
              <a:rPr lang="en-GB" sz="2800" b="1" dirty="0"/>
              <a:t>their sustainability, needed by or affected by organisations and their marketing activities</a:t>
            </a:r>
            <a:r>
              <a:rPr lang="en-GB" sz="2800" dirty="0"/>
              <a:t>. This concept was introduced in Lecture 1 as fundamental in </a:t>
            </a:r>
            <a:r>
              <a:rPr lang="en-GB" sz="2800" b="1" dirty="0"/>
              <a:t>considering sustainable marketing and corporate social responsibility.</a:t>
            </a:r>
            <a:r>
              <a:rPr lang="en-GB" sz="2800" dirty="0"/>
              <a:t> </a:t>
            </a:r>
            <a:r>
              <a:rPr lang="en-GB" sz="2800" b="1" dirty="0"/>
              <a:t>The tourism industry </a:t>
            </a:r>
            <a:r>
              <a:rPr lang="en-GB" sz="2800" dirty="0"/>
              <a:t>has long recognised that the earth is a finite resource and </a:t>
            </a:r>
            <a:r>
              <a:rPr lang="en-GB" sz="2800" b="1" dirty="0"/>
              <a:t>needs to be protected from over-use.</a:t>
            </a:r>
            <a:endParaRPr lang="en-US" sz="2800" b="1" dirty="0"/>
          </a:p>
        </p:txBody>
      </p:sp>
    </p:spTree>
    <p:extLst>
      <p:ext uri="{BB962C8B-B14F-4D97-AF65-F5344CB8AC3E}">
        <p14:creationId xmlns:p14="http://schemas.microsoft.com/office/powerpoint/2010/main" val="2952933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Climate change</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Climate change is accelerating at a faster rate than many scientists had predicted and thus it is all the more important to reduce personal and organisational </a:t>
            </a:r>
            <a:r>
              <a:rPr lang="en-GB" sz="2800" b="1" dirty="0"/>
              <a:t>carbon footprints</a:t>
            </a:r>
            <a:r>
              <a:rPr lang="en-GB" sz="2800" dirty="0"/>
              <a:t>.</a:t>
            </a:r>
          </a:p>
          <a:p>
            <a:pPr algn="just"/>
            <a:r>
              <a:rPr lang="en-GB" sz="2800" dirty="0"/>
              <a:t>12 ton of CO2 emission</a:t>
            </a:r>
          </a:p>
          <a:p>
            <a:pPr algn="just"/>
            <a:r>
              <a:rPr lang="en-GB" sz="2800" dirty="0"/>
              <a:t>Ivan 10 ton of CO2 emission</a:t>
            </a:r>
            <a:endParaRPr lang="en-US" sz="2800" dirty="0"/>
          </a:p>
        </p:txBody>
      </p:sp>
    </p:spTree>
    <p:extLst>
      <p:ext uri="{BB962C8B-B14F-4D97-AF65-F5344CB8AC3E}">
        <p14:creationId xmlns:p14="http://schemas.microsoft.com/office/powerpoint/2010/main" val="797083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Climate change</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a:xfrm>
            <a:off x="628650" y="1825625"/>
            <a:ext cx="3257550" cy="4351338"/>
          </a:xfrm>
        </p:spPr>
        <p:txBody>
          <a:bodyPr>
            <a:normAutofit/>
          </a:bodyPr>
          <a:lstStyle/>
          <a:p>
            <a:pPr marL="0" indent="0" algn="just">
              <a:buNone/>
            </a:pPr>
            <a:r>
              <a:rPr lang="en-GB" sz="2800" dirty="0" smtClean="0"/>
              <a:t>Home task</a:t>
            </a:r>
          </a:p>
          <a:p>
            <a:pPr marL="0" indent="0" algn="just">
              <a:buNone/>
            </a:pPr>
            <a:r>
              <a:rPr lang="en-GB" sz="2800" dirty="0" smtClean="0"/>
              <a:t>To estimate </a:t>
            </a:r>
            <a:r>
              <a:rPr lang="en-GB" sz="2800" smtClean="0"/>
              <a:t>your annual </a:t>
            </a:r>
            <a:r>
              <a:rPr lang="en-GB" altLang="zh-CN" sz="2800" b="1" smtClean="0"/>
              <a:t>carbon footprints.</a:t>
            </a:r>
            <a:endParaRPr lang="en-GB" sz="2800" dirty="0"/>
          </a:p>
        </p:txBody>
      </p:sp>
      <p:pic>
        <p:nvPicPr>
          <p:cNvPr id="1026" name="Picture 2" descr="http://www.labeljoy.com/qr/tmp/tmp9d702408c38c60a1866191eeb7f5ecf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429" y="1208273"/>
            <a:ext cx="4533713" cy="453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6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Sustainable consumption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Perhaps </a:t>
            </a:r>
            <a:r>
              <a:rPr lang="en-GB" sz="2800" b="1" dirty="0"/>
              <a:t>educating consumers on green consumption offers the best chance of seriously changing what and how we buy</a:t>
            </a:r>
            <a:r>
              <a:rPr lang="en-GB" sz="2800" dirty="0"/>
              <a:t>. The task will be enormous: how can we, as consumers, be turned off fashion, brands that make statements about who we are, conspicuous consumption and even products we just like when these things are so embedded in our culture and lifestyle?</a:t>
            </a:r>
            <a:endParaRPr lang="en-US" sz="2800" dirty="0"/>
          </a:p>
        </p:txBody>
      </p:sp>
    </p:spTree>
    <p:extLst>
      <p:ext uri="{BB962C8B-B14F-4D97-AF65-F5344CB8AC3E}">
        <p14:creationId xmlns:p14="http://schemas.microsoft.com/office/powerpoint/2010/main" val="2632636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US" sz="2800" dirty="0" smtClean="0"/>
              <a:t>Page 71 of the shared materials.</a:t>
            </a:r>
            <a:endParaRPr lang="en-US" sz="2800" dirty="0"/>
          </a:p>
        </p:txBody>
      </p:sp>
      <p:pic>
        <p:nvPicPr>
          <p:cNvPr id="4" name="Picture 3">
            <a:extLst>
              <a:ext uri="{FF2B5EF4-FFF2-40B4-BE49-F238E27FC236}">
                <a16:creationId xmlns="" xmlns:a16="http://schemas.microsoft.com/office/drawing/2014/main" id="{D6D6B873-0A62-4B24-B549-0886AF208002}"/>
              </a:ext>
            </a:extLst>
          </p:cNvPr>
          <p:cNvPicPr>
            <a:picLocks noChangeAspect="1"/>
          </p:cNvPicPr>
          <p:nvPr/>
        </p:nvPicPr>
        <p:blipFill>
          <a:blip r:embed="rId3"/>
          <a:stretch>
            <a:fillRect/>
          </a:stretch>
        </p:blipFill>
        <p:spPr>
          <a:xfrm>
            <a:off x="0" y="2349277"/>
            <a:ext cx="9144000" cy="5908183"/>
          </a:xfrm>
          <a:prstGeom prst="rect">
            <a:avLst/>
          </a:prstGeom>
        </p:spPr>
      </p:pic>
      <p:pic>
        <p:nvPicPr>
          <p:cNvPr id="6" name="Picture 5">
            <a:extLst>
              <a:ext uri="{FF2B5EF4-FFF2-40B4-BE49-F238E27FC236}">
                <a16:creationId xmlns="" xmlns:a16="http://schemas.microsoft.com/office/drawing/2014/main" id="{E6D21734-6694-47B4-B2C8-19D0C0CDC238}"/>
              </a:ext>
            </a:extLst>
          </p:cNvPr>
          <p:cNvPicPr>
            <a:picLocks noChangeAspect="1"/>
          </p:cNvPicPr>
          <p:nvPr/>
        </p:nvPicPr>
        <p:blipFill>
          <a:blip r:embed="rId4"/>
          <a:stretch>
            <a:fillRect/>
          </a:stretch>
        </p:blipFill>
        <p:spPr>
          <a:xfrm>
            <a:off x="0" y="0"/>
            <a:ext cx="9144000" cy="1865230"/>
          </a:xfrm>
          <a:prstGeom prst="rect">
            <a:avLst/>
          </a:prstGeom>
        </p:spPr>
      </p:pic>
    </p:spTree>
    <p:extLst>
      <p:ext uri="{BB962C8B-B14F-4D97-AF65-F5344CB8AC3E}">
        <p14:creationId xmlns:p14="http://schemas.microsoft.com/office/powerpoint/2010/main" val="2053134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This lecture has explored the </a:t>
            </a:r>
            <a:r>
              <a:rPr lang="en-GB" sz="2800" b="1" dirty="0"/>
              <a:t>importance of the external marketing environment</a:t>
            </a:r>
            <a:r>
              <a:rPr lang="en-GB" sz="2800" dirty="0"/>
              <a:t> as an influence on the way in which organisations do business and make their decisions. Ways in which customers, markets, competitors, technology and regulation are changing are all important pointers to future strategy</a:t>
            </a:r>
            <a:endParaRPr lang="en-US" sz="2800" dirty="0"/>
          </a:p>
        </p:txBody>
      </p:sp>
    </p:spTree>
    <p:extLst>
      <p:ext uri="{BB962C8B-B14F-4D97-AF65-F5344CB8AC3E}">
        <p14:creationId xmlns:p14="http://schemas.microsoft.com/office/powerpoint/2010/main" val="2998154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main framework for the chapter is the categorisation of the marketing environment into </a:t>
            </a:r>
            <a:r>
              <a:rPr lang="en-GB" sz="2800" b="1" dirty="0"/>
              <a:t>STEEPLE factors</a:t>
            </a:r>
            <a:r>
              <a:rPr lang="en-GB" sz="2800" dirty="0"/>
              <a:t>: sociocultural, technological, economic, ethical, political and legal, and ecological.</a:t>
            </a:r>
            <a:endParaRPr lang="en-US" sz="2800" dirty="0"/>
          </a:p>
        </p:txBody>
      </p:sp>
    </p:spTree>
    <p:extLst>
      <p:ext uri="{BB962C8B-B14F-4D97-AF65-F5344CB8AC3E}">
        <p14:creationId xmlns:p14="http://schemas.microsoft.com/office/powerpoint/2010/main" val="3204532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b="1" dirty="0"/>
              <a:t>The economic environment constitutes the third STEEPLE factor, and can be further divided into macro- and microeconomic environments</a:t>
            </a:r>
            <a:r>
              <a:rPr lang="en-GB" sz="2800" dirty="0"/>
              <a:t>. The macroeconomic environment analyses the effects of the broader economic picture, looking at issues </a:t>
            </a:r>
            <a:r>
              <a:rPr lang="en-GB" sz="2800" b="1" dirty="0"/>
              <a:t>such as taxation, government spending and interest rates</a:t>
            </a:r>
            <a:r>
              <a:rPr lang="en-GB" sz="2800" dirty="0"/>
              <a:t>. It also takes account of the threats, opportunities and barriers arising </a:t>
            </a:r>
            <a:r>
              <a:rPr lang="en-GB" sz="2800" b="1" dirty="0"/>
              <a:t>from membership of international trading blocs. </a:t>
            </a:r>
            <a:r>
              <a:rPr lang="en-GB" sz="2800" dirty="0"/>
              <a:t>The microeconomic environment is a little closer to the individual organisation, and is concerned with the structure of the market(s) in which it operates.</a:t>
            </a:r>
            <a:endParaRPr lang="en-US" sz="2800" dirty="0"/>
          </a:p>
        </p:txBody>
      </p:sp>
    </p:spTree>
    <p:extLst>
      <p:ext uri="{BB962C8B-B14F-4D97-AF65-F5344CB8AC3E}">
        <p14:creationId xmlns:p14="http://schemas.microsoft.com/office/powerpoint/2010/main" val="3973422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Oligopoly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The oligopoly creates a certain amount of </a:t>
            </a:r>
            <a:r>
              <a:rPr lang="en-GB" sz="2800" b="1" dirty="0"/>
              <a:t>interdependence between the key players, </a:t>
            </a:r>
            <a:r>
              <a:rPr lang="en-GB" sz="2800" dirty="0"/>
              <a:t>each of which is large enough for its actions</a:t>
            </a:r>
            <a:r>
              <a:rPr lang="en-GB" sz="2800" b="1" dirty="0"/>
              <a:t> to have a big impact on the market and on the behaviour of its competitors. </a:t>
            </a:r>
            <a:r>
              <a:rPr lang="en-GB" sz="2800" dirty="0"/>
              <a:t>This certainly occurs in large-scale, worldwide </a:t>
            </a:r>
            <a:r>
              <a:rPr lang="en-GB" sz="2800" b="1" dirty="0"/>
              <a:t>industrial markets</a:t>
            </a:r>
            <a:r>
              <a:rPr lang="en-GB" sz="2800" dirty="0"/>
              <a:t>, such as </a:t>
            </a:r>
            <a:r>
              <a:rPr lang="en-GB" sz="2800" b="1" dirty="0"/>
              <a:t>chemicals, oil and pharmaceuticals</a:t>
            </a:r>
            <a:r>
              <a:rPr lang="en-GB" sz="2800" dirty="0"/>
              <a:t>, because the amount of </a:t>
            </a:r>
            <a:r>
              <a:rPr lang="en-GB" sz="2800" b="1" dirty="0"/>
              <a:t>capital investment required</a:t>
            </a:r>
            <a:r>
              <a:rPr lang="en-GB" sz="2800" dirty="0"/>
              <a:t>, the levels of production needed to achieve economies of scale and the geographic dispersion of large customers </a:t>
            </a:r>
            <a:r>
              <a:rPr lang="en-GB" sz="2800" b="1" dirty="0"/>
              <a:t>demanding large quantities make this the most efficient way for these markets to be structured</a:t>
            </a:r>
            <a:r>
              <a:rPr lang="en-GB" sz="2800" dirty="0"/>
              <a:t>.</a:t>
            </a:r>
            <a:endParaRPr lang="en-US" sz="2800" dirty="0"/>
          </a:p>
        </p:txBody>
      </p:sp>
    </p:spTree>
    <p:extLst>
      <p:ext uri="{BB962C8B-B14F-4D97-AF65-F5344CB8AC3E}">
        <p14:creationId xmlns:p14="http://schemas.microsoft.com/office/powerpoint/2010/main" val="2386085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The political and legal environments give us the </a:t>
            </a:r>
            <a:r>
              <a:rPr lang="en-GB" sz="2800" b="1" dirty="0"/>
              <a:t>fifth and sixth STEEPLE factors. </a:t>
            </a:r>
            <a:r>
              <a:rPr lang="en-GB" sz="2800" dirty="0"/>
              <a:t>Laws, </a:t>
            </a:r>
            <a:r>
              <a:rPr lang="en-GB" sz="2800" b="1" dirty="0"/>
              <a:t>regulations and codes of practice emanate from national governments, the EU, local government, statutory bodies and trade associations </a:t>
            </a:r>
            <a:r>
              <a:rPr lang="en-GB" sz="2800" dirty="0"/>
              <a:t>to affect the way in which organisations do business. </a:t>
            </a:r>
          </a:p>
          <a:p>
            <a:pPr algn="just"/>
            <a:r>
              <a:rPr lang="en-GB" sz="2800" b="1" dirty="0"/>
              <a:t>Consumer groups</a:t>
            </a:r>
            <a:r>
              <a:rPr lang="en-GB" sz="2800" dirty="0"/>
              <a:t> and other </a:t>
            </a:r>
            <a:r>
              <a:rPr lang="en-GB" sz="2800" b="1" dirty="0"/>
              <a:t>pressure groups</a:t>
            </a:r>
            <a:r>
              <a:rPr lang="en-GB" sz="2800" dirty="0"/>
              <a:t>, such as those representing the ecological movement, health issues and animal rights, are active in trying to persuade government to deregulate or legislate, or </a:t>
            </a:r>
            <a:r>
              <a:rPr lang="en-GB" sz="2800" b="1" dirty="0"/>
              <a:t>to influence the scope and content of new legislation</a:t>
            </a:r>
            <a:endParaRPr lang="en-US" sz="2800" b="1" dirty="0"/>
          </a:p>
        </p:txBody>
      </p:sp>
    </p:spTree>
    <p:extLst>
      <p:ext uri="{BB962C8B-B14F-4D97-AF65-F5344CB8AC3E}">
        <p14:creationId xmlns:p14="http://schemas.microsoft.com/office/powerpoint/2010/main" val="3910324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Summary</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final STEEPLE factor is </a:t>
            </a:r>
            <a:r>
              <a:rPr lang="en-GB" sz="2800" b="1" dirty="0"/>
              <a:t>the ecological environment, reflecting a growing concern about the natural environment and the impact of consumerism upon it</a:t>
            </a:r>
            <a:r>
              <a:rPr lang="en-GB" sz="2800" dirty="0"/>
              <a:t>. Organisations need to consider, for example, how they can </a:t>
            </a:r>
            <a:r>
              <a:rPr lang="en-GB" sz="2800" b="1" dirty="0"/>
              <a:t>reduce their carbon footprints </a:t>
            </a:r>
            <a:r>
              <a:rPr lang="en-GB" sz="2800" dirty="0"/>
              <a:t>and continue to satisfy consumer needs and </a:t>
            </a:r>
            <a:r>
              <a:rPr lang="en-GB" sz="2800" b="1" dirty="0"/>
              <a:t>wants more sustainably.</a:t>
            </a:r>
            <a:endParaRPr lang="en-US" sz="2800" b="1" dirty="0"/>
          </a:p>
        </p:txBody>
      </p:sp>
    </p:spTree>
    <p:extLst>
      <p:ext uri="{BB962C8B-B14F-4D97-AF65-F5344CB8AC3E}">
        <p14:creationId xmlns:p14="http://schemas.microsoft.com/office/powerpoint/2010/main" val="4110783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Case study 02, </a:t>
            </a:r>
            <a:r>
              <a:rPr lang="en-US" b="1" dirty="0">
                <a:solidFill>
                  <a:schemeClr val="accent5"/>
                </a:solidFill>
              </a:rPr>
              <a:t>page 75</a:t>
            </a:r>
            <a:r>
              <a:rPr lang="en-US" dirty="0">
                <a:solidFill>
                  <a:schemeClr val="accent5"/>
                </a:solidFill>
              </a:rPr>
              <a:t> </a:t>
            </a:r>
            <a:br>
              <a:rPr lang="en-US" dirty="0">
                <a:solidFill>
                  <a:schemeClr val="accent5"/>
                </a:solidFill>
              </a:rPr>
            </a:br>
            <a:r>
              <a:rPr lang="en-US" dirty="0">
                <a:solidFill>
                  <a:schemeClr val="accent5"/>
                </a:solidFill>
              </a:rPr>
              <a:t>GOT ANY GUM, CHUM?</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Wrigley’s has a dominant position in the global chewing gum market with annual sales of over </a:t>
            </a:r>
            <a:r>
              <a:rPr lang="en-GB" sz="2800" b="1" dirty="0"/>
              <a:t>$22 billion with sales in 180 countries.</a:t>
            </a:r>
            <a:endParaRPr lang="en-US" sz="2800" dirty="0"/>
          </a:p>
        </p:txBody>
      </p:sp>
      <p:pic>
        <p:nvPicPr>
          <p:cNvPr id="3074" name="Picture 2" descr="https://heberlink.de/wp-content/uploads/wrigley_extra_car_promo_zusatzmaterialien.jpg">
            <a:extLst>
              <a:ext uri="{FF2B5EF4-FFF2-40B4-BE49-F238E27FC236}">
                <a16:creationId xmlns="" xmlns:a16="http://schemas.microsoft.com/office/drawing/2014/main" id="{CD55B467-273C-410A-B1E3-D71A480A5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10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The Founding of a Chewing Gum Empire: Wrigley and His Freebies</a:t>
            </a:r>
            <a:endParaRPr lang="en-US" dirty="0">
              <a:solidFill>
                <a:schemeClr val="accent5"/>
              </a:solidFill>
            </a:endParaRPr>
          </a:p>
        </p:txBody>
      </p:sp>
      <p:pic>
        <p:nvPicPr>
          <p:cNvPr id="6" name="04 The Founding of a Chewing Gum Empire Wrigley and His Freebies">
            <a:hlinkClick r:id="" action="ppaction://media"/>
            <a:extLst>
              <a:ext uri="{FF2B5EF4-FFF2-40B4-BE49-F238E27FC236}">
                <a16:creationId xmlns="" xmlns:a16="http://schemas.microsoft.com/office/drawing/2014/main" id="{0F6E6F76-8268-4810-89CD-5BDA16A89781}"/>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38427"/>
            <a:ext cx="9144000" cy="5143384"/>
          </a:xfrm>
        </p:spPr>
      </p:pic>
    </p:spTree>
    <p:extLst>
      <p:ext uri="{BB962C8B-B14F-4D97-AF65-F5344CB8AC3E}">
        <p14:creationId xmlns:p14="http://schemas.microsoft.com/office/powerpoint/2010/main" val="33064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52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BUBBLEGUM | How It's Made</a:t>
            </a:r>
          </a:p>
        </p:txBody>
      </p:sp>
      <p:pic>
        <p:nvPicPr>
          <p:cNvPr id="4" name="04 BUBBLEGUM  How Its Made">
            <a:hlinkClick r:id="" action="ppaction://media"/>
            <a:extLst>
              <a:ext uri="{FF2B5EF4-FFF2-40B4-BE49-F238E27FC236}">
                <a16:creationId xmlns="" xmlns:a16="http://schemas.microsoft.com/office/drawing/2014/main" id="{098CBC24-F811-47B3-B267-166E52257809}"/>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5"/>
          <a:stretch>
            <a:fillRect/>
          </a:stretch>
        </p:blipFill>
        <p:spPr>
          <a:xfrm>
            <a:off x="0" y="1714616"/>
            <a:ext cx="9144000" cy="5143384"/>
          </a:xfrm>
        </p:spPr>
      </p:pic>
    </p:spTree>
    <p:extLst>
      <p:ext uri="{BB962C8B-B14F-4D97-AF65-F5344CB8AC3E}">
        <p14:creationId xmlns:p14="http://schemas.microsoft.com/office/powerpoint/2010/main" val="11152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5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Thank you </a:t>
            </a:r>
            <a:r>
              <a:rPr lang="en-US">
                <a:solidFill>
                  <a:schemeClr val="accent5"/>
                </a:solidFill>
              </a:rPr>
              <a:t>for attending!</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endParaRPr lang="en-US" sz="2800" dirty="0"/>
          </a:p>
        </p:txBody>
      </p:sp>
    </p:spTree>
    <p:extLst>
      <p:ext uri="{BB962C8B-B14F-4D97-AF65-F5344CB8AC3E}">
        <p14:creationId xmlns:p14="http://schemas.microsoft.com/office/powerpoint/2010/main" val="381054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5"/>
                </a:solidFill>
              </a:rPr>
              <a:t>Some consumer oligopolies are not necessarily obvious to the casual observer.</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US" sz="2800" dirty="0"/>
              <a:t>Page 60</a:t>
            </a:r>
          </a:p>
          <a:p>
            <a:pPr marL="0" indent="0" algn="just">
              <a:buNone/>
            </a:pPr>
            <a:r>
              <a:rPr lang="en-GB" sz="2800" dirty="0"/>
              <a:t>In marketing terms, it is nevertheless still very difficult for a new brand from a new competitor to enter an oligopolistic market, other than in a small niche. This is because the oligopolists have spent many years and vast amounts of marketing money establishing their brands and shares.</a:t>
            </a:r>
            <a:endParaRPr lang="en-US" sz="2800" dirty="0"/>
          </a:p>
        </p:txBody>
      </p:sp>
    </p:spTree>
    <p:extLst>
      <p:ext uri="{BB962C8B-B14F-4D97-AF65-F5344CB8AC3E}">
        <p14:creationId xmlns:p14="http://schemas.microsoft.com/office/powerpoint/2010/main" val="156811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Unilever vs P&amp;G</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Oligopolists therefore spend their time watching each other, and developing their marketing strategies and tactics on the basis of what the other main players are doing or are likely to do. If, for example, Unilever launches a new brand, or implements a major new marketing communications strategy, P&amp;G would prefer to anticipate it, thus either pre-empting Unilever or at least having a calculated response ready when needed</a:t>
            </a:r>
            <a:endParaRPr lang="en-US" sz="2800" dirty="0"/>
          </a:p>
        </p:txBody>
      </p:sp>
    </p:spTree>
    <p:extLst>
      <p:ext uri="{BB962C8B-B14F-4D97-AF65-F5344CB8AC3E}">
        <p14:creationId xmlns:p14="http://schemas.microsoft.com/office/powerpoint/2010/main" val="4252203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Monopolistic and perfect competition</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algn="just"/>
            <a:r>
              <a:rPr lang="en-GB" sz="2800" dirty="0"/>
              <a:t>Good marketing practice and the emphasis on differential advantage have created a market structure that might seem a little paradoxical at first sight: </a:t>
            </a:r>
            <a:r>
              <a:rPr lang="en-GB" sz="2800" b="1" dirty="0"/>
              <a:t>monopolistic competition</a:t>
            </a:r>
            <a:r>
              <a:rPr lang="en-GB" sz="2800" dirty="0"/>
              <a:t>. The idea is that although there are many competitors in the market</a:t>
            </a:r>
            <a:r>
              <a:rPr lang="ru-RU" sz="2800" dirty="0"/>
              <a:t>, </a:t>
            </a:r>
            <a:r>
              <a:rPr lang="en-GB" sz="2800" dirty="0"/>
              <a:t>each has a product sufficiently differentiated from the rest to create its own monopoly, because to the customer it is unique, or at least any potential substitutes are considered to be inferior.</a:t>
            </a:r>
            <a:endParaRPr lang="en-US" sz="2800" dirty="0"/>
          </a:p>
        </p:txBody>
      </p:sp>
    </p:spTree>
    <p:extLst>
      <p:ext uri="{BB962C8B-B14F-4D97-AF65-F5344CB8AC3E}">
        <p14:creationId xmlns:p14="http://schemas.microsoft.com/office/powerpoint/2010/main" val="300949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Perfect competition</a:t>
            </a:r>
            <a:r>
              <a:rPr lang="ru-RU" dirty="0">
                <a:solidFill>
                  <a:schemeClr val="accent5"/>
                </a:solidFill>
              </a:rPr>
              <a:t> </a:t>
            </a:r>
            <a:r>
              <a:rPr lang="en-GB" dirty="0">
                <a:solidFill>
                  <a:schemeClr val="accent5"/>
                </a:solidFill>
              </a:rPr>
              <a:t>p.</a:t>
            </a:r>
            <a:r>
              <a:rPr lang="ru-RU" dirty="0">
                <a:solidFill>
                  <a:schemeClr val="accent5"/>
                </a:solidFill>
              </a:rPr>
              <a:t> 63</a:t>
            </a:r>
            <a:endParaRPr lang="en-US" dirty="0">
              <a:solidFill>
                <a:schemeClr val="accent5"/>
              </a:solidFill>
            </a:endParaRP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b="1" dirty="0"/>
              <a:t>Perfect competition </a:t>
            </a:r>
            <a:r>
              <a:rPr lang="en-GB" sz="2800" dirty="0"/>
              <a:t>is at the opposite end of the spectrum from monopoly, and is about as likely to be found in practice. </a:t>
            </a:r>
            <a:r>
              <a:rPr lang="en-GB" sz="2800" b="1" dirty="0"/>
              <a:t>It involves many small producers, all supplying identical products that can be directly substituted for each other</a:t>
            </a:r>
            <a:r>
              <a:rPr lang="en-GB" sz="2800" dirty="0"/>
              <a:t>. No producer </a:t>
            </a:r>
            <a:r>
              <a:rPr lang="en-GB" sz="2800" b="1" dirty="0"/>
              <a:t>has the power to influence or determine price, and the market consists of many small buyers</a:t>
            </a:r>
            <a:r>
              <a:rPr lang="en-GB" sz="2800" dirty="0"/>
              <a:t>, who similarly cannot influence the market individually. There are </a:t>
            </a:r>
            <a:r>
              <a:rPr lang="en-GB" sz="2800" b="1" dirty="0"/>
              <a:t>no barriers to market entry or exit</a:t>
            </a:r>
            <a:r>
              <a:rPr lang="en-GB" sz="2800" dirty="0"/>
              <a:t>, and all buyers and sellers have complete information about what is happening in the market. </a:t>
            </a:r>
            <a:endParaRPr lang="en-US" sz="2800" dirty="0"/>
          </a:p>
        </p:txBody>
      </p:sp>
    </p:spTree>
    <p:extLst>
      <p:ext uri="{BB962C8B-B14F-4D97-AF65-F5344CB8AC3E}">
        <p14:creationId xmlns:p14="http://schemas.microsoft.com/office/powerpoint/2010/main" val="3498374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The ethical environment</a:t>
            </a:r>
          </a:p>
        </p:txBody>
      </p:sp>
      <p:sp>
        <p:nvSpPr>
          <p:cNvPr id="3" name="Content Placeholder 2">
            <a:extLst>
              <a:ext uri="{FF2B5EF4-FFF2-40B4-BE49-F238E27FC236}">
                <a16:creationId xmlns=""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ethical environment is concerned with what ought to be done, not just what legally must be done, </a:t>
            </a:r>
            <a:r>
              <a:rPr lang="en-GB" sz="2800" b="1" dirty="0"/>
              <a:t>according to the principles and norms </a:t>
            </a:r>
            <a:r>
              <a:rPr lang="en-GB" sz="2800" dirty="0"/>
              <a:t>regarding what is right and good at a societal, personal, or organisational level. The benchmarks and standards for ethical behaviour in practice </a:t>
            </a:r>
            <a:r>
              <a:rPr lang="en-GB" sz="2800" b="1" dirty="0"/>
              <a:t>tend to be higher than those enshrined in law, and for some tend to lead rather than follow legislation.</a:t>
            </a:r>
            <a:endParaRPr lang="en-US" sz="2800" b="1" dirty="0"/>
          </a:p>
        </p:txBody>
      </p:sp>
    </p:spTree>
    <p:extLst>
      <p:ext uri="{BB962C8B-B14F-4D97-AF65-F5344CB8AC3E}">
        <p14:creationId xmlns:p14="http://schemas.microsoft.com/office/powerpoint/2010/main" val="3345735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2759</Words>
  <Application>Microsoft Office PowerPoint</Application>
  <PresentationFormat>全屏显示(4:3)</PresentationFormat>
  <Paragraphs>109</Paragraphs>
  <Slides>45</Slides>
  <Notes>0</Notes>
  <HiddenSlides>0</HiddenSlides>
  <MMClips>2</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Theme</vt:lpstr>
      <vt:lpstr>南宁师范大学 Nanning Normal University Department of tourism &amp; culture</vt:lpstr>
      <vt:lpstr>Previous lecture content: Market structures</vt:lpstr>
      <vt:lpstr>Oligopoly</vt:lpstr>
      <vt:lpstr>Oligopoly</vt:lpstr>
      <vt:lpstr>Some consumer oligopolies are not necessarily obvious to the casual observer.</vt:lpstr>
      <vt:lpstr>Unilever vs P&amp;G</vt:lpstr>
      <vt:lpstr>Monopolistic and perfect competition</vt:lpstr>
      <vt:lpstr>Perfect competition p. 63</vt:lpstr>
      <vt:lpstr>The ethical environment</vt:lpstr>
      <vt:lpstr>The ethical environment</vt:lpstr>
      <vt:lpstr>PowerPoint 演示文稿</vt:lpstr>
      <vt:lpstr>Cheating?</vt:lpstr>
      <vt:lpstr>Ethics are negotiable</vt:lpstr>
      <vt:lpstr>‘We create the perfect environment for our free range hens to run, jump and play, because happy hens lay happy eggs and happy eggs are wonderfully tasty’ read the case study from the page #62</vt:lpstr>
      <vt:lpstr>‘We create the perfect environment for our free range hens to run, jump and play, because happy hens lay happy eggs and happy eggs are wonderfully tasty’ read the case study from the page #62</vt:lpstr>
      <vt:lpstr>The political and legal environments</vt:lpstr>
      <vt:lpstr>PowerPoint 演示文稿</vt:lpstr>
      <vt:lpstr>National and local government</vt:lpstr>
      <vt:lpstr>National and local government</vt:lpstr>
      <vt:lpstr>The European Union</vt:lpstr>
      <vt:lpstr>Chocolate wars</vt:lpstr>
      <vt:lpstr>Regulatory bodies</vt:lpstr>
      <vt:lpstr>Regulatory bodies #2</vt:lpstr>
      <vt:lpstr>Voluntary codes</vt:lpstr>
      <vt:lpstr>PowerPoint 演示文稿</vt:lpstr>
      <vt:lpstr>PowerPoint 演示文稿</vt:lpstr>
      <vt:lpstr>PowerPoint 演示文稿</vt:lpstr>
      <vt:lpstr>PowerPoint 演示文稿</vt:lpstr>
      <vt:lpstr>Influences on the political and legal environments</vt:lpstr>
      <vt:lpstr>PowerPoint 演示文稿</vt:lpstr>
      <vt:lpstr>Lobbism</vt:lpstr>
      <vt:lpstr>The ecological environment</vt:lpstr>
      <vt:lpstr>Climate change</vt:lpstr>
      <vt:lpstr>Climate change</vt:lpstr>
      <vt:lpstr>Sustainable consumption</vt:lpstr>
      <vt:lpstr>PowerPoint 演示文稿</vt:lpstr>
      <vt:lpstr>Summary</vt:lpstr>
      <vt:lpstr>Summary</vt:lpstr>
      <vt:lpstr>Summary</vt:lpstr>
      <vt:lpstr>Summary</vt:lpstr>
      <vt:lpstr>Summary</vt:lpstr>
      <vt:lpstr>Case study 02, page 75  GOT ANY GUM, CHUM?</vt:lpstr>
      <vt:lpstr>The Founding of a Chewing Gum Empire: Wrigley and His Freebies</vt:lpstr>
      <vt:lpstr>BUBBLEGUM | How It's Made</vt:lpstr>
      <vt:lpstr>Thank you for attending!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PC</cp:lastModifiedBy>
  <cp:revision>61</cp:revision>
  <dcterms:created xsi:type="dcterms:W3CDTF">2019-03-08T03:34:31Z</dcterms:created>
  <dcterms:modified xsi:type="dcterms:W3CDTF">2019-10-29T04:11:00Z</dcterms:modified>
</cp:coreProperties>
</file>