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50"/>
  </p:notesMasterIdLst>
  <p:sldIdLst>
    <p:sldId id="289" r:id="rId2"/>
    <p:sldId id="526" r:id="rId3"/>
    <p:sldId id="527" r:id="rId4"/>
    <p:sldId id="528" r:id="rId5"/>
    <p:sldId id="552" r:id="rId6"/>
    <p:sldId id="529" r:id="rId7"/>
    <p:sldId id="530" r:id="rId8"/>
    <p:sldId id="531" r:id="rId9"/>
    <p:sldId id="532" r:id="rId10"/>
    <p:sldId id="533" r:id="rId11"/>
    <p:sldId id="534" r:id="rId12"/>
    <p:sldId id="535" r:id="rId13"/>
    <p:sldId id="536" r:id="rId14"/>
    <p:sldId id="537" r:id="rId15"/>
    <p:sldId id="538" r:id="rId16"/>
    <p:sldId id="539" r:id="rId17"/>
    <p:sldId id="540" r:id="rId18"/>
    <p:sldId id="541" r:id="rId19"/>
    <p:sldId id="542" r:id="rId20"/>
    <p:sldId id="543" r:id="rId21"/>
    <p:sldId id="544" r:id="rId22"/>
    <p:sldId id="545" r:id="rId23"/>
    <p:sldId id="546" r:id="rId24"/>
    <p:sldId id="547" r:id="rId25"/>
    <p:sldId id="548" r:id="rId26"/>
    <p:sldId id="549" r:id="rId27"/>
    <p:sldId id="550" r:id="rId28"/>
    <p:sldId id="551" r:id="rId29"/>
    <p:sldId id="553" r:id="rId30"/>
    <p:sldId id="554" r:id="rId31"/>
    <p:sldId id="555" r:id="rId32"/>
    <p:sldId id="556" r:id="rId33"/>
    <p:sldId id="557" r:id="rId34"/>
    <p:sldId id="558" r:id="rId35"/>
    <p:sldId id="559" r:id="rId36"/>
    <p:sldId id="560" r:id="rId37"/>
    <p:sldId id="561" r:id="rId38"/>
    <p:sldId id="562" r:id="rId39"/>
    <p:sldId id="563" r:id="rId40"/>
    <p:sldId id="564" r:id="rId41"/>
    <p:sldId id="565" r:id="rId42"/>
    <p:sldId id="566" r:id="rId43"/>
    <p:sldId id="567" r:id="rId44"/>
    <p:sldId id="568" r:id="rId45"/>
    <p:sldId id="569" r:id="rId46"/>
    <p:sldId id="570" r:id="rId47"/>
    <p:sldId id="571" r:id="rId48"/>
    <p:sldId id="572"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127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7061122-A243-4723-A6CC-A314CFB9DFAB}" v="1" dt="2019-03-26T07:52:36.626"/>
    <p1510:client id="{837010BA-7430-4CD6-AB4D-CE7658E12A45}" v="265" dt="2019-03-26T12:22:23.4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86306" autoAdjust="0"/>
  </p:normalViewPr>
  <p:slideViewPr>
    <p:cSldViewPr snapToGrid="0" snapToObjects="1">
      <p:cViewPr varScale="1">
        <p:scale>
          <a:sx n="67" d="100"/>
          <a:sy n="67" d="100"/>
        </p:scale>
        <p:origin x="1284" y="4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van Monich" userId="df37b809a6939972" providerId="LiveId" clId="{683B8D7D-7BA6-4170-AEBE-014B0A9FA51D}"/>
    <pc:docChg chg="undo custSel modSld">
      <pc:chgData name="Ivan Monich" userId="df37b809a6939972" providerId="LiveId" clId="{683B8D7D-7BA6-4170-AEBE-014B0A9FA51D}" dt="2019-03-06T14:38:20.797" v="51" actId="20577"/>
      <pc:docMkLst>
        <pc:docMk/>
      </pc:docMkLst>
    </pc:docChg>
  </pc:docChgLst>
  <pc:docChgLst>
    <pc:chgData name="Ivan Monich" userId="df37b809a6939972" providerId="LiveId" clId="{72C7067B-84C2-46B3-9202-D58759685484}"/>
    <pc:docChg chg="undo custSel addSld delSld modSld">
      <pc:chgData name="Ivan Monich" userId="df37b809a6939972" providerId="LiveId" clId="{72C7067B-84C2-46B3-9202-D58759685484}" dt="2019-03-19T06:22:07.145" v="1266" actId="20577"/>
      <pc:docMkLst>
        <pc:docMk/>
      </pc:docMkLst>
    </pc:docChg>
  </pc:docChgLst>
  <pc:docChgLst>
    <pc:chgData name="Ivan Monich" userId="df37b809a6939972" providerId="LiveId" clId="{A7061122-A243-4723-A6CC-A314CFB9DFAB}"/>
    <pc:docChg chg="custSel addSld delSld modSld">
      <pc:chgData name="Ivan Monich" userId="df37b809a6939972" providerId="LiveId" clId="{A7061122-A243-4723-A6CC-A314CFB9DFAB}" dt="2019-03-26T08:05:55.118" v="16" actId="2696"/>
      <pc:docMkLst>
        <pc:docMk/>
      </pc:docMkLst>
      <pc:sldChg chg="del">
        <pc:chgData name="Ivan Monich" userId="df37b809a6939972" providerId="LiveId" clId="{A7061122-A243-4723-A6CC-A314CFB9DFAB}" dt="2019-03-26T08:05:55.083" v="13" actId="2696"/>
        <pc:sldMkLst>
          <pc:docMk/>
          <pc:sldMk cId="129490723" sldId="625"/>
        </pc:sldMkLst>
      </pc:sldChg>
      <pc:sldChg chg="del">
        <pc:chgData name="Ivan Monich" userId="df37b809a6939972" providerId="LiveId" clId="{A7061122-A243-4723-A6CC-A314CFB9DFAB}" dt="2019-03-26T08:05:55.089" v="14" actId="2696"/>
        <pc:sldMkLst>
          <pc:docMk/>
          <pc:sldMk cId="4073279616" sldId="626"/>
        </pc:sldMkLst>
      </pc:sldChg>
      <pc:sldChg chg="del">
        <pc:chgData name="Ivan Monich" userId="df37b809a6939972" providerId="LiveId" clId="{A7061122-A243-4723-A6CC-A314CFB9DFAB}" dt="2019-03-26T08:05:55.094" v="15" actId="2696"/>
        <pc:sldMkLst>
          <pc:docMk/>
          <pc:sldMk cId="2926351703" sldId="627"/>
        </pc:sldMkLst>
      </pc:sldChg>
      <pc:sldChg chg="del">
        <pc:chgData name="Ivan Monich" userId="df37b809a6939972" providerId="LiveId" clId="{A7061122-A243-4723-A6CC-A314CFB9DFAB}" dt="2019-03-26T08:05:55.118" v="16" actId="2696"/>
        <pc:sldMkLst>
          <pc:docMk/>
          <pc:sldMk cId="1516007781" sldId="628"/>
        </pc:sldMkLst>
      </pc:sldChg>
      <pc:sldChg chg="modSp add">
        <pc:chgData name="Ivan Monich" userId="df37b809a6939972" providerId="LiveId" clId="{A7061122-A243-4723-A6CC-A314CFB9DFAB}" dt="2019-03-26T07:52:44.600" v="12" actId="20577"/>
        <pc:sldMkLst>
          <pc:docMk/>
          <pc:sldMk cId="2863291983" sldId="629"/>
        </pc:sldMkLst>
        <pc:spChg chg="mod">
          <ac:chgData name="Ivan Monich" userId="df37b809a6939972" providerId="LiveId" clId="{A7061122-A243-4723-A6CC-A314CFB9DFAB}" dt="2019-03-26T07:52:44.600" v="12" actId="20577"/>
          <ac:spMkLst>
            <pc:docMk/>
            <pc:sldMk cId="2863291983" sldId="629"/>
            <ac:spMk id="2" creationId="{44DD41F0-F0F3-461F-8FB9-261E10982560}"/>
          </ac:spMkLst>
        </pc:spChg>
        <pc:spChg chg="mod">
          <ac:chgData name="Ivan Monich" userId="df37b809a6939972" providerId="LiveId" clId="{A7061122-A243-4723-A6CC-A314CFB9DFAB}" dt="2019-03-26T07:52:38.918" v="1" actId="20577"/>
          <ac:spMkLst>
            <pc:docMk/>
            <pc:sldMk cId="2863291983" sldId="629"/>
            <ac:spMk id="4" creationId="{3B41F02F-4702-4AA7-94CD-FB136E344085}"/>
          </ac:spMkLst>
        </pc:spChg>
      </pc:sldChg>
    </pc:docChg>
  </pc:docChgLst>
  <pc:docChgLst>
    <pc:chgData name="Ivan Monich" userId="df37b809a6939972" providerId="LiveId" clId="{D9EA3EA7-FCAC-41B4-9A37-66BE32B7EED9}"/>
    <pc:docChg chg="undo custSel mod addSld delSld modSld sldOrd">
      <pc:chgData name="Ivan Monich" userId="df37b809a6939972" providerId="LiveId" clId="{D9EA3EA7-FCAC-41B4-9A37-66BE32B7EED9}" dt="2019-03-06T13:37:33.242" v="676" actId="113"/>
      <pc:docMkLst>
        <pc:docMk/>
      </pc:docMkLst>
      <pc:sldChg chg="addSp delSp modSp">
        <pc:chgData name="Ivan Monich" userId="df37b809a6939972" providerId="LiveId" clId="{D9EA3EA7-FCAC-41B4-9A37-66BE32B7EED9}" dt="2019-03-06T13:23:47.167" v="556" actId="207"/>
        <pc:sldMkLst>
          <pc:docMk/>
          <pc:sldMk cId="2402356222" sldId="289"/>
        </pc:sldMkLst>
        <pc:spChg chg="mod">
          <ac:chgData name="Ivan Monich" userId="df37b809a6939972" providerId="LiveId" clId="{D9EA3EA7-FCAC-41B4-9A37-66BE32B7EED9}" dt="2019-03-06T13:04:54.528" v="228" actId="403"/>
          <ac:spMkLst>
            <pc:docMk/>
            <pc:sldMk cId="2402356222" sldId="289"/>
            <ac:spMk id="2" creationId="{E73250BF-D3C0-42F7-AAD9-A2C3C6951CC5}"/>
          </ac:spMkLst>
        </pc:spChg>
        <pc:spChg chg="mod">
          <ac:chgData name="Ivan Monich" userId="df37b809a6939972" providerId="LiveId" clId="{D9EA3EA7-FCAC-41B4-9A37-66BE32B7EED9}" dt="2019-03-06T13:23:47.167" v="556" actId="207"/>
          <ac:spMkLst>
            <pc:docMk/>
            <pc:sldMk cId="2402356222" sldId="289"/>
            <ac:spMk id="3" creationId="{EE470CD2-23E8-4777-8E2C-5B966DD1F3B5}"/>
          </ac:spMkLst>
        </pc:spChg>
        <pc:graphicFrameChg chg="add del mod">
          <ac:chgData name="Ivan Monich" userId="df37b809a6939972" providerId="LiveId" clId="{D9EA3EA7-FCAC-41B4-9A37-66BE32B7EED9}" dt="2019-03-06T13:00:09.934" v="127" actId="1032"/>
          <ac:graphicFrameMkLst>
            <pc:docMk/>
            <pc:sldMk cId="2402356222" sldId="289"/>
            <ac:graphicFrameMk id="4" creationId="{135157A8-02F3-4C88-98DF-099203072C6F}"/>
          </ac:graphicFrameMkLst>
        </pc:graphicFrameChg>
        <pc:picChg chg="add del">
          <ac:chgData name="Ivan Monich" userId="df37b809a6939972" providerId="LiveId" clId="{D9EA3EA7-FCAC-41B4-9A37-66BE32B7EED9}" dt="2019-03-06T12:57:22.829" v="32" actId="478"/>
          <ac:picMkLst>
            <pc:docMk/>
            <pc:sldMk cId="2402356222" sldId="289"/>
            <ac:picMk id="5" creationId="{9BB6FF26-E7D0-485D-807D-65507E992755}"/>
          </ac:picMkLst>
        </pc:picChg>
        <pc:picChg chg="del">
          <ac:chgData name="Ivan Monich" userId="df37b809a6939972" providerId="LiveId" clId="{D9EA3EA7-FCAC-41B4-9A37-66BE32B7EED9}" dt="2019-03-06T12:57:27.485" v="33" actId="478"/>
          <ac:picMkLst>
            <pc:docMk/>
            <pc:sldMk cId="2402356222" sldId="289"/>
            <ac:picMk id="1026" creationId="{B462B33C-31CC-472D-A1BC-DE73537CB786}"/>
          </ac:picMkLst>
        </pc:picChg>
      </pc:sldChg>
    </pc:docChg>
  </pc:docChgLst>
  <pc:docChgLst>
    <pc:chgData name="Ivan Monich" userId="df37b809a6939972" providerId="LiveId" clId="{837010BA-7430-4CD6-AB4D-CE7658E12A45}"/>
    <pc:docChg chg="undo custSel addSld delSld modSld">
      <pc:chgData name="Ivan Monich" userId="df37b809a6939972" providerId="LiveId" clId="{837010BA-7430-4CD6-AB4D-CE7658E12A45}" dt="2019-03-26T12:22:23.434" v="1266" actId="207"/>
      <pc:docMkLst>
        <pc:docMk/>
      </pc:docMkLst>
      <pc:sldChg chg="del">
        <pc:chgData name="Ivan Monich" userId="df37b809a6939972" providerId="LiveId" clId="{837010BA-7430-4CD6-AB4D-CE7658E12A45}" dt="2019-03-26T08:06:48.371" v="0" actId="2696"/>
        <pc:sldMkLst>
          <pc:docMk/>
          <pc:sldMk cId="2300266557" sldId="503"/>
        </pc:sldMkLst>
      </pc:sldChg>
      <pc:sldChg chg="del">
        <pc:chgData name="Ivan Monich" userId="df37b809a6939972" providerId="LiveId" clId="{837010BA-7430-4CD6-AB4D-CE7658E12A45}" dt="2019-03-26T08:06:48.932" v="1" actId="2696"/>
        <pc:sldMkLst>
          <pc:docMk/>
          <pc:sldMk cId="1225517843" sldId="507"/>
        </pc:sldMkLst>
      </pc:sldChg>
      <pc:sldChg chg="del">
        <pc:chgData name="Ivan Monich" userId="df37b809a6939972" providerId="LiveId" clId="{837010BA-7430-4CD6-AB4D-CE7658E12A45}" dt="2019-03-26T08:06:49.418" v="2" actId="2696"/>
        <pc:sldMkLst>
          <pc:docMk/>
          <pc:sldMk cId="1095281222" sldId="516"/>
        </pc:sldMkLst>
      </pc:sldChg>
      <pc:sldChg chg="del">
        <pc:chgData name="Ivan Monich" userId="df37b809a6939972" providerId="LiveId" clId="{837010BA-7430-4CD6-AB4D-CE7658E12A45}" dt="2019-03-26T08:06:49.833" v="3" actId="2696"/>
        <pc:sldMkLst>
          <pc:docMk/>
          <pc:sldMk cId="2942614917" sldId="518"/>
        </pc:sldMkLst>
      </pc:sldChg>
      <pc:sldChg chg="modSp">
        <pc:chgData name="Ivan Monich" userId="df37b809a6939972" providerId="LiveId" clId="{837010BA-7430-4CD6-AB4D-CE7658E12A45}" dt="2019-03-26T08:07:33.526" v="172" actId="6549"/>
        <pc:sldMkLst>
          <pc:docMk/>
          <pc:sldMk cId="1053331903" sldId="522"/>
        </pc:sldMkLst>
        <pc:spChg chg="mod">
          <ac:chgData name="Ivan Monich" userId="df37b809a6939972" providerId="LiveId" clId="{837010BA-7430-4CD6-AB4D-CE7658E12A45}" dt="2019-03-26T08:07:33.526" v="172" actId="6549"/>
          <ac:spMkLst>
            <pc:docMk/>
            <pc:sldMk cId="1053331903" sldId="522"/>
            <ac:spMk id="2" creationId="{44DD41F0-F0F3-461F-8FB9-261E10982560}"/>
          </ac:spMkLst>
        </pc:spChg>
        <pc:spChg chg="mod">
          <ac:chgData name="Ivan Monich" userId="df37b809a6939972" providerId="LiveId" clId="{837010BA-7430-4CD6-AB4D-CE7658E12A45}" dt="2019-03-26T08:07:01.393" v="109" actId="404"/>
          <ac:spMkLst>
            <pc:docMk/>
            <pc:sldMk cId="1053331903" sldId="522"/>
            <ac:spMk id="3" creationId="{49816BF4-AF4F-4F8F-A3EC-693D2F09F752}"/>
          </ac:spMkLst>
        </pc:spChg>
      </pc:sldChg>
      <pc:sldChg chg="modSp add">
        <pc:chgData name="Ivan Monich" userId="df37b809a6939972" providerId="LiveId" clId="{837010BA-7430-4CD6-AB4D-CE7658E12A45}" dt="2019-03-26T08:07:53.084" v="185" actId="207"/>
        <pc:sldMkLst>
          <pc:docMk/>
          <pc:sldMk cId="3120491342" sldId="523"/>
        </pc:sldMkLst>
        <pc:spChg chg="mod">
          <ac:chgData name="Ivan Monich" userId="df37b809a6939972" providerId="LiveId" clId="{837010BA-7430-4CD6-AB4D-CE7658E12A45}" dt="2019-03-26T08:07:53.084" v="185" actId="207"/>
          <ac:spMkLst>
            <pc:docMk/>
            <pc:sldMk cId="3120491342" sldId="523"/>
            <ac:spMk id="2" creationId="{44DD41F0-F0F3-461F-8FB9-261E10982560}"/>
          </ac:spMkLst>
        </pc:spChg>
      </pc:sldChg>
      <pc:sldChg chg="del">
        <pc:chgData name="Ivan Monich" userId="df37b809a6939972" providerId="LiveId" clId="{837010BA-7430-4CD6-AB4D-CE7658E12A45}" dt="2019-03-26T08:06:54.134" v="4" actId="2696"/>
        <pc:sldMkLst>
          <pc:docMk/>
          <pc:sldMk cId="3322914360" sldId="523"/>
        </pc:sldMkLst>
      </pc:sldChg>
      <pc:sldChg chg="del">
        <pc:chgData name="Ivan Monich" userId="df37b809a6939972" providerId="LiveId" clId="{837010BA-7430-4CD6-AB4D-CE7658E12A45}" dt="2019-03-26T08:06:54.152" v="5" actId="2696"/>
        <pc:sldMkLst>
          <pc:docMk/>
          <pc:sldMk cId="1609618569" sldId="524"/>
        </pc:sldMkLst>
      </pc:sldChg>
      <pc:sldChg chg="modSp add">
        <pc:chgData name="Ivan Monich" userId="df37b809a6939972" providerId="LiveId" clId="{837010BA-7430-4CD6-AB4D-CE7658E12A45}" dt="2019-03-26T08:08:52.869" v="256" actId="27636"/>
        <pc:sldMkLst>
          <pc:docMk/>
          <pc:sldMk cId="2495767002" sldId="524"/>
        </pc:sldMkLst>
        <pc:spChg chg="mod">
          <ac:chgData name="Ivan Monich" userId="df37b809a6939972" providerId="LiveId" clId="{837010BA-7430-4CD6-AB4D-CE7658E12A45}" dt="2019-03-26T08:08:11.913" v="196" actId="113"/>
          <ac:spMkLst>
            <pc:docMk/>
            <pc:sldMk cId="2495767002" sldId="524"/>
            <ac:spMk id="2" creationId="{44DD41F0-F0F3-461F-8FB9-261E10982560}"/>
          </ac:spMkLst>
        </pc:spChg>
        <pc:spChg chg="mod">
          <ac:chgData name="Ivan Monich" userId="df37b809a6939972" providerId="LiveId" clId="{837010BA-7430-4CD6-AB4D-CE7658E12A45}" dt="2019-03-26T08:08:52.869" v="256" actId="27636"/>
          <ac:spMkLst>
            <pc:docMk/>
            <pc:sldMk cId="2495767002" sldId="524"/>
            <ac:spMk id="3" creationId="{49816BF4-AF4F-4F8F-A3EC-693D2F09F752}"/>
          </ac:spMkLst>
        </pc:spChg>
      </pc:sldChg>
      <pc:sldChg chg="modSp add">
        <pc:chgData name="Ivan Monich" userId="df37b809a6939972" providerId="LiveId" clId="{837010BA-7430-4CD6-AB4D-CE7658E12A45}" dt="2019-03-26T08:11:11.997" v="283" actId="113"/>
        <pc:sldMkLst>
          <pc:docMk/>
          <pc:sldMk cId="20799021" sldId="525"/>
        </pc:sldMkLst>
        <pc:spChg chg="mod">
          <ac:chgData name="Ivan Monich" userId="df37b809a6939972" providerId="LiveId" clId="{837010BA-7430-4CD6-AB4D-CE7658E12A45}" dt="2019-03-26T08:09:09.506" v="260" actId="113"/>
          <ac:spMkLst>
            <pc:docMk/>
            <pc:sldMk cId="20799021" sldId="525"/>
            <ac:spMk id="2" creationId="{44DD41F0-F0F3-461F-8FB9-261E10982560}"/>
          </ac:spMkLst>
        </pc:spChg>
        <pc:spChg chg="mod">
          <ac:chgData name="Ivan Monich" userId="df37b809a6939972" providerId="LiveId" clId="{837010BA-7430-4CD6-AB4D-CE7658E12A45}" dt="2019-03-26T08:11:11.997" v="283" actId="113"/>
          <ac:spMkLst>
            <pc:docMk/>
            <pc:sldMk cId="20799021" sldId="525"/>
            <ac:spMk id="3" creationId="{49816BF4-AF4F-4F8F-A3EC-693D2F09F752}"/>
          </ac:spMkLst>
        </pc:spChg>
      </pc:sldChg>
      <pc:sldChg chg="del">
        <pc:chgData name="Ivan Monich" userId="df37b809a6939972" providerId="LiveId" clId="{837010BA-7430-4CD6-AB4D-CE7658E12A45}" dt="2019-03-26T08:06:54.168" v="6" actId="2696"/>
        <pc:sldMkLst>
          <pc:docMk/>
          <pc:sldMk cId="369657350" sldId="525"/>
        </pc:sldMkLst>
      </pc:sldChg>
      <pc:sldChg chg="modSp add">
        <pc:chgData name="Ivan Monich" userId="df37b809a6939972" providerId="LiveId" clId="{837010BA-7430-4CD6-AB4D-CE7658E12A45}" dt="2019-03-26T08:13:30.081" v="331" actId="113"/>
        <pc:sldMkLst>
          <pc:docMk/>
          <pc:sldMk cId="702283737" sldId="526"/>
        </pc:sldMkLst>
        <pc:spChg chg="mod">
          <ac:chgData name="Ivan Monich" userId="df37b809a6939972" providerId="LiveId" clId="{837010BA-7430-4CD6-AB4D-CE7658E12A45}" dt="2019-03-26T08:11:30.948" v="287" actId="207"/>
          <ac:spMkLst>
            <pc:docMk/>
            <pc:sldMk cId="702283737" sldId="526"/>
            <ac:spMk id="2" creationId="{44DD41F0-F0F3-461F-8FB9-261E10982560}"/>
          </ac:spMkLst>
        </pc:spChg>
        <pc:spChg chg="mod">
          <ac:chgData name="Ivan Monich" userId="df37b809a6939972" providerId="LiveId" clId="{837010BA-7430-4CD6-AB4D-CE7658E12A45}" dt="2019-03-26T08:13:30.081" v="331" actId="113"/>
          <ac:spMkLst>
            <pc:docMk/>
            <pc:sldMk cId="702283737" sldId="526"/>
            <ac:spMk id="3" creationId="{49816BF4-AF4F-4F8F-A3EC-693D2F09F752}"/>
          </ac:spMkLst>
        </pc:spChg>
      </pc:sldChg>
      <pc:sldChg chg="del">
        <pc:chgData name="Ivan Monich" userId="df37b809a6939972" providerId="LiveId" clId="{837010BA-7430-4CD6-AB4D-CE7658E12A45}" dt="2019-03-26T08:06:54.184" v="7" actId="2696"/>
        <pc:sldMkLst>
          <pc:docMk/>
          <pc:sldMk cId="1212150600" sldId="526"/>
        </pc:sldMkLst>
      </pc:sldChg>
      <pc:sldChg chg="del">
        <pc:chgData name="Ivan Monich" userId="df37b809a6939972" providerId="LiveId" clId="{837010BA-7430-4CD6-AB4D-CE7658E12A45}" dt="2019-03-26T08:06:54.204" v="8" actId="2696"/>
        <pc:sldMkLst>
          <pc:docMk/>
          <pc:sldMk cId="985486011" sldId="527"/>
        </pc:sldMkLst>
      </pc:sldChg>
      <pc:sldChg chg="modSp add">
        <pc:chgData name="Ivan Monich" userId="df37b809a6939972" providerId="LiveId" clId="{837010BA-7430-4CD6-AB4D-CE7658E12A45}" dt="2019-03-26T08:14:22.401" v="354" actId="113"/>
        <pc:sldMkLst>
          <pc:docMk/>
          <pc:sldMk cId="4003791309" sldId="527"/>
        </pc:sldMkLst>
        <pc:spChg chg="mod">
          <ac:chgData name="Ivan Monich" userId="df37b809a6939972" providerId="LiveId" clId="{837010BA-7430-4CD6-AB4D-CE7658E12A45}" dt="2019-03-26T08:13:54.351" v="345" actId="20577"/>
          <ac:spMkLst>
            <pc:docMk/>
            <pc:sldMk cId="4003791309" sldId="527"/>
            <ac:spMk id="2" creationId="{44DD41F0-F0F3-461F-8FB9-261E10982560}"/>
          </ac:spMkLst>
        </pc:spChg>
        <pc:spChg chg="mod">
          <ac:chgData name="Ivan Monich" userId="df37b809a6939972" providerId="LiveId" clId="{837010BA-7430-4CD6-AB4D-CE7658E12A45}" dt="2019-03-26T08:14:22.401" v="354" actId="113"/>
          <ac:spMkLst>
            <pc:docMk/>
            <pc:sldMk cId="4003791309" sldId="527"/>
            <ac:spMk id="3" creationId="{49816BF4-AF4F-4F8F-A3EC-693D2F09F752}"/>
          </ac:spMkLst>
        </pc:spChg>
      </pc:sldChg>
      <pc:sldChg chg="modSp add">
        <pc:chgData name="Ivan Monich" userId="df37b809a6939972" providerId="LiveId" clId="{837010BA-7430-4CD6-AB4D-CE7658E12A45}" dt="2019-03-26T08:15:39.361" v="377" actId="113"/>
        <pc:sldMkLst>
          <pc:docMk/>
          <pc:sldMk cId="1411145321" sldId="528"/>
        </pc:sldMkLst>
        <pc:spChg chg="mod">
          <ac:chgData name="Ivan Monich" userId="df37b809a6939972" providerId="LiveId" clId="{837010BA-7430-4CD6-AB4D-CE7658E12A45}" dt="2019-03-26T08:15:07.444" v="361" actId="20577"/>
          <ac:spMkLst>
            <pc:docMk/>
            <pc:sldMk cId="1411145321" sldId="528"/>
            <ac:spMk id="2" creationId="{44DD41F0-F0F3-461F-8FB9-261E10982560}"/>
          </ac:spMkLst>
        </pc:spChg>
        <pc:spChg chg="mod">
          <ac:chgData name="Ivan Monich" userId="df37b809a6939972" providerId="LiveId" clId="{837010BA-7430-4CD6-AB4D-CE7658E12A45}" dt="2019-03-26T08:15:39.361" v="377" actId="113"/>
          <ac:spMkLst>
            <pc:docMk/>
            <pc:sldMk cId="1411145321" sldId="528"/>
            <ac:spMk id="3" creationId="{49816BF4-AF4F-4F8F-A3EC-693D2F09F752}"/>
          </ac:spMkLst>
        </pc:spChg>
      </pc:sldChg>
      <pc:sldChg chg="del">
        <pc:chgData name="Ivan Monich" userId="df37b809a6939972" providerId="LiveId" clId="{837010BA-7430-4CD6-AB4D-CE7658E12A45}" dt="2019-03-26T08:06:54.229" v="9" actId="2696"/>
        <pc:sldMkLst>
          <pc:docMk/>
          <pc:sldMk cId="3874831929" sldId="528"/>
        </pc:sldMkLst>
      </pc:sldChg>
      <pc:sldChg chg="modSp add">
        <pc:chgData name="Ivan Monich" userId="df37b809a6939972" providerId="LiveId" clId="{837010BA-7430-4CD6-AB4D-CE7658E12A45}" dt="2019-03-26T08:30:54.762" v="392" actId="113"/>
        <pc:sldMkLst>
          <pc:docMk/>
          <pc:sldMk cId="1407023302" sldId="529"/>
        </pc:sldMkLst>
        <pc:spChg chg="mod">
          <ac:chgData name="Ivan Monich" userId="df37b809a6939972" providerId="LiveId" clId="{837010BA-7430-4CD6-AB4D-CE7658E12A45}" dt="2019-03-26T08:17:47.820" v="382" actId="113"/>
          <ac:spMkLst>
            <pc:docMk/>
            <pc:sldMk cId="1407023302" sldId="529"/>
            <ac:spMk id="2" creationId="{44DD41F0-F0F3-461F-8FB9-261E10982560}"/>
          </ac:spMkLst>
        </pc:spChg>
        <pc:spChg chg="mod">
          <ac:chgData name="Ivan Monich" userId="df37b809a6939972" providerId="LiveId" clId="{837010BA-7430-4CD6-AB4D-CE7658E12A45}" dt="2019-03-26T08:30:54.762" v="392" actId="113"/>
          <ac:spMkLst>
            <pc:docMk/>
            <pc:sldMk cId="1407023302" sldId="529"/>
            <ac:spMk id="3" creationId="{49816BF4-AF4F-4F8F-A3EC-693D2F09F752}"/>
          </ac:spMkLst>
        </pc:spChg>
      </pc:sldChg>
      <pc:sldChg chg="del">
        <pc:chgData name="Ivan Monich" userId="df37b809a6939972" providerId="LiveId" clId="{837010BA-7430-4CD6-AB4D-CE7658E12A45}" dt="2019-03-26T08:06:54.245" v="10" actId="2696"/>
        <pc:sldMkLst>
          <pc:docMk/>
          <pc:sldMk cId="2379706608" sldId="529"/>
        </pc:sldMkLst>
      </pc:sldChg>
      <pc:sldChg chg="modSp add">
        <pc:chgData name="Ivan Monich" userId="df37b809a6939972" providerId="LiveId" clId="{837010BA-7430-4CD6-AB4D-CE7658E12A45}" dt="2019-03-26T08:33:39.262" v="485" actId="403"/>
        <pc:sldMkLst>
          <pc:docMk/>
          <pc:sldMk cId="34623623" sldId="530"/>
        </pc:sldMkLst>
        <pc:spChg chg="mod">
          <ac:chgData name="Ivan Monich" userId="df37b809a6939972" providerId="LiveId" clId="{837010BA-7430-4CD6-AB4D-CE7658E12A45}" dt="2019-03-26T08:33:16.139" v="466" actId="27636"/>
          <ac:spMkLst>
            <pc:docMk/>
            <pc:sldMk cId="34623623" sldId="530"/>
            <ac:spMk id="2" creationId="{44DD41F0-F0F3-461F-8FB9-261E10982560}"/>
          </ac:spMkLst>
        </pc:spChg>
        <pc:spChg chg="mod">
          <ac:chgData name="Ivan Monich" userId="df37b809a6939972" providerId="LiveId" clId="{837010BA-7430-4CD6-AB4D-CE7658E12A45}" dt="2019-03-26T08:33:39.262" v="485" actId="403"/>
          <ac:spMkLst>
            <pc:docMk/>
            <pc:sldMk cId="34623623" sldId="530"/>
            <ac:spMk id="3" creationId="{49816BF4-AF4F-4F8F-A3EC-693D2F09F752}"/>
          </ac:spMkLst>
        </pc:spChg>
      </pc:sldChg>
      <pc:sldChg chg="del">
        <pc:chgData name="Ivan Monich" userId="df37b809a6939972" providerId="LiveId" clId="{837010BA-7430-4CD6-AB4D-CE7658E12A45}" dt="2019-03-26T08:06:54.253" v="11" actId="2696"/>
        <pc:sldMkLst>
          <pc:docMk/>
          <pc:sldMk cId="328043570" sldId="530"/>
        </pc:sldMkLst>
      </pc:sldChg>
      <pc:sldChg chg="modSp add">
        <pc:chgData name="Ivan Monich" userId="df37b809a6939972" providerId="LiveId" clId="{837010BA-7430-4CD6-AB4D-CE7658E12A45}" dt="2019-03-26T08:33:43.869" v="487" actId="27636"/>
        <pc:sldMkLst>
          <pc:docMk/>
          <pc:sldMk cId="2037897681" sldId="531"/>
        </pc:sldMkLst>
        <pc:spChg chg="mod">
          <ac:chgData name="Ivan Monich" userId="df37b809a6939972" providerId="LiveId" clId="{837010BA-7430-4CD6-AB4D-CE7658E12A45}" dt="2019-03-26T08:33:43.869" v="487" actId="27636"/>
          <ac:spMkLst>
            <pc:docMk/>
            <pc:sldMk cId="2037897681" sldId="531"/>
            <ac:spMk id="2" creationId="{44DD41F0-F0F3-461F-8FB9-261E10982560}"/>
          </ac:spMkLst>
        </pc:spChg>
        <pc:spChg chg="mod">
          <ac:chgData name="Ivan Monich" userId="df37b809a6939972" providerId="LiveId" clId="{837010BA-7430-4CD6-AB4D-CE7658E12A45}" dt="2019-03-26T08:33:34.409" v="478" actId="403"/>
          <ac:spMkLst>
            <pc:docMk/>
            <pc:sldMk cId="2037897681" sldId="531"/>
            <ac:spMk id="3" creationId="{49816BF4-AF4F-4F8F-A3EC-693D2F09F752}"/>
          </ac:spMkLst>
        </pc:spChg>
      </pc:sldChg>
      <pc:sldChg chg="del">
        <pc:chgData name="Ivan Monich" userId="df37b809a6939972" providerId="LiveId" clId="{837010BA-7430-4CD6-AB4D-CE7658E12A45}" dt="2019-03-26T08:06:54.263" v="12" actId="2696"/>
        <pc:sldMkLst>
          <pc:docMk/>
          <pc:sldMk cId="3378163623" sldId="531"/>
        </pc:sldMkLst>
      </pc:sldChg>
      <pc:sldChg chg="del">
        <pc:chgData name="Ivan Monich" userId="df37b809a6939972" providerId="LiveId" clId="{837010BA-7430-4CD6-AB4D-CE7658E12A45}" dt="2019-03-26T08:06:54.279" v="13" actId="2696"/>
        <pc:sldMkLst>
          <pc:docMk/>
          <pc:sldMk cId="913914607" sldId="532"/>
        </pc:sldMkLst>
      </pc:sldChg>
      <pc:sldChg chg="modSp add">
        <pc:chgData name="Ivan Monich" userId="df37b809a6939972" providerId="LiveId" clId="{837010BA-7430-4CD6-AB4D-CE7658E12A45}" dt="2019-03-26T08:37:16.302" v="560" actId="20577"/>
        <pc:sldMkLst>
          <pc:docMk/>
          <pc:sldMk cId="925768760" sldId="532"/>
        </pc:sldMkLst>
        <pc:spChg chg="mod">
          <ac:chgData name="Ivan Monich" userId="df37b809a6939972" providerId="LiveId" clId="{837010BA-7430-4CD6-AB4D-CE7658E12A45}" dt="2019-03-26T08:37:16.302" v="560" actId="20577"/>
          <ac:spMkLst>
            <pc:docMk/>
            <pc:sldMk cId="925768760" sldId="532"/>
            <ac:spMk id="2" creationId="{44DD41F0-F0F3-461F-8FB9-261E10982560}"/>
          </ac:spMkLst>
        </pc:spChg>
        <pc:spChg chg="mod">
          <ac:chgData name="Ivan Monich" userId="df37b809a6939972" providerId="LiveId" clId="{837010BA-7430-4CD6-AB4D-CE7658E12A45}" dt="2019-03-26T08:36:09.473" v="534" actId="113"/>
          <ac:spMkLst>
            <pc:docMk/>
            <pc:sldMk cId="925768760" sldId="532"/>
            <ac:spMk id="3" creationId="{49816BF4-AF4F-4F8F-A3EC-693D2F09F752}"/>
          </ac:spMkLst>
        </pc:spChg>
      </pc:sldChg>
      <pc:sldChg chg="del">
        <pc:chgData name="Ivan Monich" userId="df37b809a6939972" providerId="LiveId" clId="{837010BA-7430-4CD6-AB4D-CE7658E12A45}" dt="2019-03-26T08:06:54.296" v="14" actId="2696"/>
        <pc:sldMkLst>
          <pc:docMk/>
          <pc:sldMk cId="910706000" sldId="533"/>
        </pc:sldMkLst>
      </pc:sldChg>
      <pc:sldChg chg="modSp add">
        <pc:chgData name="Ivan Monich" userId="df37b809a6939972" providerId="LiveId" clId="{837010BA-7430-4CD6-AB4D-CE7658E12A45}" dt="2019-03-26T08:37:47.096" v="562" actId="113"/>
        <pc:sldMkLst>
          <pc:docMk/>
          <pc:sldMk cId="2228264831" sldId="533"/>
        </pc:sldMkLst>
        <pc:spChg chg="mod">
          <ac:chgData name="Ivan Monich" userId="df37b809a6939972" providerId="LiveId" clId="{837010BA-7430-4CD6-AB4D-CE7658E12A45}" dt="2019-03-26T08:37:08.555" v="556" actId="20577"/>
          <ac:spMkLst>
            <pc:docMk/>
            <pc:sldMk cId="2228264831" sldId="533"/>
            <ac:spMk id="2" creationId="{44DD41F0-F0F3-461F-8FB9-261E10982560}"/>
          </ac:spMkLst>
        </pc:spChg>
        <pc:spChg chg="mod">
          <ac:chgData name="Ivan Monich" userId="df37b809a6939972" providerId="LiveId" clId="{837010BA-7430-4CD6-AB4D-CE7658E12A45}" dt="2019-03-26T08:37:47.096" v="562" actId="113"/>
          <ac:spMkLst>
            <pc:docMk/>
            <pc:sldMk cId="2228264831" sldId="533"/>
            <ac:spMk id="3" creationId="{49816BF4-AF4F-4F8F-A3EC-693D2F09F752}"/>
          </ac:spMkLst>
        </pc:spChg>
      </pc:sldChg>
      <pc:sldChg chg="modSp add">
        <pc:chgData name="Ivan Monich" userId="df37b809a6939972" providerId="LiveId" clId="{837010BA-7430-4CD6-AB4D-CE7658E12A45}" dt="2019-03-26T08:38:41.478" v="575" actId="123"/>
        <pc:sldMkLst>
          <pc:docMk/>
          <pc:sldMk cId="696893520" sldId="534"/>
        </pc:sldMkLst>
        <pc:spChg chg="mod">
          <ac:chgData name="Ivan Monich" userId="df37b809a6939972" providerId="LiveId" clId="{837010BA-7430-4CD6-AB4D-CE7658E12A45}" dt="2019-03-26T08:38:35.773" v="572" actId="27636"/>
          <ac:spMkLst>
            <pc:docMk/>
            <pc:sldMk cId="696893520" sldId="534"/>
            <ac:spMk id="2" creationId="{44DD41F0-F0F3-461F-8FB9-261E10982560}"/>
          </ac:spMkLst>
        </pc:spChg>
        <pc:spChg chg="mod">
          <ac:chgData name="Ivan Monich" userId="df37b809a6939972" providerId="LiveId" clId="{837010BA-7430-4CD6-AB4D-CE7658E12A45}" dt="2019-03-26T08:38:41.478" v="575" actId="123"/>
          <ac:spMkLst>
            <pc:docMk/>
            <pc:sldMk cId="696893520" sldId="534"/>
            <ac:spMk id="3" creationId="{49816BF4-AF4F-4F8F-A3EC-693D2F09F752}"/>
          </ac:spMkLst>
        </pc:spChg>
      </pc:sldChg>
      <pc:sldChg chg="del">
        <pc:chgData name="Ivan Monich" userId="df37b809a6939972" providerId="LiveId" clId="{837010BA-7430-4CD6-AB4D-CE7658E12A45}" dt="2019-03-26T08:06:54.303" v="15" actId="2696"/>
        <pc:sldMkLst>
          <pc:docMk/>
          <pc:sldMk cId="3215500461" sldId="534"/>
        </pc:sldMkLst>
      </pc:sldChg>
      <pc:sldChg chg="del">
        <pc:chgData name="Ivan Monich" userId="df37b809a6939972" providerId="LiveId" clId="{837010BA-7430-4CD6-AB4D-CE7658E12A45}" dt="2019-03-26T08:06:54.322" v="16" actId="2696"/>
        <pc:sldMkLst>
          <pc:docMk/>
          <pc:sldMk cId="3239726223" sldId="535"/>
        </pc:sldMkLst>
      </pc:sldChg>
      <pc:sldChg chg="modSp add">
        <pc:chgData name="Ivan Monich" userId="df37b809a6939972" providerId="LiveId" clId="{837010BA-7430-4CD6-AB4D-CE7658E12A45}" dt="2019-03-26T08:41:52.730" v="594" actId="113"/>
        <pc:sldMkLst>
          <pc:docMk/>
          <pc:sldMk cId="3335968048" sldId="535"/>
        </pc:sldMkLst>
        <pc:spChg chg="mod">
          <ac:chgData name="Ivan Monich" userId="df37b809a6939972" providerId="LiveId" clId="{837010BA-7430-4CD6-AB4D-CE7658E12A45}" dt="2019-03-26T08:41:52.730" v="594" actId="113"/>
          <ac:spMkLst>
            <pc:docMk/>
            <pc:sldMk cId="3335968048" sldId="535"/>
            <ac:spMk id="3" creationId="{49816BF4-AF4F-4F8F-A3EC-693D2F09F752}"/>
          </ac:spMkLst>
        </pc:spChg>
      </pc:sldChg>
      <pc:sldChg chg="modSp add">
        <pc:chgData name="Ivan Monich" userId="df37b809a6939972" providerId="LiveId" clId="{837010BA-7430-4CD6-AB4D-CE7658E12A45}" dt="2019-03-26T08:42:59.773" v="602" actId="12"/>
        <pc:sldMkLst>
          <pc:docMk/>
          <pc:sldMk cId="2552492307" sldId="536"/>
        </pc:sldMkLst>
        <pc:spChg chg="mod">
          <ac:chgData name="Ivan Monich" userId="df37b809a6939972" providerId="LiveId" clId="{837010BA-7430-4CD6-AB4D-CE7658E12A45}" dt="2019-03-26T08:42:59.773" v="602" actId="12"/>
          <ac:spMkLst>
            <pc:docMk/>
            <pc:sldMk cId="2552492307" sldId="536"/>
            <ac:spMk id="3" creationId="{49816BF4-AF4F-4F8F-A3EC-693D2F09F752}"/>
          </ac:spMkLst>
        </pc:spChg>
      </pc:sldChg>
      <pc:sldChg chg="del">
        <pc:chgData name="Ivan Monich" userId="df37b809a6939972" providerId="LiveId" clId="{837010BA-7430-4CD6-AB4D-CE7658E12A45}" dt="2019-03-26T08:06:54.339" v="17" actId="2696"/>
        <pc:sldMkLst>
          <pc:docMk/>
          <pc:sldMk cId="2795452223" sldId="536"/>
        </pc:sldMkLst>
      </pc:sldChg>
      <pc:sldChg chg="modSp add">
        <pc:chgData name="Ivan Monich" userId="df37b809a6939972" providerId="LiveId" clId="{837010BA-7430-4CD6-AB4D-CE7658E12A45}" dt="2019-03-26T08:44:28.038" v="626" actId="113"/>
        <pc:sldMkLst>
          <pc:docMk/>
          <pc:sldMk cId="2412543349" sldId="537"/>
        </pc:sldMkLst>
        <pc:spChg chg="mod">
          <ac:chgData name="Ivan Monich" userId="df37b809a6939972" providerId="LiveId" clId="{837010BA-7430-4CD6-AB4D-CE7658E12A45}" dt="2019-03-26T08:43:12.986" v="606" actId="113"/>
          <ac:spMkLst>
            <pc:docMk/>
            <pc:sldMk cId="2412543349" sldId="537"/>
            <ac:spMk id="2" creationId="{44DD41F0-F0F3-461F-8FB9-261E10982560}"/>
          </ac:spMkLst>
        </pc:spChg>
        <pc:spChg chg="mod">
          <ac:chgData name="Ivan Monich" userId="df37b809a6939972" providerId="LiveId" clId="{837010BA-7430-4CD6-AB4D-CE7658E12A45}" dt="2019-03-26T08:44:28.038" v="626" actId="113"/>
          <ac:spMkLst>
            <pc:docMk/>
            <pc:sldMk cId="2412543349" sldId="537"/>
            <ac:spMk id="3" creationId="{49816BF4-AF4F-4F8F-A3EC-693D2F09F752}"/>
          </ac:spMkLst>
        </pc:spChg>
      </pc:sldChg>
      <pc:sldChg chg="del">
        <pc:chgData name="Ivan Monich" userId="df37b809a6939972" providerId="LiveId" clId="{837010BA-7430-4CD6-AB4D-CE7658E12A45}" dt="2019-03-26T08:06:54.354" v="18" actId="2696"/>
        <pc:sldMkLst>
          <pc:docMk/>
          <pc:sldMk cId="2588292307" sldId="537"/>
        </pc:sldMkLst>
      </pc:sldChg>
      <pc:sldChg chg="del">
        <pc:chgData name="Ivan Monich" userId="df37b809a6939972" providerId="LiveId" clId="{837010BA-7430-4CD6-AB4D-CE7658E12A45}" dt="2019-03-26T08:06:54.370" v="19" actId="2696"/>
        <pc:sldMkLst>
          <pc:docMk/>
          <pc:sldMk cId="1546126292" sldId="538"/>
        </pc:sldMkLst>
      </pc:sldChg>
      <pc:sldChg chg="modSp add">
        <pc:chgData name="Ivan Monich" userId="df37b809a6939972" providerId="LiveId" clId="{837010BA-7430-4CD6-AB4D-CE7658E12A45}" dt="2019-03-26T08:45:17.196" v="631" actId="207"/>
        <pc:sldMkLst>
          <pc:docMk/>
          <pc:sldMk cId="3405214696" sldId="538"/>
        </pc:sldMkLst>
        <pc:spChg chg="mod">
          <ac:chgData name="Ivan Monich" userId="df37b809a6939972" providerId="LiveId" clId="{837010BA-7430-4CD6-AB4D-CE7658E12A45}" dt="2019-03-26T08:45:17.196" v="631" actId="207"/>
          <ac:spMkLst>
            <pc:docMk/>
            <pc:sldMk cId="3405214696" sldId="538"/>
            <ac:spMk id="2" creationId="{44DD41F0-F0F3-461F-8FB9-261E10982560}"/>
          </ac:spMkLst>
        </pc:spChg>
      </pc:sldChg>
      <pc:sldChg chg="modSp add">
        <pc:chgData name="Ivan Monich" userId="df37b809a6939972" providerId="LiveId" clId="{837010BA-7430-4CD6-AB4D-CE7658E12A45}" dt="2019-03-26T08:48:45.751" v="651" actId="113"/>
        <pc:sldMkLst>
          <pc:docMk/>
          <pc:sldMk cId="2562569754" sldId="539"/>
        </pc:sldMkLst>
        <pc:spChg chg="mod">
          <ac:chgData name="Ivan Monich" userId="df37b809a6939972" providerId="LiveId" clId="{837010BA-7430-4CD6-AB4D-CE7658E12A45}" dt="2019-03-26T08:47:11.258" v="635" actId="20577"/>
          <ac:spMkLst>
            <pc:docMk/>
            <pc:sldMk cId="2562569754" sldId="539"/>
            <ac:spMk id="2" creationId="{44DD41F0-F0F3-461F-8FB9-261E10982560}"/>
          </ac:spMkLst>
        </pc:spChg>
        <pc:spChg chg="mod">
          <ac:chgData name="Ivan Monich" userId="df37b809a6939972" providerId="LiveId" clId="{837010BA-7430-4CD6-AB4D-CE7658E12A45}" dt="2019-03-26T08:48:45.751" v="651" actId="113"/>
          <ac:spMkLst>
            <pc:docMk/>
            <pc:sldMk cId="2562569754" sldId="539"/>
            <ac:spMk id="3" creationId="{49816BF4-AF4F-4F8F-A3EC-693D2F09F752}"/>
          </ac:spMkLst>
        </pc:spChg>
      </pc:sldChg>
      <pc:sldChg chg="del">
        <pc:chgData name="Ivan Monich" userId="df37b809a6939972" providerId="LiveId" clId="{837010BA-7430-4CD6-AB4D-CE7658E12A45}" dt="2019-03-26T08:06:54.385" v="20" actId="2696"/>
        <pc:sldMkLst>
          <pc:docMk/>
          <pc:sldMk cId="4215676768" sldId="539"/>
        </pc:sldMkLst>
      </pc:sldChg>
      <pc:sldChg chg="modSp add">
        <pc:chgData name="Ivan Monich" userId="df37b809a6939972" providerId="LiveId" clId="{837010BA-7430-4CD6-AB4D-CE7658E12A45}" dt="2019-03-26T08:49:53.869" v="659" actId="113"/>
        <pc:sldMkLst>
          <pc:docMk/>
          <pc:sldMk cId="301448182" sldId="540"/>
        </pc:sldMkLst>
        <pc:spChg chg="mod">
          <ac:chgData name="Ivan Monich" userId="df37b809a6939972" providerId="LiveId" clId="{837010BA-7430-4CD6-AB4D-CE7658E12A45}" dt="2019-03-26T08:49:33.293" v="653"/>
          <ac:spMkLst>
            <pc:docMk/>
            <pc:sldMk cId="301448182" sldId="540"/>
            <ac:spMk id="2" creationId="{44DD41F0-F0F3-461F-8FB9-261E10982560}"/>
          </ac:spMkLst>
        </pc:spChg>
        <pc:spChg chg="mod">
          <ac:chgData name="Ivan Monich" userId="df37b809a6939972" providerId="LiveId" clId="{837010BA-7430-4CD6-AB4D-CE7658E12A45}" dt="2019-03-26T08:49:53.869" v="659" actId="113"/>
          <ac:spMkLst>
            <pc:docMk/>
            <pc:sldMk cId="301448182" sldId="540"/>
            <ac:spMk id="3" creationId="{49816BF4-AF4F-4F8F-A3EC-693D2F09F752}"/>
          </ac:spMkLst>
        </pc:spChg>
      </pc:sldChg>
      <pc:sldChg chg="del">
        <pc:chgData name="Ivan Monich" userId="df37b809a6939972" providerId="LiveId" clId="{837010BA-7430-4CD6-AB4D-CE7658E12A45}" dt="2019-03-26T08:06:54.400" v="21" actId="2696"/>
        <pc:sldMkLst>
          <pc:docMk/>
          <pc:sldMk cId="2066144838" sldId="540"/>
        </pc:sldMkLst>
      </pc:sldChg>
      <pc:sldChg chg="modSp add">
        <pc:chgData name="Ivan Monich" userId="df37b809a6939972" providerId="LiveId" clId="{837010BA-7430-4CD6-AB4D-CE7658E12A45}" dt="2019-03-26T08:51:13.463" v="672" actId="20577"/>
        <pc:sldMkLst>
          <pc:docMk/>
          <pc:sldMk cId="813492384" sldId="541"/>
        </pc:sldMkLst>
        <pc:spChg chg="mod">
          <ac:chgData name="Ivan Monich" userId="df37b809a6939972" providerId="LiveId" clId="{837010BA-7430-4CD6-AB4D-CE7658E12A45}" dt="2019-03-26T08:51:13.463" v="672" actId="20577"/>
          <ac:spMkLst>
            <pc:docMk/>
            <pc:sldMk cId="813492384" sldId="541"/>
            <ac:spMk id="3" creationId="{49816BF4-AF4F-4F8F-A3EC-693D2F09F752}"/>
          </ac:spMkLst>
        </pc:spChg>
      </pc:sldChg>
      <pc:sldChg chg="del">
        <pc:chgData name="Ivan Monich" userId="df37b809a6939972" providerId="LiveId" clId="{837010BA-7430-4CD6-AB4D-CE7658E12A45}" dt="2019-03-26T08:06:54.422" v="22" actId="2696"/>
        <pc:sldMkLst>
          <pc:docMk/>
          <pc:sldMk cId="1124957699" sldId="541"/>
        </pc:sldMkLst>
      </pc:sldChg>
      <pc:sldChg chg="modSp add">
        <pc:chgData name="Ivan Monich" userId="df37b809a6939972" providerId="LiveId" clId="{837010BA-7430-4CD6-AB4D-CE7658E12A45}" dt="2019-03-26T08:53:25.505" v="685" actId="113"/>
        <pc:sldMkLst>
          <pc:docMk/>
          <pc:sldMk cId="1440979718" sldId="542"/>
        </pc:sldMkLst>
        <pc:spChg chg="mod">
          <ac:chgData name="Ivan Monich" userId="df37b809a6939972" providerId="LiveId" clId="{837010BA-7430-4CD6-AB4D-CE7658E12A45}" dt="2019-03-26T08:51:39.695" v="676" actId="113"/>
          <ac:spMkLst>
            <pc:docMk/>
            <pc:sldMk cId="1440979718" sldId="542"/>
            <ac:spMk id="2" creationId="{44DD41F0-F0F3-461F-8FB9-261E10982560}"/>
          </ac:spMkLst>
        </pc:spChg>
        <pc:spChg chg="mod">
          <ac:chgData name="Ivan Monich" userId="df37b809a6939972" providerId="LiveId" clId="{837010BA-7430-4CD6-AB4D-CE7658E12A45}" dt="2019-03-26T08:53:25.505" v="685" actId="113"/>
          <ac:spMkLst>
            <pc:docMk/>
            <pc:sldMk cId="1440979718" sldId="542"/>
            <ac:spMk id="3" creationId="{49816BF4-AF4F-4F8F-A3EC-693D2F09F752}"/>
          </ac:spMkLst>
        </pc:spChg>
      </pc:sldChg>
      <pc:sldChg chg="del">
        <pc:chgData name="Ivan Monich" userId="df37b809a6939972" providerId="LiveId" clId="{837010BA-7430-4CD6-AB4D-CE7658E12A45}" dt="2019-03-26T08:06:54.510" v="23" actId="2696"/>
        <pc:sldMkLst>
          <pc:docMk/>
          <pc:sldMk cId="3698479765" sldId="542"/>
        </pc:sldMkLst>
      </pc:sldChg>
      <pc:sldChg chg="modSp add">
        <pc:chgData name="Ivan Monich" userId="df37b809a6939972" providerId="LiveId" clId="{837010BA-7430-4CD6-AB4D-CE7658E12A45}" dt="2019-03-26T08:53:59.844" v="696" actId="113"/>
        <pc:sldMkLst>
          <pc:docMk/>
          <pc:sldMk cId="1280477931" sldId="543"/>
        </pc:sldMkLst>
        <pc:spChg chg="mod">
          <ac:chgData name="Ivan Monich" userId="df37b809a6939972" providerId="LiveId" clId="{837010BA-7430-4CD6-AB4D-CE7658E12A45}" dt="2019-03-26T08:53:35.899" v="689" actId="20577"/>
          <ac:spMkLst>
            <pc:docMk/>
            <pc:sldMk cId="1280477931" sldId="543"/>
            <ac:spMk id="2" creationId="{44DD41F0-F0F3-461F-8FB9-261E10982560}"/>
          </ac:spMkLst>
        </pc:spChg>
        <pc:spChg chg="mod">
          <ac:chgData name="Ivan Monich" userId="df37b809a6939972" providerId="LiveId" clId="{837010BA-7430-4CD6-AB4D-CE7658E12A45}" dt="2019-03-26T08:53:59.844" v="696" actId="113"/>
          <ac:spMkLst>
            <pc:docMk/>
            <pc:sldMk cId="1280477931" sldId="543"/>
            <ac:spMk id="3" creationId="{49816BF4-AF4F-4F8F-A3EC-693D2F09F752}"/>
          </ac:spMkLst>
        </pc:spChg>
      </pc:sldChg>
      <pc:sldChg chg="del">
        <pc:chgData name="Ivan Monich" userId="df37b809a6939972" providerId="LiveId" clId="{837010BA-7430-4CD6-AB4D-CE7658E12A45}" dt="2019-03-26T08:06:54.533" v="24" actId="2696"/>
        <pc:sldMkLst>
          <pc:docMk/>
          <pc:sldMk cId="3219494411" sldId="543"/>
        </pc:sldMkLst>
      </pc:sldChg>
      <pc:sldChg chg="modSp add">
        <pc:chgData name="Ivan Monich" userId="df37b809a6939972" providerId="LiveId" clId="{837010BA-7430-4CD6-AB4D-CE7658E12A45}" dt="2019-03-26T08:54:34.931" v="701" actId="207"/>
        <pc:sldMkLst>
          <pc:docMk/>
          <pc:sldMk cId="3859167222" sldId="544"/>
        </pc:sldMkLst>
        <pc:spChg chg="mod">
          <ac:chgData name="Ivan Monich" userId="df37b809a6939972" providerId="LiveId" clId="{837010BA-7430-4CD6-AB4D-CE7658E12A45}" dt="2019-03-26T08:54:34.931" v="701" actId="207"/>
          <ac:spMkLst>
            <pc:docMk/>
            <pc:sldMk cId="3859167222" sldId="544"/>
            <ac:spMk id="2" creationId="{44DD41F0-F0F3-461F-8FB9-261E10982560}"/>
          </ac:spMkLst>
        </pc:spChg>
        <pc:spChg chg="mod">
          <ac:chgData name="Ivan Monich" userId="df37b809a6939972" providerId="LiveId" clId="{837010BA-7430-4CD6-AB4D-CE7658E12A45}" dt="2019-03-26T08:54:17.896" v="700" actId="403"/>
          <ac:spMkLst>
            <pc:docMk/>
            <pc:sldMk cId="3859167222" sldId="544"/>
            <ac:spMk id="3" creationId="{49816BF4-AF4F-4F8F-A3EC-693D2F09F752}"/>
          </ac:spMkLst>
        </pc:spChg>
      </pc:sldChg>
      <pc:sldChg chg="del">
        <pc:chgData name="Ivan Monich" userId="df37b809a6939972" providerId="LiveId" clId="{837010BA-7430-4CD6-AB4D-CE7658E12A45}" dt="2019-03-26T08:06:54.550" v="25" actId="2696"/>
        <pc:sldMkLst>
          <pc:docMk/>
          <pc:sldMk cId="4124474026" sldId="544"/>
        </pc:sldMkLst>
      </pc:sldChg>
      <pc:sldChg chg="modSp add">
        <pc:chgData name="Ivan Monich" userId="df37b809a6939972" providerId="LiveId" clId="{837010BA-7430-4CD6-AB4D-CE7658E12A45}" dt="2019-03-26T08:56:07.656" v="729" actId="27636"/>
        <pc:sldMkLst>
          <pc:docMk/>
          <pc:sldMk cId="958791412" sldId="545"/>
        </pc:sldMkLst>
        <pc:spChg chg="mod">
          <ac:chgData name="Ivan Monich" userId="df37b809a6939972" providerId="LiveId" clId="{837010BA-7430-4CD6-AB4D-CE7658E12A45}" dt="2019-03-26T08:54:43.818" v="703" actId="207"/>
          <ac:spMkLst>
            <pc:docMk/>
            <pc:sldMk cId="958791412" sldId="545"/>
            <ac:spMk id="2" creationId="{44DD41F0-F0F3-461F-8FB9-261E10982560}"/>
          </ac:spMkLst>
        </pc:spChg>
        <pc:spChg chg="mod">
          <ac:chgData name="Ivan Monich" userId="df37b809a6939972" providerId="LiveId" clId="{837010BA-7430-4CD6-AB4D-CE7658E12A45}" dt="2019-03-26T08:56:07.656" v="729" actId="27636"/>
          <ac:spMkLst>
            <pc:docMk/>
            <pc:sldMk cId="958791412" sldId="545"/>
            <ac:spMk id="3" creationId="{49816BF4-AF4F-4F8F-A3EC-693D2F09F752}"/>
          </ac:spMkLst>
        </pc:spChg>
      </pc:sldChg>
      <pc:sldChg chg="del">
        <pc:chgData name="Ivan Monich" userId="df37b809a6939972" providerId="LiveId" clId="{837010BA-7430-4CD6-AB4D-CE7658E12A45}" dt="2019-03-26T08:06:54.558" v="26" actId="2696"/>
        <pc:sldMkLst>
          <pc:docMk/>
          <pc:sldMk cId="3728245600" sldId="545"/>
        </pc:sldMkLst>
      </pc:sldChg>
      <pc:sldChg chg="del">
        <pc:chgData name="Ivan Monich" userId="df37b809a6939972" providerId="LiveId" clId="{837010BA-7430-4CD6-AB4D-CE7658E12A45}" dt="2019-03-26T08:06:54.578" v="27" actId="2696"/>
        <pc:sldMkLst>
          <pc:docMk/>
          <pc:sldMk cId="1005370237" sldId="546"/>
        </pc:sldMkLst>
      </pc:sldChg>
      <pc:sldChg chg="modSp add">
        <pc:chgData name="Ivan Monich" userId="df37b809a6939972" providerId="LiveId" clId="{837010BA-7430-4CD6-AB4D-CE7658E12A45}" dt="2019-03-26T08:56:05.053" v="726" actId="403"/>
        <pc:sldMkLst>
          <pc:docMk/>
          <pc:sldMk cId="1724373509" sldId="546"/>
        </pc:sldMkLst>
        <pc:spChg chg="mod">
          <ac:chgData name="Ivan Monich" userId="df37b809a6939972" providerId="LiveId" clId="{837010BA-7430-4CD6-AB4D-CE7658E12A45}" dt="2019-03-26T08:54:59.653" v="706" actId="207"/>
          <ac:spMkLst>
            <pc:docMk/>
            <pc:sldMk cId="1724373509" sldId="546"/>
            <ac:spMk id="2" creationId="{44DD41F0-F0F3-461F-8FB9-261E10982560}"/>
          </ac:spMkLst>
        </pc:spChg>
        <pc:spChg chg="mod">
          <ac:chgData name="Ivan Monich" userId="df37b809a6939972" providerId="LiveId" clId="{837010BA-7430-4CD6-AB4D-CE7658E12A45}" dt="2019-03-26T08:56:05.053" v="726" actId="403"/>
          <ac:spMkLst>
            <pc:docMk/>
            <pc:sldMk cId="1724373509" sldId="546"/>
            <ac:spMk id="3" creationId="{49816BF4-AF4F-4F8F-A3EC-693D2F09F752}"/>
          </ac:spMkLst>
        </pc:spChg>
      </pc:sldChg>
      <pc:sldChg chg="modSp add">
        <pc:chgData name="Ivan Monich" userId="df37b809a6939972" providerId="LiveId" clId="{837010BA-7430-4CD6-AB4D-CE7658E12A45}" dt="2019-03-26T08:56:02.270" v="722" actId="403"/>
        <pc:sldMkLst>
          <pc:docMk/>
          <pc:sldMk cId="2591848877" sldId="547"/>
        </pc:sldMkLst>
        <pc:spChg chg="mod">
          <ac:chgData name="Ivan Monich" userId="df37b809a6939972" providerId="LiveId" clId="{837010BA-7430-4CD6-AB4D-CE7658E12A45}" dt="2019-03-26T08:55:18.040" v="710" actId="207"/>
          <ac:spMkLst>
            <pc:docMk/>
            <pc:sldMk cId="2591848877" sldId="547"/>
            <ac:spMk id="2" creationId="{44DD41F0-F0F3-461F-8FB9-261E10982560}"/>
          </ac:spMkLst>
        </pc:spChg>
        <pc:spChg chg="mod">
          <ac:chgData name="Ivan Monich" userId="df37b809a6939972" providerId="LiveId" clId="{837010BA-7430-4CD6-AB4D-CE7658E12A45}" dt="2019-03-26T08:56:02.270" v="722" actId="403"/>
          <ac:spMkLst>
            <pc:docMk/>
            <pc:sldMk cId="2591848877" sldId="547"/>
            <ac:spMk id="3" creationId="{49816BF4-AF4F-4F8F-A3EC-693D2F09F752}"/>
          </ac:spMkLst>
        </pc:spChg>
      </pc:sldChg>
      <pc:sldChg chg="del">
        <pc:chgData name="Ivan Monich" userId="df37b809a6939972" providerId="LiveId" clId="{837010BA-7430-4CD6-AB4D-CE7658E12A45}" dt="2019-03-26T08:06:54.594" v="28" actId="2696"/>
        <pc:sldMkLst>
          <pc:docMk/>
          <pc:sldMk cId="3353098784" sldId="547"/>
        </pc:sldMkLst>
      </pc:sldChg>
      <pc:sldChg chg="del">
        <pc:chgData name="Ivan Monich" userId="df37b809a6939972" providerId="LiveId" clId="{837010BA-7430-4CD6-AB4D-CE7658E12A45}" dt="2019-03-26T08:06:54.606" v="29" actId="2696"/>
        <pc:sldMkLst>
          <pc:docMk/>
          <pc:sldMk cId="2457841588" sldId="548"/>
        </pc:sldMkLst>
      </pc:sldChg>
      <pc:sldChg chg="modSp add">
        <pc:chgData name="Ivan Monich" userId="df37b809a6939972" providerId="LiveId" clId="{837010BA-7430-4CD6-AB4D-CE7658E12A45}" dt="2019-03-26T08:55:56.735" v="717" actId="27636"/>
        <pc:sldMkLst>
          <pc:docMk/>
          <pc:sldMk cId="3205861665" sldId="548"/>
        </pc:sldMkLst>
        <pc:spChg chg="mod">
          <ac:chgData name="Ivan Monich" userId="df37b809a6939972" providerId="LiveId" clId="{837010BA-7430-4CD6-AB4D-CE7658E12A45}" dt="2019-03-26T08:55:33.391" v="713" actId="207"/>
          <ac:spMkLst>
            <pc:docMk/>
            <pc:sldMk cId="3205861665" sldId="548"/>
            <ac:spMk id="2" creationId="{44DD41F0-F0F3-461F-8FB9-261E10982560}"/>
          </ac:spMkLst>
        </pc:spChg>
        <pc:spChg chg="mod">
          <ac:chgData name="Ivan Monich" userId="df37b809a6939972" providerId="LiveId" clId="{837010BA-7430-4CD6-AB4D-CE7658E12A45}" dt="2019-03-26T08:55:56.735" v="717" actId="27636"/>
          <ac:spMkLst>
            <pc:docMk/>
            <pc:sldMk cId="3205861665" sldId="548"/>
            <ac:spMk id="3" creationId="{49816BF4-AF4F-4F8F-A3EC-693D2F09F752}"/>
          </ac:spMkLst>
        </pc:spChg>
      </pc:sldChg>
      <pc:sldChg chg="del">
        <pc:chgData name="Ivan Monich" userId="df37b809a6939972" providerId="LiveId" clId="{837010BA-7430-4CD6-AB4D-CE7658E12A45}" dt="2019-03-26T08:06:54.623" v="30" actId="2696"/>
        <pc:sldMkLst>
          <pc:docMk/>
          <pc:sldMk cId="26588762" sldId="549"/>
        </pc:sldMkLst>
      </pc:sldChg>
      <pc:sldChg chg="modSp add">
        <pc:chgData name="Ivan Monich" userId="df37b809a6939972" providerId="LiveId" clId="{837010BA-7430-4CD6-AB4D-CE7658E12A45}" dt="2019-03-26T09:01:49.866" v="739" actId="403"/>
        <pc:sldMkLst>
          <pc:docMk/>
          <pc:sldMk cId="3473332021" sldId="549"/>
        </pc:sldMkLst>
        <pc:spChg chg="mod">
          <ac:chgData name="Ivan Monich" userId="df37b809a6939972" providerId="LiveId" clId="{837010BA-7430-4CD6-AB4D-CE7658E12A45}" dt="2019-03-26T09:01:27.587" v="736" actId="13926"/>
          <ac:spMkLst>
            <pc:docMk/>
            <pc:sldMk cId="3473332021" sldId="549"/>
            <ac:spMk id="2" creationId="{44DD41F0-F0F3-461F-8FB9-261E10982560}"/>
          </ac:spMkLst>
        </pc:spChg>
        <pc:spChg chg="mod">
          <ac:chgData name="Ivan Monich" userId="df37b809a6939972" providerId="LiveId" clId="{837010BA-7430-4CD6-AB4D-CE7658E12A45}" dt="2019-03-26T09:01:49.866" v="739" actId="403"/>
          <ac:spMkLst>
            <pc:docMk/>
            <pc:sldMk cId="3473332021" sldId="549"/>
            <ac:spMk id="3" creationId="{49816BF4-AF4F-4F8F-A3EC-693D2F09F752}"/>
          </ac:spMkLst>
        </pc:spChg>
      </pc:sldChg>
      <pc:sldChg chg="del">
        <pc:chgData name="Ivan Monich" userId="df37b809a6939972" providerId="LiveId" clId="{837010BA-7430-4CD6-AB4D-CE7658E12A45}" dt="2019-03-26T08:06:54.634" v="31" actId="2696"/>
        <pc:sldMkLst>
          <pc:docMk/>
          <pc:sldMk cId="392672779" sldId="550"/>
        </pc:sldMkLst>
      </pc:sldChg>
      <pc:sldChg chg="modSp add">
        <pc:chgData name="Ivan Monich" userId="df37b809a6939972" providerId="LiveId" clId="{837010BA-7430-4CD6-AB4D-CE7658E12A45}" dt="2019-03-26T09:04:06.982" v="762" actId="113"/>
        <pc:sldMkLst>
          <pc:docMk/>
          <pc:sldMk cId="2582096452" sldId="550"/>
        </pc:sldMkLst>
        <pc:spChg chg="mod">
          <ac:chgData name="Ivan Monich" userId="df37b809a6939972" providerId="LiveId" clId="{837010BA-7430-4CD6-AB4D-CE7658E12A45}" dt="2019-03-26T09:02:07.201" v="743" actId="207"/>
          <ac:spMkLst>
            <pc:docMk/>
            <pc:sldMk cId="2582096452" sldId="550"/>
            <ac:spMk id="2" creationId="{44DD41F0-F0F3-461F-8FB9-261E10982560}"/>
          </ac:spMkLst>
        </pc:spChg>
        <pc:spChg chg="mod">
          <ac:chgData name="Ivan Monich" userId="df37b809a6939972" providerId="LiveId" clId="{837010BA-7430-4CD6-AB4D-CE7658E12A45}" dt="2019-03-26T09:04:06.982" v="762" actId="113"/>
          <ac:spMkLst>
            <pc:docMk/>
            <pc:sldMk cId="2582096452" sldId="550"/>
            <ac:spMk id="3" creationId="{49816BF4-AF4F-4F8F-A3EC-693D2F09F752}"/>
          </ac:spMkLst>
        </pc:spChg>
      </pc:sldChg>
      <pc:sldChg chg="del">
        <pc:chgData name="Ivan Monich" userId="df37b809a6939972" providerId="LiveId" clId="{837010BA-7430-4CD6-AB4D-CE7658E12A45}" dt="2019-03-26T08:06:54.666" v="33" actId="2696"/>
        <pc:sldMkLst>
          <pc:docMk/>
          <pc:sldMk cId="2103432102" sldId="551"/>
        </pc:sldMkLst>
      </pc:sldChg>
      <pc:sldChg chg="modSp add">
        <pc:chgData name="Ivan Monich" userId="df37b809a6939972" providerId="LiveId" clId="{837010BA-7430-4CD6-AB4D-CE7658E12A45}" dt="2019-03-26T09:04:52.161" v="771" actId="113"/>
        <pc:sldMkLst>
          <pc:docMk/>
          <pc:sldMk cId="2163847857" sldId="551"/>
        </pc:sldMkLst>
        <pc:spChg chg="mod">
          <ac:chgData name="Ivan Monich" userId="df37b809a6939972" providerId="LiveId" clId="{837010BA-7430-4CD6-AB4D-CE7658E12A45}" dt="2019-03-26T09:04:52.161" v="771" actId="113"/>
          <ac:spMkLst>
            <pc:docMk/>
            <pc:sldMk cId="2163847857" sldId="551"/>
            <ac:spMk id="3" creationId="{49816BF4-AF4F-4F8F-A3EC-693D2F09F752}"/>
          </ac:spMkLst>
        </pc:spChg>
      </pc:sldChg>
      <pc:sldChg chg="modSp add">
        <pc:chgData name="Ivan Monich" userId="df37b809a6939972" providerId="LiveId" clId="{837010BA-7430-4CD6-AB4D-CE7658E12A45}" dt="2019-03-26T09:06:20.802" v="806" actId="27636"/>
        <pc:sldMkLst>
          <pc:docMk/>
          <pc:sldMk cId="2633714807" sldId="552"/>
        </pc:sldMkLst>
        <pc:spChg chg="mod">
          <ac:chgData name="Ivan Monich" userId="df37b809a6939972" providerId="LiveId" clId="{837010BA-7430-4CD6-AB4D-CE7658E12A45}" dt="2019-03-26T09:05:10.753" v="777" actId="113"/>
          <ac:spMkLst>
            <pc:docMk/>
            <pc:sldMk cId="2633714807" sldId="552"/>
            <ac:spMk id="2" creationId="{44DD41F0-F0F3-461F-8FB9-261E10982560}"/>
          </ac:spMkLst>
        </pc:spChg>
        <pc:spChg chg="mod">
          <ac:chgData name="Ivan Monich" userId="df37b809a6939972" providerId="LiveId" clId="{837010BA-7430-4CD6-AB4D-CE7658E12A45}" dt="2019-03-26T09:06:20.802" v="806" actId="27636"/>
          <ac:spMkLst>
            <pc:docMk/>
            <pc:sldMk cId="2633714807" sldId="552"/>
            <ac:spMk id="3" creationId="{49816BF4-AF4F-4F8F-A3EC-693D2F09F752}"/>
          </ac:spMkLst>
        </pc:spChg>
      </pc:sldChg>
      <pc:sldChg chg="del">
        <pc:chgData name="Ivan Monich" userId="df37b809a6939972" providerId="LiveId" clId="{837010BA-7430-4CD6-AB4D-CE7658E12A45}" dt="2019-03-26T08:06:54.675" v="34" actId="2696"/>
        <pc:sldMkLst>
          <pc:docMk/>
          <pc:sldMk cId="3656608635" sldId="552"/>
        </pc:sldMkLst>
      </pc:sldChg>
      <pc:sldChg chg="modSp add">
        <pc:chgData name="Ivan Monich" userId="df37b809a6939972" providerId="LiveId" clId="{837010BA-7430-4CD6-AB4D-CE7658E12A45}" dt="2019-03-26T09:06:43.139" v="810" actId="113"/>
        <pc:sldMkLst>
          <pc:docMk/>
          <pc:sldMk cId="564681830" sldId="553"/>
        </pc:sldMkLst>
        <pc:spChg chg="mod">
          <ac:chgData name="Ivan Monich" userId="df37b809a6939972" providerId="LiveId" clId="{837010BA-7430-4CD6-AB4D-CE7658E12A45}" dt="2019-03-26T09:06:43.139" v="810" actId="113"/>
          <ac:spMkLst>
            <pc:docMk/>
            <pc:sldMk cId="564681830" sldId="553"/>
            <ac:spMk id="3" creationId="{49816BF4-AF4F-4F8F-A3EC-693D2F09F752}"/>
          </ac:spMkLst>
        </pc:spChg>
      </pc:sldChg>
      <pc:sldChg chg="del">
        <pc:chgData name="Ivan Monich" userId="df37b809a6939972" providerId="LiveId" clId="{837010BA-7430-4CD6-AB4D-CE7658E12A45}" dt="2019-03-26T08:06:54.685" v="35" actId="2696"/>
        <pc:sldMkLst>
          <pc:docMk/>
          <pc:sldMk cId="4277359103" sldId="553"/>
        </pc:sldMkLst>
      </pc:sldChg>
      <pc:sldChg chg="modSp add">
        <pc:chgData name="Ivan Monich" userId="df37b809a6939972" providerId="LiveId" clId="{837010BA-7430-4CD6-AB4D-CE7658E12A45}" dt="2019-03-26T09:07:58.145" v="820" actId="113"/>
        <pc:sldMkLst>
          <pc:docMk/>
          <pc:sldMk cId="1605506269" sldId="554"/>
        </pc:sldMkLst>
        <pc:spChg chg="mod">
          <ac:chgData name="Ivan Monich" userId="df37b809a6939972" providerId="LiveId" clId="{837010BA-7430-4CD6-AB4D-CE7658E12A45}" dt="2019-03-26T09:07:58.145" v="820" actId="113"/>
          <ac:spMkLst>
            <pc:docMk/>
            <pc:sldMk cId="1605506269" sldId="554"/>
            <ac:spMk id="3" creationId="{49816BF4-AF4F-4F8F-A3EC-693D2F09F752}"/>
          </ac:spMkLst>
        </pc:spChg>
      </pc:sldChg>
      <pc:sldChg chg="del">
        <pc:chgData name="Ivan Monich" userId="df37b809a6939972" providerId="LiveId" clId="{837010BA-7430-4CD6-AB4D-CE7658E12A45}" dt="2019-03-26T08:06:54.696" v="36" actId="2696"/>
        <pc:sldMkLst>
          <pc:docMk/>
          <pc:sldMk cId="3295060948" sldId="554"/>
        </pc:sldMkLst>
      </pc:sldChg>
      <pc:sldChg chg="del">
        <pc:chgData name="Ivan Monich" userId="df37b809a6939972" providerId="LiveId" clId="{837010BA-7430-4CD6-AB4D-CE7658E12A45}" dt="2019-03-26T08:06:54.707" v="37" actId="2696"/>
        <pc:sldMkLst>
          <pc:docMk/>
          <pc:sldMk cId="3769788565" sldId="555"/>
        </pc:sldMkLst>
      </pc:sldChg>
      <pc:sldChg chg="modSp add">
        <pc:chgData name="Ivan Monich" userId="df37b809a6939972" providerId="LiveId" clId="{837010BA-7430-4CD6-AB4D-CE7658E12A45}" dt="2019-03-26T09:08:41.535" v="825" actId="113"/>
        <pc:sldMkLst>
          <pc:docMk/>
          <pc:sldMk cId="4081213101" sldId="555"/>
        </pc:sldMkLst>
        <pc:spChg chg="mod">
          <ac:chgData name="Ivan Monich" userId="df37b809a6939972" providerId="LiveId" clId="{837010BA-7430-4CD6-AB4D-CE7658E12A45}" dt="2019-03-26T09:08:41.535" v="825" actId="113"/>
          <ac:spMkLst>
            <pc:docMk/>
            <pc:sldMk cId="4081213101" sldId="555"/>
            <ac:spMk id="3" creationId="{49816BF4-AF4F-4F8F-A3EC-693D2F09F752}"/>
          </ac:spMkLst>
        </pc:spChg>
      </pc:sldChg>
      <pc:sldChg chg="del">
        <pc:chgData name="Ivan Monich" userId="df37b809a6939972" providerId="LiveId" clId="{837010BA-7430-4CD6-AB4D-CE7658E12A45}" dt="2019-03-26T08:06:54.723" v="38" actId="2696"/>
        <pc:sldMkLst>
          <pc:docMk/>
          <pc:sldMk cId="352571903" sldId="556"/>
        </pc:sldMkLst>
      </pc:sldChg>
      <pc:sldChg chg="modSp add">
        <pc:chgData name="Ivan Monich" userId="df37b809a6939972" providerId="LiveId" clId="{837010BA-7430-4CD6-AB4D-CE7658E12A45}" dt="2019-03-26T11:28:53.356" v="835" actId="113"/>
        <pc:sldMkLst>
          <pc:docMk/>
          <pc:sldMk cId="1484989889" sldId="556"/>
        </pc:sldMkLst>
        <pc:spChg chg="mod">
          <ac:chgData name="Ivan Monich" userId="df37b809a6939972" providerId="LiveId" clId="{837010BA-7430-4CD6-AB4D-CE7658E12A45}" dt="2019-03-26T09:08:57.430" v="830" actId="27636"/>
          <ac:spMkLst>
            <pc:docMk/>
            <pc:sldMk cId="1484989889" sldId="556"/>
            <ac:spMk id="2" creationId="{44DD41F0-F0F3-461F-8FB9-261E10982560}"/>
          </ac:spMkLst>
        </pc:spChg>
        <pc:spChg chg="mod">
          <ac:chgData name="Ivan Monich" userId="df37b809a6939972" providerId="LiveId" clId="{837010BA-7430-4CD6-AB4D-CE7658E12A45}" dt="2019-03-26T11:28:53.356" v="835" actId="113"/>
          <ac:spMkLst>
            <pc:docMk/>
            <pc:sldMk cId="1484989889" sldId="556"/>
            <ac:spMk id="3" creationId="{49816BF4-AF4F-4F8F-A3EC-693D2F09F752}"/>
          </ac:spMkLst>
        </pc:spChg>
      </pc:sldChg>
      <pc:sldChg chg="modSp add">
        <pc:chgData name="Ivan Monich" userId="df37b809a6939972" providerId="LiveId" clId="{837010BA-7430-4CD6-AB4D-CE7658E12A45}" dt="2019-03-26T11:29:48.258" v="856" actId="113"/>
        <pc:sldMkLst>
          <pc:docMk/>
          <pc:sldMk cId="137959316" sldId="557"/>
        </pc:sldMkLst>
        <pc:spChg chg="mod">
          <ac:chgData name="Ivan Monich" userId="df37b809a6939972" providerId="LiveId" clId="{837010BA-7430-4CD6-AB4D-CE7658E12A45}" dt="2019-03-26T11:29:34.234" v="850" actId="20577"/>
          <ac:spMkLst>
            <pc:docMk/>
            <pc:sldMk cId="137959316" sldId="557"/>
            <ac:spMk id="2" creationId="{44DD41F0-F0F3-461F-8FB9-261E10982560}"/>
          </ac:spMkLst>
        </pc:spChg>
        <pc:spChg chg="mod">
          <ac:chgData name="Ivan Monich" userId="df37b809a6939972" providerId="LiveId" clId="{837010BA-7430-4CD6-AB4D-CE7658E12A45}" dt="2019-03-26T11:29:48.258" v="856" actId="113"/>
          <ac:spMkLst>
            <pc:docMk/>
            <pc:sldMk cId="137959316" sldId="557"/>
            <ac:spMk id="3" creationId="{49816BF4-AF4F-4F8F-A3EC-693D2F09F752}"/>
          </ac:spMkLst>
        </pc:spChg>
      </pc:sldChg>
      <pc:sldChg chg="del">
        <pc:chgData name="Ivan Monich" userId="df37b809a6939972" providerId="LiveId" clId="{837010BA-7430-4CD6-AB4D-CE7658E12A45}" dt="2019-03-26T08:06:54.738" v="39" actId="2696"/>
        <pc:sldMkLst>
          <pc:docMk/>
          <pc:sldMk cId="2910228883" sldId="557"/>
        </pc:sldMkLst>
      </pc:sldChg>
      <pc:sldChg chg="modSp add">
        <pc:chgData name="Ivan Monich" userId="df37b809a6939972" providerId="LiveId" clId="{837010BA-7430-4CD6-AB4D-CE7658E12A45}" dt="2019-03-26T11:33:11.046" v="867" actId="113"/>
        <pc:sldMkLst>
          <pc:docMk/>
          <pc:sldMk cId="2546729412" sldId="558"/>
        </pc:sldMkLst>
        <pc:spChg chg="mod">
          <ac:chgData name="Ivan Monich" userId="df37b809a6939972" providerId="LiveId" clId="{837010BA-7430-4CD6-AB4D-CE7658E12A45}" dt="2019-03-26T11:32:26.446" v="861" actId="207"/>
          <ac:spMkLst>
            <pc:docMk/>
            <pc:sldMk cId="2546729412" sldId="558"/>
            <ac:spMk id="2" creationId="{44DD41F0-F0F3-461F-8FB9-261E10982560}"/>
          </ac:spMkLst>
        </pc:spChg>
        <pc:spChg chg="mod">
          <ac:chgData name="Ivan Monich" userId="df37b809a6939972" providerId="LiveId" clId="{837010BA-7430-4CD6-AB4D-CE7658E12A45}" dt="2019-03-26T11:33:11.046" v="867" actId="113"/>
          <ac:spMkLst>
            <pc:docMk/>
            <pc:sldMk cId="2546729412" sldId="558"/>
            <ac:spMk id="3" creationId="{49816BF4-AF4F-4F8F-A3EC-693D2F09F752}"/>
          </ac:spMkLst>
        </pc:spChg>
      </pc:sldChg>
      <pc:sldChg chg="del">
        <pc:chgData name="Ivan Monich" userId="df37b809a6939972" providerId="LiveId" clId="{837010BA-7430-4CD6-AB4D-CE7658E12A45}" dt="2019-03-26T08:06:54.756" v="40" actId="2696"/>
        <pc:sldMkLst>
          <pc:docMk/>
          <pc:sldMk cId="3917193056" sldId="558"/>
        </pc:sldMkLst>
      </pc:sldChg>
      <pc:sldChg chg="modSp add">
        <pc:chgData name="Ivan Monich" userId="df37b809a6939972" providerId="LiveId" clId="{837010BA-7430-4CD6-AB4D-CE7658E12A45}" dt="2019-03-26T11:34:49.993" v="879" actId="27636"/>
        <pc:sldMkLst>
          <pc:docMk/>
          <pc:sldMk cId="2980772214" sldId="559"/>
        </pc:sldMkLst>
        <pc:spChg chg="mod">
          <ac:chgData name="Ivan Monich" userId="df37b809a6939972" providerId="LiveId" clId="{837010BA-7430-4CD6-AB4D-CE7658E12A45}" dt="2019-03-26T11:33:35.111" v="870" actId="20577"/>
          <ac:spMkLst>
            <pc:docMk/>
            <pc:sldMk cId="2980772214" sldId="559"/>
            <ac:spMk id="2" creationId="{44DD41F0-F0F3-461F-8FB9-261E10982560}"/>
          </ac:spMkLst>
        </pc:spChg>
        <pc:spChg chg="mod">
          <ac:chgData name="Ivan Monich" userId="df37b809a6939972" providerId="LiveId" clId="{837010BA-7430-4CD6-AB4D-CE7658E12A45}" dt="2019-03-26T11:34:49.993" v="879" actId="27636"/>
          <ac:spMkLst>
            <pc:docMk/>
            <pc:sldMk cId="2980772214" sldId="559"/>
            <ac:spMk id="3" creationId="{49816BF4-AF4F-4F8F-A3EC-693D2F09F752}"/>
          </ac:spMkLst>
        </pc:spChg>
      </pc:sldChg>
      <pc:sldChg chg="del">
        <pc:chgData name="Ivan Monich" userId="df37b809a6939972" providerId="LiveId" clId="{837010BA-7430-4CD6-AB4D-CE7658E12A45}" dt="2019-03-26T08:06:55.094" v="58" actId="2696"/>
        <pc:sldMkLst>
          <pc:docMk/>
          <pc:sldMk cId="4097496849" sldId="559"/>
        </pc:sldMkLst>
      </pc:sldChg>
      <pc:sldChg chg="del">
        <pc:chgData name="Ivan Monich" userId="df37b809a6939972" providerId="LiveId" clId="{837010BA-7430-4CD6-AB4D-CE7658E12A45}" dt="2019-03-26T08:06:55.108" v="59" actId="2696"/>
        <pc:sldMkLst>
          <pc:docMk/>
          <pc:sldMk cId="1987923479" sldId="560"/>
        </pc:sldMkLst>
      </pc:sldChg>
      <pc:sldChg chg="modSp add">
        <pc:chgData name="Ivan Monich" userId="df37b809a6939972" providerId="LiveId" clId="{837010BA-7430-4CD6-AB4D-CE7658E12A45}" dt="2019-03-26T11:36:08.102" v="895" actId="20577"/>
        <pc:sldMkLst>
          <pc:docMk/>
          <pc:sldMk cId="2170775305" sldId="560"/>
        </pc:sldMkLst>
        <pc:spChg chg="mod">
          <ac:chgData name="Ivan Monich" userId="df37b809a6939972" providerId="LiveId" clId="{837010BA-7430-4CD6-AB4D-CE7658E12A45}" dt="2019-03-26T11:36:08.102" v="895" actId="20577"/>
          <ac:spMkLst>
            <pc:docMk/>
            <pc:sldMk cId="2170775305" sldId="560"/>
            <ac:spMk id="2" creationId="{44DD41F0-F0F3-461F-8FB9-261E10982560}"/>
          </ac:spMkLst>
        </pc:spChg>
        <pc:spChg chg="mod">
          <ac:chgData name="Ivan Monich" userId="df37b809a6939972" providerId="LiveId" clId="{837010BA-7430-4CD6-AB4D-CE7658E12A45}" dt="2019-03-26T11:35:56.386" v="888" actId="403"/>
          <ac:spMkLst>
            <pc:docMk/>
            <pc:sldMk cId="2170775305" sldId="560"/>
            <ac:spMk id="3" creationId="{49816BF4-AF4F-4F8F-A3EC-693D2F09F752}"/>
          </ac:spMkLst>
        </pc:spChg>
      </pc:sldChg>
      <pc:sldChg chg="del">
        <pc:chgData name="Ivan Monich" userId="df37b809a6939972" providerId="LiveId" clId="{837010BA-7430-4CD6-AB4D-CE7658E12A45}" dt="2019-03-26T08:06:55.128" v="60" actId="2696"/>
        <pc:sldMkLst>
          <pc:docMk/>
          <pc:sldMk cId="1774188670" sldId="561"/>
        </pc:sldMkLst>
      </pc:sldChg>
      <pc:sldChg chg="modSp add">
        <pc:chgData name="Ivan Monich" userId="df37b809a6939972" providerId="LiveId" clId="{837010BA-7430-4CD6-AB4D-CE7658E12A45}" dt="2019-03-26T11:37:26.255" v="906" actId="113"/>
        <pc:sldMkLst>
          <pc:docMk/>
          <pc:sldMk cId="3781938616" sldId="561"/>
        </pc:sldMkLst>
        <pc:spChg chg="mod">
          <ac:chgData name="Ivan Monich" userId="df37b809a6939972" providerId="LiveId" clId="{837010BA-7430-4CD6-AB4D-CE7658E12A45}" dt="2019-03-26T11:36:20.978" v="898" actId="20577"/>
          <ac:spMkLst>
            <pc:docMk/>
            <pc:sldMk cId="3781938616" sldId="561"/>
            <ac:spMk id="2" creationId="{44DD41F0-F0F3-461F-8FB9-261E10982560}"/>
          </ac:spMkLst>
        </pc:spChg>
        <pc:spChg chg="mod">
          <ac:chgData name="Ivan Monich" userId="df37b809a6939972" providerId="LiveId" clId="{837010BA-7430-4CD6-AB4D-CE7658E12A45}" dt="2019-03-26T11:37:26.255" v="906" actId="113"/>
          <ac:spMkLst>
            <pc:docMk/>
            <pc:sldMk cId="3781938616" sldId="561"/>
            <ac:spMk id="3" creationId="{49816BF4-AF4F-4F8F-A3EC-693D2F09F752}"/>
          </ac:spMkLst>
        </pc:spChg>
      </pc:sldChg>
      <pc:sldChg chg="del">
        <pc:chgData name="Ivan Monich" userId="df37b809a6939972" providerId="LiveId" clId="{837010BA-7430-4CD6-AB4D-CE7658E12A45}" dt="2019-03-26T08:06:55.140" v="61" actId="2696"/>
        <pc:sldMkLst>
          <pc:docMk/>
          <pc:sldMk cId="2984812205" sldId="562"/>
        </pc:sldMkLst>
      </pc:sldChg>
      <pc:sldChg chg="modSp add">
        <pc:chgData name="Ivan Monich" userId="df37b809a6939972" providerId="LiveId" clId="{837010BA-7430-4CD6-AB4D-CE7658E12A45}" dt="2019-03-26T11:39:55.364" v="913" actId="403"/>
        <pc:sldMkLst>
          <pc:docMk/>
          <pc:sldMk cId="4121126021" sldId="562"/>
        </pc:sldMkLst>
        <pc:spChg chg="mod">
          <ac:chgData name="Ivan Monich" userId="df37b809a6939972" providerId="LiveId" clId="{837010BA-7430-4CD6-AB4D-CE7658E12A45}" dt="2019-03-26T11:38:27.455" v="910" actId="20577"/>
          <ac:spMkLst>
            <pc:docMk/>
            <pc:sldMk cId="4121126021" sldId="562"/>
            <ac:spMk id="2" creationId="{44DD41F0-F0F3-461F-8FB9-261E10982560}"/>
          </ac:spMkLst>
        </pc:spChg>
        <pc:spChg chg="mod">
          <ac:chgData name="Ivan Monich" userId="df37b809a6939972" providerId="LiveId" clId="{837010BA-7430-4CD6-AB4D-CE7658E12A45}" dt="2019-03-26T11:39:55.364" v="913" actId="403"/>
          <ac:spMkLst>
            <pc:docMk/>
            <pc:sldMk cId="4121126021" sldId="562"/>
            <ac:spMk id="3" creationId="{49816BF4-AF4F-4F8F-A3EC-693D2F09F752}"/>
          </ac:spMkLst>
        </pc:spChg>
      </pc:sldChg>
      <pc:sldChg chg="del">
        <pc:chgData name="Ivan Monich" userId="df37b809a6939972" providerId="LiveId" clId="{837010BA-7430-4CD6-AB4D-CE7658E12A45}" dt="2019-03-26T08:06:55.155" v="62" actId="2696"/>
        <pc:sldMkLst>
          <pc:docMk/>
          <pc:sldMk cId="1449776287" sldId="563"/>
        </pc:sldMkLst>
      </pc:sldChg>
      <pc:sldChg chg="modSp add">
        <pc:chgData name="Ivan Monich" userId="df37b809a6939972" providerId="LiveId" clId="{837010BA-7430-4CD6-AB4D-CE7658E12A45}" dt="2019-03-26T11:41:05.790" v="927" actId="113"/>
        <pc:sldMkLst>
          <pc:docMk/>
          <pc:sldMk cId="3924292451" sldId="563"/>
        </pc:sldMkLst>
        <pc:spChg chg="mod">
          <ac:chgData name="Ivan Monich" userId="df37b809a6939972" providerId="LiveId" clId="{837010BA-7430-4CD6-AB4D-CE7658E12A45}" dt="2019-03-26T11:40:38.512" v="917" actId="20577"/>
          <ac:spMkLst>
            <pc:docMk/>
            <pc:sldMk cId="3924292451" sldId="563"/>
            <ac:spMk id="2" creationId="{44DD41F0-F0F3-461F-8FB9-261E10982560}"/>
          </ac:spMkLst>
        </pc:spChg>
        <pc:spChg chg="mod">
          <ac:chgData name="Ivan Monich" userId="df37b809a6939972" providerId="LiveId" clId="{837010BA-7430-4CD6-AB4D-CE7658E12A45}" dt="2019-03-26T11:41:05.790" v="927" actId="113"/>
          <ac:spMkLst>
            <pc:docMk/>
            <pc:sldMk cId="3924292451" sldId="563"/>
            <ac:spMk id="3" creationId="{49816BF4-AF4F-4F8F-A3EC-693D2F09F752}"/>
          </ac:spMkLst>
        </pc:spChg>
      </pc:sldChg>
      <pc:sldChg chg="modSp add">
        <pc:chgData name="Ivan Monich" userId="df37b809a6939972" providerId="LiveId" clId="{837010BA-7430-4CD6-AB4D-CE7658E12A45}" dt="2019-03-26T11:42:19.033" v="941" actId="113"/>
        <pc:sldMkLst>
          <pc:docMk/>
          <pc:sldMk cId="2443133997" sldId="564"/>
        </pc:sldMkLst>
        <pc:spChg chg="mod">
          <ac:chgData name="Ivan Monich" userId="df37b809a6939972" providerId="LiveId" clId="{837010BA-7430-4CD6-AB4D-CE7658E12A45}" dt="2019-03-26T11:41:31.984" v="931" actId="113"/>
          <ac:spMkLst>
            <pc:docMk/>
            <pc:sldMk cId="2443133997" sldId="564"/>
            <ac:spMk id="2" creationId="{44DD41F0-F0F3-461F-8FB9-261E10982560}"/>
          </ac:spMkLst>
        </pc:spChg>
        <pc:spChg chg="mod">
          <ac:chgData name="Ivan Monich" userId="df37b809a6939972" providerId="LiveId" clId="{837010BA-7430-4CD6-AB4D-CE7658E12A45}" dt="2019-03-26T11:42:19.033" v="941" actId="113"/>
          <ac:spMkLst>
            <pc:docMk/>
            <pc:sldMk cId="2443133997" sldId="564"/>
            <ac:spMk id="3" creationId="{49816BF4-AF4F-4F8F-A3EC-693D2F09F752}"/>
          </ac:spMkLst>
        </pc:spChg>
      </pc:sldChg>
      <pc:sldChg chg="del">
        <pc:chgData name="Ivan Monich" userId="df37b809a6939972" providerId="LiveId" clId="{837010BA-7430-4CD6-AB4D-CE7658E12A45}" dt="2019-03-26T08:06:55.168" v="63" actId="2696"/>
        <pc:sldMkLst>
          <pc:docMk/>
          <pc:sldMk cId="3836049735" sldId="564"/>
        </pc:sldMkLst>
      </pc:sldChg>
      <pc:sldChg chg="modSp add">
        <pc:chgData name="Ivan Monich" userId="df37b809a6939972" providerId="LiveId" clId="{837010BA-7430-4CD6-AB4D-CE7658E12A45}" dt="2019-03-26T11:43:05.353" v="949" actId="20577"/>
        <pc:sldMkLst>
          <pc:docMk/>
          <pc:sldMk cId="279944427" sldId="565"/>
        </pc:sldMkLst>
        <pc:spChg chg="mod">
          <ac:chgData name="Ivan Monich" userId="df37b809a6939972" providerId="LiveId" clId="{837010BA-7430-4CD6-AB4D-CE7658E12A45}" dt="2019-03-26T11:43:05.353" v="949" actId="20577"/>
          <ac:spMkLst>
            <pc:docMk/>
            <pc:sldMk cId="279944427" sldId="565"/>
            <ac:spMk id="3" creationId="{49816BF4-AF4F-4F8F-A3EC-693D2F09F752}"/>
          </ac:spMkLst>
        </pc:spChg>
      </pc:sldChg>
      <pc:sldChg chg="del">
        <pc:chgData name="Ivan Monich" userId="df37b809a6939972" providerId="LiveId" clId="{837010BA-7430-4CD6-AB4D-CE7658E12A45}" dt="2019-03-26T08:06:54.647" v="32" actId="2696"/>
        <pc:sldMkLst>
          <pc:docMk/>
          <pc:sldMk cId="2026572617" sldId="565"/>
        </pc:sldMkLst>
      </pc:sldChg>
      <pc:sldChg chg="del">
        <pc:chgData name="Ivan Monich" userId="df37b809a6939972" providerId="LiveId" clId="{837010BA-7430-4CD6-AB4D-CE7658E12A45}" dt="2019-03-26T08:06:54.766" v="41" actId="2696"/>
        <pc:sldMkLst>
          <pc:docMk/>
          <pc:sldMk cId="458280868" sldId="566"/>
        </pc:sldMkLst>
      </pc:sldChg>
      <pc:sldChg chg="modSp add">
        <pc:chgData name="Ivan Monich" userId="df37b809a6939972" providerId="LiveId" clId="{837010BA-7430-4CD6-AB4D-CE7658E12A45}" dt="2019-03-26T11:44:10.115" v="962" actId="113"/>
        <pc:sldMkLst>
          <pc:docMk/>
          <pc:sldMk cId="1546995552" sldId="566"/>
        </pc:sldMkLst>
        <pc:spChg chg="mod">
          <ac:chgData name="Ivan Monich" userId="df37b809a6939972" providerId="LiveId" clId="{837010BA-7430-4CD6-AB4D-CE7658E12A45}" dt="2019-03-26T11:43:17.726" v="953" actId="113"/>
          <ac:spMkLst>
            <pc:docMk/>
            <pc:sldMk cId="1546995552" sldId="566"/>
            <ac:spMk id="2" creationId="{44DD41F0-F0F3-461F-8FB9-261E10982560}"/>
          </ac:spMkLst>
        </pc:spChg>
        <pc:spChg chg="mod">
          <ac:chgData name="Ivan Monich" userId="df37b809a6939972" providerId="LiveId" clId="{837010BA-7430-4CD6-AB4D-CE7658E12A45}" dt="2019-03-26T11:44:10.115" v="962" actId="113"/>
          <ac:spMkLst>
            <pc:docMk/>
            <pc:sldMk cId="1546995552" sldId="566"/>
            <ac:spMk id="3" creationId="{49816BF4-AF4F-4F8F-A3EC-693D2F09F752}"/>
          </ac:spMkLst>
        </pc:spChg>
      </pc:sldChg>
      <pc:sldChg chg="del">
        <pc:chgData name="Ivan Monich" userId="df37b809a6939972" providerId="LiveId" clId="{837010BA-7430-4CD6-AB4D-CE7658E12A45}" dt="2019-03-26T08:06:54.803" v="43" actId="2696"/>
        <pc:sldMkLst>
          <pc:docMk/>
          <pc:sldMk cId="564681413" sldId="567"/>
        </pc:sldMkLst>
      </pc:sldChg>
      <pc:sldChg chg="modSp add">
        <pc:chgData name="Ivan Monich" userId="df37b809a6939972" providerId="LiveId" clId="{837010BA-7430-4CD6-AB4D-CE7658E12A45}" dt="2019-03-26T11:46:07.504" v="977" actId="403"/>
        <pc:sldMkLst>
          <pc:docMk/>
          <pc:sldMk cId="1871073296" sldId="567"/>
        </pc:sldMkLst>
        <pc:spChg chg="mod">
          <ac:chgData name="Ivan Monich" userId="df37b809a6939972" providerId="LiveId" clId="{837010BA-7430-4CD6-AB4D-CE7658E12A45}" dt="2019-03-26T11:44:50.099" v="973" actId="113"/>
          <ac:spMkLst>
            <pc:docMk/>
            <pc:sldMk cId="1871073296" sldId="567"/>
            <ac:spMk id="2" creationId="{44DD41F0-F0F3-461F-8FB9-261E10982560}"/>
          </ac:spMkLst>
        </pc:spChg>
        <pc:spChg chg="mod">
          <ac:chgData name="Ivan Monich" userId="df37b809a6939972" providerId="LiveId" clId="{837010BA-7430-4CD6-AB4D-CE7658E12A45}" dt="2019-03-26T11:46:07.504" v="977" actId="403"/>
          <ac:spMkLst>
            <pc:docMk/>
            <pc:sldMk cId="1871073296" sldId="567"/>
            <ac:spMk id="3" creationId="{49816BF4-AF4F-4F8F-A3EC-693D2F09F752}"/>
          </ac:spMkLst>
        </pc:spChg>
      </pc:sldChg>
      <pc:sldChg chg="del">
        <pc:chgData name="Ivan Monich" userId="df37b809a6939972" providerId="LiveId" clId="{837010BA-7430-4CD6-AB4D-CE7658E12A45}" dt="2019-03-26T08:06:54.817" v="44" actId="2696"/>
        <pc:sldMkLst>
          <pc:docMk/>
          <pc:sldMk cId="744406202" sldId="568"/>
        </pc:sldMkLst>
      </pc:sldChg>
      <pc:sldChg chg="modSp add">
        <pc:chgData name="Ivan Monich" userId="df37b809a6939972" providerId="LiveId" clId="{837010BA-7430-4CD6-AB4D-CE7658E12A45}" dt="2019-03-26T11:46:20.140" v="983" actId="113"/>
        <pc:sldMkLst>
          <pc:docMk/>
          <pc:sldMk cId="3288889812" sldId="568"/>
        </pc:sldMkLst>
        <pc:spChg chg="mod">
          <ac:chgData name="Ivan Monich" userId="df37b809a6939972" providerId="LiveId" clId="{837010BA-7430-4CD6-AB4D-CE7658E12A45}" dt="2019-03-26T11:46:16.177" v="982"/>
          <ac:spMkLst>
            <pc:docMk/>
            <pc:sldMk cId="3288889812" sldId="568"/>
            <ac:spMk id="2" creationId="{44DD41F0-F0F3-461F-8FB9-261E10982560}"/>
          </ac:spMkLst>
        </pc:spChg>
        <pc:spChg chg="mod">
          <ac:chgData name="Ivan Monich" userId="df37b809a6939972" providerId="LiveId" clId="{837010BA-7430-4CD6-AB4D-CE7658E12A45}" dt="2019-03-26T11:46:20.140" v="983" actId="113"/>
          <ac:spMkLst>
            <pc:docMk/>
            <pc:sldMk cId="3288889812" sldId="568"/>
            <ac:spMk id="3" creationId="{49816BF4-AF4F-4F8F-A3EC-693D2F09F752}"/>
          </ac:spMkLst>
        </pc:spChg>
      </pc:sldChg>
      <pc:sldChg chg="modSp add">
        <pc:chgData name="Ivan Monich" userId="df37b809a6939972" providerId="LiveId" clId="{837010BA-7430-4CD6-AB4D-CE7658E12A45}" dt="2019-03-26T11:47:11.633" v="992" actId="113"/>
        <pc:sldMkLst>
          <pc:docMk/>
          <pc:sldMk cId="1725621917" sldId="569"/>
        </pc:sldMkLst>
        <pc:spChg chg="mod">
          <ac:chgData name="Ivan Monich" userId="df37b809a6939972" providerId="LiveId" clId="{837010BA-7430-4CD6-AB4D-CE7658E12A45}" dt="2019-03-26T11:47:11.633" v="992" actId="113"/>
          <ac:spMkLst>
            <pc:docMk/>
            <pc:sldMk cId="1725621917" sldId="569"/>
            <ac:spMk id="3" creationId="{49816BF4-AF4F-4F8F-A3EC-693D2F09F752}"/>
          </ac:spMkLst>
        </pc:spChg>
      </pc:sldChg>
      <pc:sldChg chg="del">
        <pc:chgData name="Ivan Monich" userId="df37b809a6939972" providerId="LiveId" clId="{837010BA-7430-4CD6-AB4D-CE7658E12A45}" dt="2019-03-26T08:06:54.833" v="45" actId="2696"/>
        <pc:sldMkLst>
          <pc:docMk/>
          <pc:sldMk cId="1950835856" sldId="569"/>
        </pc:sldMkLst>
      </pc:sldChg>
      <pc:sldChg chg="del">
        <pc:chgData name="Ivan Monich" userId="df37b809a6939972" providerId="LiveId" clId="{837010BA-7430-4CD6-AB4D-CE7658E12A45}" dt="2019-03-26T08:06:54.848" v="46" actId="2696"/>
        <pc:sldMkLst>
          <pc:docMk/>
          <pc:sldMk cId="307628759" sldId="570"/>
        </pc:sldMkLst>
      </pc:sldChg>
      <pc:sldChg chg="modSp add">
        <pc:chgData name="Ivan Monich" userId="df37b809a6939972" providerId="LiveId" clId="{837010BA-7430-4CD6-AB4D-CE7658E12A45}" dt="2019-03-26T11:49:05.689" v="1009" actId="113"/>
        <pc:sldMkLst>
          <pc:docMk/>
          <pc:sldMk cId="677305245" sldId="570"/>
        </pc:sldMkLst>
        <pc:spChg chg="mod">
          <ac:chgData name="Ivan Monich" userId="df37b809a6939972" providerId="LiveId" clId="{837010BA-7430-4CD6-AB4D-CE7658E12A45}" dt="2019-03-26T11:47:21.886" v="998" actId="207"/>
          <ac:spMkLst>
            <pc:docMk/>
            <pc:sldMk cId="677305245" sldId="570"/>
            <ac:spMk id="2" creationId="{44DD41F0-F0F3-461F-8FB9-261E10982560}"/>
          </ac:spMkLst>
        </pc:spChg>
        <pc:spChg chg="mod">
          <ac:chgData name="Ivan Monich" userId="df37b809a6939972" providerId="LiveId" clId="{837010BA-7430-4CD6-AB4D-CE7658E12A45}" dt="2019-03-26T11:49:05.689" v="1009" actId="113"/>
          <ac:spMkLst>
            <pc:docMk/>
            <pc:sldMk cId="677305245" sldId="570"/>
            <ac:spMk id="3" creationId="{49816BF4-AF4F-4F8F-A3EC-693D2F09F752}"/>
          </ac:spMkLst>
        </pc:spChg>
      </pc:sldChg>
      <pc:sldChg chg="modSp add">
        <pc:chgData name="Ivan Monich" userId="df37b809a6939972" providerId="LiveId" clId="{837010BA-7430-4CD6-AB4D-CE7658E12A45}" dt="2019-03-26T11:49:48.563" v="1017" actId="113"/>
        <pc:sldMkLst>
          <pc:docMk/>
          <pc:sldMk cId="1054174820" sldId="571"/>
        </pc:sldMkLst>
        <pc:spChg chg="mod">
          <ac:chgData name="Ivan Monich" userId="df37b809a6939972" providerId="LiveId" clId="{837010BA-7430-4CD6-AB4D-CE7658E12A45}" dt="2019-03-26T11:49:24.892" v="1013" actId="113"/>
          <ac:spMkLst>
            <pc:docMk/>
            <pc:sldMk cId="1054174820" sldId="571"/>
            <ac:spMk id="2" creationId="{44DD41F0-F0F3-461F-8FB9-261E10982560}"/>
          </ac:spMkLst>
        </pc:spChg>
        <pc:spChg chg="mod">
          <ac:chgData name="Ivan Monich" userId="df37b809a6939972" providerId="LiveId" clId="{837010BA-7430-4CD6-AB4D-CE7658E12A45}" dt="2019-03-26T11:49:48.563" v="1017" actId="113"/>
          <ac:spMkLst>
            <pc:docMk/>
            <pc:sldMk cId="1054174820" sldId="571"/>
            <ac:spMk id="3" creationId="{49816BF4-AF4F-4F8F-A3EC-693D2F09F752}"/>
          </ac:spMkLst>
        </pc:spChg>
      </pc:sldChg>
      <pc:sldChg chg="del">
        <pc:chgData name="Ivan Monich" userId="df37b809a6939972" providerId="LiveId" clId="{837010BA-7430-4CD6-AB4D-CE7658E12A45}" dt="2019-03-26T08:06:54.866" v="47" actId="2696"/>
        <pc:sldMkLst>
          <pc:docMk/>
          <pc:sldMk cId="1074273174" sldId="571"/>
        </pc:sldMkLst>
      </pc:sldChg>
      <pc:sldChg chg="del">
        <pc:chgData name="Ivan Monich" userId="df37b809a6939972" providerId="LiveId" clId="{837010BA-7430-4CD6-AB4D-CE7658E12A45}" dt="2019-03-26T08:06:54.883" v="48" actId="2696"/>
        <pc:sldMkLst>
          <pc:docMk/>
          <pc:sldMk cId="857615190" sldId="572"/>
        </pc:sldMkLst>
      </pc:sldChg>
      <pc:sldChg chg="modSp add">
        <pc:chgData name="Ivan Monich" userId="df37b809a6939972" providerId="LiveId" clId="{837010BA-7430-4CD6-AB4D-CE7658E12A45}" dt="2019-03-26T11:51:59.221" v="1039"/>
        <pc:sldMkLst>
          <pc:docMk/>
          <pc:sldMk cId="2949152624" sldId="572"/>
        </pc:sldMkLst>
        <pc:spChg chg="mod">
          <ac:chgData name="Ivan Monich" userId="df37b809a6939972" providerId="LiveId" clId="{837010BA-7430-4CD6-AB4D-CE7658E12A45}" dt="2019-03-26T11:51:59.221" v="1039"/>
          <ac:spMkLst>
            <pc:docMk/>
            <pc:sldMk cId="2949152624" sldId="572"/>
            <ac:spMk id="2" creationId="{44DD41F0-F0F3-461F-8FB9-261E10982560}"/>
          </ac:spMkLst>
        </pc:spChg>
        <pc:spChg chg="mod">
          <ac:chgData name="Ivan Monich" userId="df37b809a6939972" providerId="LiveId" clId="{837010BA-7430-4CD6-AB4D-CE7658E12A45}" dt="2019-03-26T11:50:38.724" v="1021" actId="113"/>
          <ac:spMkLst>
            <pc:docMk/>
            <pc:sldMk cId="2949152624" sldId="572"/>
            <ac:spMk id="3" creationId="{49816BF4-AF4F-4F8F-A3EC-693D2F09F752}"/>
          </ac:spMkLst>
        </pc:spChg>
      </pc:sldChg>
      <pc:sldChg chg="modSp add">
        <pc:chgData name="Ivan Monich" userId="df37b809a6939972" providerId="LiveId" clId="{837010BA-7430-4CD6-AB4D-CE7658E12A45}" dt="2019-03-26T11:52:03.889" v="1040"/>
        <pc:sldMkLst>
          <pc:docMk/>
          <pc:sldMk cId="198173540" sldId="573"/>
        </pc:sldMkLst>
        <pc:spChg chg="mod">
          <ac:chgData name="Ivan Monich" userId="df37b809a6939972" providerId="LiveId" clId="{837010BA-7430-4CD6-AB4D-CE7658E12A45}" dt="2019-03-26T11:52:03.889" v="1040"/>
          <ac:spMkLst>
            <pc:docMk/>
            <pc:sldMk cId="198173540" sldId="573"/>
            <ac:spMk id="2" creationId="{44DD41F0-F0F3-461F-8FB9-261E10982560}"/>
          </ac:spMkLst>
        </pc:spChg>
        <pc:spChg chg="mod">
          <ac:chgData name="Ivan Monich" userId="df37b809a6939972" providerId="LiveId" clId="{837010BA-7430-4CD6-AB4D-CE7658E12A45}" dt="2019-03-26T11:51:48.361" v="1027" actId="403"/>
          <ac:spMkLst>
            <pc:docMk/>
            <pc:sldMk cId="198173540" sldId="573"/>
            <ac:spMk id="3" creationId="{49816BF4-AF4F-4F8F-A3EC-693D2F09F752}"/>
          </ac:spMkLst>
        </pc:spChg>
      </pc:sldChg>
      <pc:sldChg chg="del">
        <pc:chgData name="Ivan Monich" userId="df37b809a6939972" providerId="LiveId" clId="{837010BA-7430-4CD6-AB4D-CE7658E12A45}" dt="2019-03-26T08:06:54.932" v="49" actId="2696"/>
        <pc:sldMkLst>
          <pc:docMk/>
          <pc:sldMk cId="478904665" sldId="573"/>
        </pc:sldMkLst>
      </pc:sldChg>
      <pc:sldChg chg="modSp add">
        <pc:chgData name="Ivan Monich" userId="df37b809a6939972" providerId="LiveId" clId="{837010BA-7430-4CD6-AB4D-CE7658E12A45}" dt="2019-03-26T11:53:08.098" v="1115" actId="20577"/>
        <pc:sldMkLst>
          <pc:docMk/>
          <pc:sldMk cId="543926874" sldId="574"/>
        </pc:sldMkLst>
        <pc:spChg chg="mod">
          <ac:chgData name="Ivan Monich" userId="df37b809a6939972" providerId="LiveId" clId="{837010BA-7430-4CD6-AB4D-CE7658E12A45}" dt="2019-03-26T11:52:58.747" v="1112" actId="207"/>
          <ac:spMkLst>
            <pc:docMk/>
            <pc:sldMk cId="543926874" sldId="574"/>
            <ac:spMk id="2" creationId="{44DD41F0-F0F3-461F-8FB9-261E10982560}"/>
          </ac:spMkLst>
        </pc:spChg>
        <pc:spChg chg="mod">
          <ac:chgData name="Ivan Monich" userId="df37b809a6939972" providerId="LiveId" clId="{837010BA-7430-4CD6-AB4D-CE7658E12A45}" dt="2019-03-26T11:53:08.098" v="1115" actId="20577"/>
          <ac:spMkLst>
            <pc:docMk/>
            <pc:sldMk cId="543926874" sldId="574"/>
            <ac:spMk id="3" creationId="{49816BF4-AF4F-4F8F-A3EC-693D2F09F752}"/>
          </ac:spMkLst>
        </pc:spChg>
      </pc:sldChg>
      <pc:sldChg chg="del">
        <pc:chgData name="Ivan Monich" userId="df37b809a6939972" providerId="LiveId" clId="{837010BA-7430-4CD6-AB4D-CE7658E12A45}" dt="2019-03-26T08:06:54.945" v="50" actId="2696"/>
        <pc:sldMkLst>
          <pc:docMk/>
          <pc:sldMk cId="1864715521" sldId="574"/>
        </pc:sldMkLst>
      </pc:sldChg>
      <pc:sldChg chg="del">
        <pc:chgData name="Ivan Monich" userId="df37b809a6939972" providerId="LiveId" clId="{837010BA-7430-4CD6-AB4D-CE7658E12A45}" dt="2019-03-26T08:06:54.961" v="51" actId="2696"/>
        <pc:sldMkLst>
          <pc:docMk/>
          <pc:sldMk cId="135001473" sldId="575"/>
        </pc:sldMkLst>
      </pc:sldChg>
      <pc:sldChg chg="modSp add">
        <pc:chgData name="Ivan Monich" userId="df37b809a6939972" providerId="LiveId" clId="{837010BA-7430-4CD6-AB4D-CE7658E12A45}" dt="2019-03-26T11:54:23.124" v="1124" actId="113"/>
        <pc:sldMkLst>
          <pc:docMk/>
          <pc:sldMk cId="1559100015" sldId="575"/>
        </pc:sldMkLst>
        <pc:spChg chg="mod">
          <ac:chgData name="Ivan Monich" userId="df37b809a6939972" providerId="LiveId" clId="{837010BA-7430-4CD6-AB4D-CE7658E12A45}" dt="2019-03-26T11:53:29.747" v="1119" actId="113"/>
          <ac:spMkLst>
            <pc:docMk/>
            <pc:sldMk cId="1559100015" sldId="575"/>
            <ac:spMk id="2" creationId="{44DD41F0-F0F3-461F-8FB9-261E10982560}"/>
          </ac:spMkLst>
        </pc:spChg>
        <pc:spChg chg="mod">
          <ac:chgData name="Ivan Monich" userId="df37b809a6939972" providerId="LiveId" clId="{837010BA-7430-4CD6-AB4D-CE7658E12A45}" dt="2019-03-26T11:54:23.124" v="1124" actId="113"/>
          <ac:spMkLst>
            <pc:docMk/>
            <pc:sldMk cId="1559100015" sldId="575"/>
            <ac:spMk id="3" creationId="{49816BF4-AF4F-4F8F-A3EC-693D2F09F752}"/>
          </ac:spMkLst>
        </pc:spChg>
      </pc:sldChg>
      <pc:sldChg chg="modSp add">
        <pc:chgData name="Ivan Monich" userId="df37b809a6939972" providerId="LiveId" clId="{837010BA-7430-4CD6-AB4D-CE7658E12A45}" dt="2019-03-26T12:02:11.402" v="1133" actId="403"/>
        <pc:sldMkLst>
          <pc:docMk/>
          <pc:sldMk cId="1455096363" sldId="576"/>
        </pc:sldMkLst>
        <pc:spChg chg="mod">
          <ac:chgData name="Ivan Monich" userId="df37b809a6939972" providerId="LiveId" clId="{837010BA-7430-4CD6-AB4D-CE7658E12A45}" dt="2019-03-26T12:01:43.648" v="1130" actId="113"/>
          <ac:spMkLst>
            <pc:docMk/>
            <pc:sldMk cId="1455096363" sldId="576"/>
            <ac:spMk id="2" creationId="{44DD41F0-F0F3-461F-8FB9-261E10982560}"/>
          </ac:spMkLst>
        </pc:spChg>
        <pc:spChg chg="mod">
          <ac:chgData name="Ivan Monich" userId="df37b809a6939972" providerId="LiveId" clId="{837010BA-7430-4CD6-AB4D-CE7658E12A45}" dt="2019-03-26T12:02:11.402" v="1133" actId="403"/>
          <ac:spMkLst>
            <pc:docMk/>
            <pc:sldMk cId="1455096363" sldId="576"/>
            <ac:spMk id="3" creationId="{49816BF4-AF4F-4F8F-A3EC-693D2F09F752}"/>
          </ac:spMkLst>
        </pc:spChg>
      </pc:sldChg>
      <pc:sldChg chg="del">
        <pc:chgData name="Ivan Monich" userId="df37b809a6939972" providerId="LiveId" clId="{837010BA-7430-4CD6-AB4D-CE7658E12A45}" dt="2019-03-26T08:06:54.989" v="52" actId="2696"/>
        <pc:sldMkLst>
          <pc:docMk/>
          <pc:sldMk cId="3022320923" sldId="576"/>
        </pc:sldMkLst>
      </pc:sldChg>
      <pc:sldChg chg="modSp add">
        <pc:chgData name="Ivan Monich" userId="df37b809a6939972" providerId="LiveId" clId="{837010BA-7430-4CD6-AB4D-CE7658E12A45}" dt="2019-03-26T12:03:28.308" v="1144" actId="113"/>
        <pc:sldMkLst>
          <pc:docMk/>
          <pc:sldMk cId="2083093336" sldId="577"/>
        </pc:sldMkLst>
        <pc:spChg chg="mod">
          <ac:chgData name="Ivan Monich" userId="df37b809a6939972" providerId="LiveId" clId="{837010BA-7430-4CD6-AB4D-CE7658E12A45}" dt="2019-03-26T12:03:28.308" v="1144" actId="113"/>
          <ac:spMkLst>
            <pc:docMk/>
            <pc:sldMk cId="2083093336" sldId="577"/>
            <ac:spMk id="2" creationId="{44DD41F0-F0F3-461F-8FB9-261E10982560}"/>
          </ac:spMkLst>
        </pc:spChg>
        <pc:spChg chg="mod">
          <ac:chgData name="Ivan Monich" userId="df37b809a6939972" providerId="LiveId" clId="{837010BA-7430-4CD6-AB4D-CE7658E12A45}" dt="2019-03-26T12:03:11.712" v="1138" actId="27636"/>
          <ac:spMkLst>
            <pc:docMk/>
            <pc:sldMk cId="2083093336" sldId="577"/>
            <ac:spMk id="3" creationId="{49816BF4-AF4F-4F8F-A3EC-693D2F09F752}"/>
          </ac:spMkLst>
        </pc:spChg>
      </pc:sldChg>
      <pc:sldChg chg="del">
        <pc:chgData name="Ivan Monich" userId="df37b809a6939972" providerId="LiveId" clId="{837010BA-7430-4CD6-AB4D-CE7658E12A45}" dt="2019-03-26T08:06:55.001" v="53" actId="2696"/>
        <pc:sldMkLst>
          <pc:docMk/>
          <pc:sldMk cId="3446932025" sldId="577"/>
        </pc:sldMkLst>
      </pc:sldChg>
      <pc:sldChg chg="del">
        <pc:chgData name="Ivan Monich" userId="df37b809a6939972" providerId="LiveId" clId="{837010BA-7430-4CD6-AB4D-CE7658E12A45}" dt="2019-03-26T08:06:55.015" v="54" actId="2696"/>
        <pc:sldMkLst>
          <pc:docMk/>
          <pc:sldMk cId="1823815354" sldId="578"/>
        </pc:sldMkLst>
      </pc:sldChg>
      <pc:sldChg chg="modSp add">
        <pc:chgData name="Ivan Monich" userId="df37b809a6939972" providerId="LiveId" clId="{837010BA-7430-4CD6-AB4D-CE7658E12A45}" dt="2019-03-26T12:04:20.206" v="1154" actId="113"/>
        <pc:sldMkLst>
          <pc:docMk/>
          <pc:sldMk cId="3981126372" sldId="578"/>
        </pc:sldMkLst>
        <pc:spChg chg="mod">
          <ac:chgData name="Ivan Monich" userId="df37b809a6939972" providerId="LiveId" clId="{837010BA-7430-4CD6-AB4D-CE7658E12A45}" dt="2019-03-26T12:03:42.608" v="1148" actId="20577"/>
          <ac:spMkLst>
            <pc:docMk/>
            <pc:sldMk cId="3981126372" sldId="578"/>
            <ac:spMk id="2" creationId="{44DD41F0-F0F3-461F-8FB9-261E10982560}"/>
          </ac:spMkLst>
        </pc:spChg>
        <pc:spChg chg="mod">
          <ac:chgData name="Ivan Monich" userId="df37b809a6939972" providerId="LiveId" clId="{837010BA-7430-4CD6-AB4D-CE7658E12A45}" dt="2019-03-26T12:04:20.206" v="1154" actId="113"/>
          <ac:spMkLst>
            <pc:docMk/>
            <pc:sldMk cId="3981126372" sldId="578"/>
            <ac:spMk id="3" creationId="{49816BF4-AF4F-4F8F-A3EC-693D2F09F752}"/>
          </ac:spMkLst>
        </pc:spChg>
      </pc:sldChg>
      <pc:sldChg chg="del">
        <pc:chgData name="Ivan Monich" userId="df37b809a6939972" providerId="LiveId" clId="{837010BA-7430-4CD6-AB4D-CE7658E12A45}" dt="2019-03-26T08:06:55.034" v="55" actId="2696"/>
        <pc:sldMkLst>
          <pc:docMk/>
          <pc:sldMk cId="1445745018" sldId="579"/>
        </pc:sldMkLst>
      </pc:sldChg>
      <pc:sldChg chg="modSp add">
        <pc:chgData name="Ivan Monich" userId="df37b809a6939972" providerId="LiveId" clId="{837010BA-7430-4CD6-AB4D-CE7658E12A45}" dt="2019-03-26T12:04:50.074" v="1157" actId="403"/>
        <pc:sldMkLst>
          <pc:docMk/>
          <pc:sldMk cId="4044948978" sldId="579"/>
        </pc:sldMkLst>
        <pc:spChg chg="mod">
          <ac:chgData name="Ivan Monich" userId="df37b809a6939972" providerId="LiveId" clId="{837010BA-7430-4CD6-AB4D-CE7658E12A45}" dt="2019-03-26T12:04:50.074" v="1157" actId="403"/>
          <ac:spMkLst>
            <pc:docMk/>
            <pc:sldMk cId="4044948978" sldId="579"/>
            <ac:spMk id="3" creationId="{49816BF4-AF4F-4F8F-A3EC-693D2F09F752}"/>
          </ac:spMkLst>
        </pc:spChg>
      </pc:sldChg>
      <pc:sldChg chg="modSp add">
        <pc:chgData name="Ivan Monich" userId="df37b809a6939972" providerId="LiveId" clId="{837010BA-7430-4CD6-AB4D-CE7658E12A45}" dt="2019-03-26T12:05:43.542" v="1162" actId="13926"/>
        <pc:sldMkLst>
          <pc:docMk/>
          <pc:sldMk cId="2645358901" sldId="580"/>
        </pc:sldMkLst>
        <pc:spChg chg="mod">
          <ac:chgData name="Ivan Monich" userId="df37b809a6939972" providerId="LiveId" clId="{837010BA-7430-4CD6-AB4D-CE7658E12A45}" dt="2019-03-26T12:05:43.542" v="1162" actId="13926"/>
          <ac:spMkLst>
            <pc:docMk/>
            <pc:sldMk cId="2645358901" sldId="580"/>
            <ac:spMk id="3" creationId="{49816BF4-AF4F-4F8F-A3EC-693D2F09F752}"/>
          </ac:spMkLst>
        </pc:spChg>
      </pc:sldChg>
      <pc:sldChg chg="del">
        <pc:chgData name="Ivan Monich" userId="df37b809a6939972" providerId="LiveId" clId="{837010BA-7430-4CD6-AB4D-CE7658E12A45}" dt="2019-03-26T08:06:55.064" v="56" actId="2696"/>
        <pc:sldMkLst>
          <pc:docMk/>
          <pc:sldMk cId="3689779232" sldId="580"/>
        </pc:sldMkLst>
      </pc:sldChg>
      <pc:sldChg chg="modSp add">
        <pc:chgData name="Ivan Monich" userId="df37b809a6939972" providerId="LiveId" clId="{837010BA-7430-4CD6-AB4D-CE7658E12A45}" dt="2019-03-26T12:06:34.223" v="1169" actId="20577"/>
        <pc:sldMkLst>
          <pc:docMk/>
          <pc:sldMk cId="2444195410" sldId="581"/>
        </pc:sldMkLst>
        <pc:spChg chg="mod">
          <ac:chgData name="Ivan Monich" userId="df37b809a6939972" providerId="LiveId" clId="{837010BA-7430-4CD6-AB4D-CE7658E12A45}" dt="2019-03-26T12:06:34.223" v="1169" actId="20577"/>
          <ac:spMkLst>
            <pc:docMk/>
            <pc:sldMk cId="2444195410" sldId="581"/>
            <ac:spMk id="3" creationId="{49816BF4-AF4F-4F8F-A3EC-693D2F09F752}"/>
          </ac:spMkLst>
        </pc:spChg>
      </pc:sldChg>
      <pc:sldChg chg="del">
        <pc:chgData name="Ivan Monich" userId="df37b809a6939972" providerId="LiveId" clId="{837010BA-7430-4CD6-AB4D-CE7658E12A45}" dt="2019-03-26T08:06:55.081" v="57" actId="2696"/>
        <pc:sldMkLst>
          <pc:docMk/>
          <pc:sldMk cId="3894085867" sldId="581"/>
        </pc:sldMkLst>
      </pc:sldChg>
      <pc:sldChg chg="del">
        <pc:chgData name="Ivan Monich" userId="df37b809a6939972" providerId="LiveId" clId="{837010BA-7430-4CD6-AB4D-CE7658E12A45}" dt="2019-03-26T08:06:54.784" v="42" actId="2696"/>
        <pc:sldMkLst>
          <pc:docMk/>
          <pc:sldMk cId="999021217" sldId="582"/>
        </pc:sldMkLst>
      </pc:sldChg>
      <pc:sldChg chg="modSp add">
        <pc:chgData name="Ivan Monich" userId="df37b809a6939972" providerId="LiveId" clId="{837010BA-7430-4CD6-AB4D-CE7658E12A45}" dt="2019-03-26T12:06:45.794" v="1171" actId="207"/>
        <pc:sldMkLst>
          <pc:docMk/>
          <pc:sldMk cId="2676073484" sldId="582"/>
        </pc:sldMkLst>
        <pc:spChg chg="mod">
          <ac:chgData name="Ivan Monich" userId="df37b809a6939972" providerId="LiveId" clId="{837010BA-7430-4CD6-AB4D-CE7658E12A45}" dt="2019-03-26T12:06:45.794" v="1171" actId="207"/>
          <ac:spMkLst>
            <pc:docMk/>
            <pc:sldMk cId="2676073484" sldId="582"/>
            <ac:spMk id="2" creationId="{44DD41F0-F0F3-461F-8FB9-261E10982560}"/>
          </ac:spMkLst>
        </pc:spChg>
      </pc:sldChg>
      <pc:sldChg chg="del">
        <pc:chgData name="Ivan Monich" userId="df37b809a6939972" providerId="LiveId" clId="{837010BA-7430-4CD6-AB4D-CE7658E12A45}" dt="2019-03-26T08:06:55.174" v="64" actId="2696"/>
        <pc:sldMkLst>
          <pc:docMk/>
          <pc:sldMk cId="459381517" sldId="583"/>
        </pc:sldMkLst>
      </pc:sldChg>
      <pc:sldChg chg="modSp add">
        <pc:chgData name="Ivan Monich" userId="df37b809a6939972" providerId="LiveId" clId="{837010BA-7430-4CD6-AB4D-CE7658E12A45}" dt="2019-03-26T12:07:56.820" v="1182" actId="113"/>
        <pc:sldMkLst>
          <pc:docMk/>
          <pc:sldMk cId="2152077755" sldId="583"/>
        </pc:sldMkLst>
        <pc:spChg chg="mod">
          <ac:chgData name="Ivan Monich" userId="df37b809a6939972" providerId="LiveId" clId="{837010BA-7430-4CD6-AB4D-CE7658E12A45}" dt="2019-03-26T12:07:00.302" v="1177" actId="27636"/>
          <ac:spMkLst>
            <pc:docMk/>
            <pc:sldMk cId="2152077755" sldId="583"/>
            <ac:spMk id="2" creationId="{44DD41F0-F0F3-461F-8FB9-261E10982560}"/>
          </ac:spMkLst>
        </pc:spChg>
        <pc:spChg chg="mod">
          <ac:chgData name="Ivan Monich" userId="df37b809a6939972" providerId="LiveId" clId="{837010BA-7430-4CD6-AB4D-CE7658E12A45}" dt="2019-03-26T12:07:56.820" v="1182" actId="113"/>
          <ac:spMkLst>
            <pc:docMk/>
            <pc:sldMk cId="2152077755" sldId="583"/>
            <ac:spMk id="3" creationId="{49816BF4-AF4F-4F8F-A3EC-693D2F09F752}"/>
          </ac:spMkLst>
        </pc:spChg>
      </pc:sldChg>
      <pc:sldChg chg="modSp add">
        <pc:chgData name="Ivan Monich" userId="df37b809a6939972" providerId="LiveId" clId="{837010BA-7430-4CD6-AB4D-CE7658E12A45}" dt="2019-03-26T12:09:29.494" v="1188" actId="123"/>
        <pc:sldMkLst>
          <pc:docMk/>
          <pc:sldMk cId="914045630" sldId="584"/>
        </pc:sldMkLst>
        <pc:spChg chg="mod">
          <ac:chgData name="Ivan Monich" userId="df37b809a6939972" providerId="LiveId" clId="{837010BA-7430-4CD6-AB4D-CE7658E12A45}" dt="2019-03-26T12:09:26.221" v="1187"/>
          <ac:spMkLst>
            <pc:docMk/>
            <pc:sldMk cId="914045630" sldId="584"/>
            <ac:spMk id="2" creationId="{44DD41F0-F0F3-461F-8FB9-261E10982560}"/>
          </ac:spMkLst>
        </pc:spChg>
        <pc:spChg chg="mod">
          <ac:chgData name="Ivan Monich" userId="df37b809a6939972" providerId="LiveId" clId="{837010BA-7430-4CD6-AB4D-CE7658E12A45}" dt="2019-03-26T12:09:29.494" v="1188" actId="123"/>
          <ac:spMkLst>
            <pc:docMk/>
            <pc:sldMk cId="914045630" sldId="584"/>
            <ac:spMk id="3" creationId="{49816BF4-AF4F-4F8F-A3EC-693D2F09F752}"/>
          </ac:spMkLst>
        </pc:spChg>
      </pc:sldChg>
      <pc:sldChg chg="del">
        <pc:chgData name="Ivan Monich" userId="df37b809a6939972" providerId="LiveId" clId="{837010BA-7430-4CD6-AB4D-CE7658E12A45}" dt="2019-03-26T08:06:55.189" v="65" actId="2696"/>
        <pc:sldMkLst>
          <pc:docMk/>
          <pc:sldMk cId="1608299261" sldId="584"/>
        </pc:sldMkLst>
      </pc:sldChg>
      <pc:sldChg chg="del">
        <pc:chgData name="Ivan Monich" userId="df37b809a6939972" providerId="LiveId" clId="{837010BA-7430-4CD6-AB4D-CE7658E12A45}" dt="2019-03-26T08:06:55.215" v="66" actId="2696"/>
        <pc:sldMkLst>
          <pc:docMk/>
          <pc:sldMk cId="3709676763" sldId="585"/>
        </pc:sldMkLst>
      </pc:sldChg>
      <pc:sldChg chg="modSp add">
        <pc:chgData name="Ivan Monich" userId="df37b809a6939972" providerId="LiveId" clId="{837010BA-7430-4CD6-AB4D-CE7658E12A45}" dt="2019-03-26T12:09:38.555" v="1190" actId="207"/>
        <pc:sldMkLst>
          <pc:docMk/>
          <pc:sldMk cId="3714395113" sldId="585"/>
        </pc:sldMkLst>
        <pc:spChg chg="mod">
          <ac:chgData name="Ivan Monich" userId="df37b809a6939972" providerId="LiveId" clId="{837010BA-7430-4CD6-AB4D-CE7658E12A45}" dt="2019-03-26T12:09:38.555" v="1190" actId="207"/>
          <ac:spMkLst>
            <pc:docMk/>
            <pc:sldMk cId="3714395113" sldId="585"/>
            <ac:spMk id="2" creationId="{44DD41F0-F0F3-461F-8FB9-261E10982560}"/>
          </ac:spMkLst>
        </pc:spChg>
      </pc:sldChg>
      <pc:sldChg chg="addSp delSp modSp add">
        <pc:chgData name="Ivan Monich" userId="df37b809a6939972" providerId="LiveId" clId="{837010BA-7430-4CD6-AB4D-CE7658E12A45}" dt="2019-03-26T12:16:06.781" v="1202" actId="1076"/>
        <pc:sldMkLst>
          <pc:docMk/>
          <pc:sldMk cId="2959381077" sldId="586"/>
        </pc:sldMkLst>
        <pc:spChg chg="mod">
          <ac:chgData name="Ivan Monich" userId="df37b809a6939972" providerId="LiveId" clId="{837010BA-7430-4CD6-AB4D-CE7658E12A45}" dt="2019-03-26T12:11:55.017" v="1196" actId="113"/>
          <ac:spMkLst>
            <pc:docMk/>
            <pc:sldMk cId="2959381077" sldId="586"/>
            <ac:spMk id="2" creationId="{44DD41F0-F0F3-461F-8FB9-261E10982560}"/>
          </ac:spMkLst>
        </pc:spChg>
        <pc:spChg chg="del">
          <ac:chgData name="Ivan Monich" userId="df37b809a6939972" providerId="LiveId" clId="{837010BA-7430-4CD6-AB4D-CE7658E12A45}" dt="2019-03-26T12:15:57.474" v="1197"/>
          <ac:spMkLst>
            <pc:docMk/>
            <pc:sldMk cId="2959381077" sldId="586"/>
            <ac:spMk id="3" creationId="{49816BF4-AF4F-4F8F-A3EC-693D2F09F752}"/>
          </ac:spMkLst>
        </pc:spChg>
        <pc:picChg chg="add mod">
          <ac:chgData name="Ivan Monich" userId="df37b809a6939972" providerId="LiveId" clId="{837010BA-7430-4CD6-AB4D-CE7658E12A45}" dt="2019-03-26T12:16:06.781" v="1202" actId="1076"/>
          <ac:picMkLst>
            <pc:docMk/>
            <pc:sldMk cId="2959381077" sldId="586"/>
            <ac:picMk id="5" creationId="{CD667150-4074-45A9-90DA-0915FE42B0DB}"/>
          </ac:picMkLst>
        </pc:picChg>
      </pc:sldChg>
      <pc:sldChg chg="del">
        <pc:chgData name="Ivan Monich" userId="df37b809a6939972" providerId="LiveId" clId="{837010BA-7430-4CD6-AB4D-CE7658E12A45}" dt="2019-03-26T08:06:55.231" v="67" actId="2696"/>
        <pc:sldMkLst>
          <pc:docMk/>
          <pc:sldMk cId="4175722259" sldId="586"/>
        </pc:sldMkLst>
      </pc:sldChg>
      <pc:sldChg chg="modSp add">
        <pc:chgData name="Ivan Monich" userId="df37b809a6939972" providerId="LiveId" clId="{837010BA-7430-4CD6-AB4D-CE7658E12A45}" dt="2019-03-26T12:16:17.902" v="1207" actId="403"/>
        <pc:sldMkLst>
          <pc:docMk/>
          <pc:sldMk cId="66733865" sldId="587"/>
        </pc:sldMkLst>
        <pc:spChg chg="mod">
          <ac:chgData name="Ivan Monich" userId="df37b809a6939972" providerId="LiveId" clId="{837010BA-7430-4CD6-AB4D-CE7658E12A45}" dt="2019-03-26T12:16:17.902" v="1207" actId="403"/>
          <ac:spMkLst>
            <pc:docMk/>
            <pc:sldMk cId="66733865" sldId="587"/>
            <ac:spMk id="3" creationId="{49816BF4-AF4F-4F8F-A3EC-693D2F09F752}"/>
          </ac:spMkLst>
        </pc:spChg>
      </pc:sldChg>
      <pc:sldChg chg="del">
        <pc:chgData name="Ivan Monich" userId="df37b809a6939972" providerId="LiveId" clId="{837010BA-7430-4CD6-AB4D-CE7658E12A45}" dt="2019-03-26T08:06:55.244" v="68" actId="2696"/>
        <pc:sldMkLst>
          <pc:docMk/>
          <pc:sldMk cId="4232760033" sldId="587"/>
        </pc:sldMkLst>
      </pc:sldChg>
      <pc:sldChg chg="del">
        <pc:chgData name="Ivan Monich" userId="df37b809a6939972" providerId="LiveId" clId="{837010BA-7430-4CD6-AB4D-CE7658E12A45}" dt="2019-03-26T08:06:55.256" v="69" actId="2696"/>
        <pc:sldMkLst>
          <pc:docMk/>
          <pc:sldMk cId="1062181721" sldId="588"/>
        </pc:sldMkLst>
      </pc:sldChg>
      <pc:sldChg chg="addSp delSp modSp add">
        <pc:chgData name="Ivan Monich" userId="df37b809a6939972" providerId="LiveId" clId="{837010BA-7430-4CD6-AB4D-CE7658E12A45}" dt="2019-03-26T12:17:33.149" v="1217" actId="732"/>
        <pc:sldMkLst>
          <pc:docMk/>
          <pc:sldMk cId="3125512523" sldId="588"/>
        </pc:sldMkLst>
        <pc:spChg chg="mod">
          <ac:chgData name="Ivan Monich" userId="df37b809a6939972" providerId="LiveId" clId="{837010BA-7430-4CD6-AB4D-CE7658E12A45}" dt="2019-03-26T12:16:33.181" v="1211" actId="20577"/>
          <ac:spMkLst>
            <pc:docMk/>
            <pc:sldMk cId="3125512523" sldId="588"/>
            <ac:spMk id="2" creationId="{44DD41F0-F0F3-461F-8FB9-261E10982560}"/>
          </ac:spMkLst>
        </pc:spChg>
        <pc:spChg chg="del">
          <ac:chgData name="Ivan Monich" userId="df37b809a6939972" providerId="LiveId" clId="{837010BA-7430-4CD6-AB4D-CE7658E12A45}" dt="2019-03-26T12:17:15.057" v="1212"/>
          <ac:spMkLst>
            <pc:docMk/>
            <pc:sldMk cId="3125512523" sldId="588"/>
            <ac:spMk id="3" creationId="{49816BF4-AF4F-4F8F-A3EC-693D2F09F752}"/>
          </ac:spMkLst>
        </pc:spChg>
        <pc:picChg chg="add mod modCrop">
          <ac:chgData name="Ivan Monich" userId="df37b809a6939972" providerId="LiveId" clId="{837010BA-7430-4CD6-AB4D-CE7658E12A45}" dt="2019-03-26T12:17:33.149" v="1217" actId="732"/>
          <ac:picMkLst>
            <pc:docMk/>
            <pc:sldMk cId="3125512523" sldId="588"/>
            <ac:picMk id="5" creationId="{3CEFCF9A-A40C-44FC-883F-F7FFFDD74E8C}"/>
          </ac:picMkLst>
        </pc:picChg>
      </pc:sldChg>
      <pc:sldChg chg="del">
        <pc:chgData name="Ivan Monich" userId="df37b809a6939972" providerId="LiveId" clId="{837010BA-7430-4CD6-AB4D-CE7658E12A45}" dt="2019-03-26T08:06:55.274" v="70" actId="2696"/>
        <pc:sldMkLst>
          <pc:docMk/>
          <pc:sldMk cId="337817074" sldId="589"/>
        </pc:sldMkLst>
      </pc:sldChg>
      <pc:sldChg chg="addSp modSp add">
        <pc:chgData name="Ivan Monich" userId="df37b809a6939972" providerId="LiveId" clId="{837010BA-7430-4CD6-AB4D-CE7658E12A45}" dt="2019-03-26T12:19:30.808" v="1234" actId="1076"/>
        <pc:sldMkLst>
          <pc:docMk/>
          <pc:sldMk cId="1133556563" sldId="589"/>
        </pc:sldMkLst>
        <pc:spChg chg="mod">
          <ac:chgData name="Ivan Monich" userId="df37b809a6939972" providerId="LiveId" clId="{837010BA-7430-4CD6-AB4D-CE7658E12A45}" dt="2019-03-26T12:19:16.224" v="1232"/>
          <ac:spMkLst>
            <pc:docMk/>
            <pc:sldMk cId="1133556563" sldId="589"/>
            <ac:spMk id="2" creationId="{44DD41F0-F0F3-461F-8FB9-261E10982560}"/>
          </ac:spMkLst>
        </pc:spChg>
        <pc:spChg chg="mod">
          <ac:chgData name="Ivan Monich" userId="df37b809a6939972" providerId="LiveId" clId="{837010BA-7430-4CD6-AB4D-CE7658E12A45}" dt="2019-03-26T12:19:26.368" v="1233" actId="1076"/>
          <ac:spMkLst>
            <pc:docMk/>
            <pc:sldMk cId="1133556563" sldId="589"/>
            <ac:spMk id="3" creationId="{49816BF4-AF4F-4F8F-A3EC-693D2F09F752}"/>
          </ac:spMkLst>
        </pc:spChg>
        <pc:grpChg chg="mod">
          <ac:chgData name="Ivan Monich" userId="df37b809a6939972" providerId="LiveId" clId="{837010BA-7430-4CD6-AB4D-CE7658E12A45}" dt="2019-03-26T12:19:30.808" v="1234" actId="1076"/>
          <ac:grpSpMkLst>
            <pc:docMk/>
            <pc:sldMk cId="1133556563" sldId="589"/>
            <ac:grpSpMk id="6" creationId="{6D5E7B04-E28B-40D8-8759-072601B210E9}"/>
          </ac:grpSpMkLst>
        </pc:grpChg>
        <pc:picChg chg="add mod ord modCrop">
          <ac:chgData name="Ivan Monich" userId="df37b809a6939972" providerId="LiveId" clId="{837010BA-7430-4CD6-AB4D-CE7658E12A45}" dt="2019-03-26T12:19:26.368" v="1233" actId="1076"/>
          <ac:picMkLst>
            <pc:docMk/>
            <pc:sldMk cId="1133556563" sldId="589"/>
            <ac:picMk id="7" creationId="{7C22E13F-7A89-4B59-A3E5-7FAB36E719DA}"/>
          </ac:picMkLst>
        </pc:picChg>
        <pc:picChg chg="add mod ord modCrop">
          <ac:chgData name="Ivan Monich" userId="df37b809a6939972" providerId="LiveId" clId="{837010BA-7430-4CD6-AB4D-CE7658E12A45}" dt="2019-03-26T12:19:26.368" v="1233" actId="1076"/>
          <ac:picMkLst>
            <pc:docMk/>
            <pc:sldMk cId="1133556563" sldId="589"/>
            <ac:picMk id="8" creationId="{7C7D675C-CB7B-4FD4-AAD8-9AFAAF6B5FC4}"/>
          </ac:picMkLst>
        </pc:picChg>
      </pc:sldChg>
      <pc:sldChg chg="add">
        <pc:chgData name="Ivan Monich" userId="df37b809a6939972" providerId="LiveId" clId="{837010BA-7430-4CD6-AB4D-CE7658E12A45}" dt="2019-03-26T11:52:32.908" v="1064"/>
        <pc:sldMkLst>
          <pc:docMk/>
          <pc:sldMk cId="2127447395" sldId="590"/>
        </pc:sldMkLst>
      </pc:sldChg>
      <pc:sldChg chg="del">
        <pc:chgData name="Ivan Monich" userId="df37b809a6939972" providerId="LiveId" clId="{837010BA-7430-4CD6-AB4D-CE7658E12A45}" dt="2019-03-26T08:06:55.295" v="71" actId="2696"/>
        <pc:sldMkLst>
          <pc:docMk/>
          <pc:sldMk cId="3933749005" sldId="590"/>
        </pc:sldMkLst>
      </pc:sldChg>
      <pc:sldChg chg="del">
        <pc:chgData name="Ivan Monich" userId="df37b809a6939972" providerId="LiveId" clId="{837010BA-7430-4CD6-AB4D-CE7658E12A45}" dt="2019-03-26T08:06:55.311" v="72" actId="2696"/>
        <pc:sldMkLst>
          <pc:docMk/>
          <pc:sldMk cId="238634846" sldId="591"/>
        </pc:sldMkLst>
      </pc:sldChg>
      <pc:sldChg chg="add">
        <pc:chgData name="Ivan Monich" userId="df37b809a6939972" providerId="LiveId" clId="{837010BA-7430-4CD6-AB4D-CE7658E12A45}" dt="2019-03-26T11:52:32.921" v="1065"/>
        <pc:sldMkLst>
          <pc:docMk/>
          <pc:sldMk cId="668670748" sldId="591"/>
        </pc:sldMkLst>
      </pc:sldChg>
      <pc:sldChg chg="add">
        <pc:chgData name="Ivan Monich" userId="df37b809a6939972" providerId="LiveId" clId="{837010BA-7430-4CD6-AB4D-CE7658E12A45}" dt="2019-03-26T11:52:32.952" v="1066"/>
        <pc:sldMkLst>
          <pc:docMk/>
          <pc:sldMk cId="1049239277" sldId="592"/>
        </pc:sldMkLst>
      </pc:sldChg>
      <pc:sldChg chg="del">
        <pc:chgData name="Ivan Monich" userId="df37b809a6939972" providerId="LiveId" clId="{837010BA-7430-4CD6-AB4D-CE7658E12A45}" dt="2019-03-26T08:06:55.328" v="73" actId="2696"/>
        <pc:sldMkLst>
          <pc:docMk/>
          <pc:sldMk cId="3389307594" sldId="592"/>
        </pc:sldMkLst>
      </pc:sldChg>
      <pc:sldChg chg="modSp add">
        <pc:chgData name="Ivan Monich" userId="df37b809a6939972" providerId="LiveId" clId="{837010BA-7430-4CD6-AB4D-CE7658E12A45}" dt="2019-03-26T12:22:23.434" v="1266" actId="207"/>
        <pc:sldMkLst>
          <pc:docMk/>
          <pc:sldMk cId="1666988756" sldId="593"/>
        </pc:sldMkLst>
        <pc:spChg chg="mod">
          <ac:chgData name="Ivan Monich" userId="df37b809a6939972" providerId="LiveId" clId="{837010BA-7430-4CD6-AB4D-CE7658E12A45}" dt="2019-03-26T12:22:23.434" v="1266" actId="207"/>
          <ac:spMkLst>
            <pc:docMk/>
            <pc:sldMk cId="1666988756" sldId="593"/>
            <ac:spMk id="2" creationId="{ACCB64B5-D124-4A41-9CA4-5A0E3FCAE7A8}"/>
          </ac:spMkLst>
        </pc:spChg>
      </pc:sldChg>
      <pc:sldChg chg="del">
        <pc:chgData name="Ivan Monich" userId="df37b809a6939972" providerId="LiveId" clId="{837010BA-7430-4CD6-AB4D-CE7658E12A45}" dt="2019-03-26T08:06:55.341" v="74" actId="2696"/>
        <pc:sldMkLst>
          <pc:docMk/>
          <pc:sldMk cId="1804023895" sldId="593"/>
        </pc:sldMkLst>
      </pc:sldChg>
      <pc:sldChg chg="del">
        <pc:chgData name="Ivan Monich" userId="df37b809a6939972" providerId="LiveId" clId="{837010BA-7430-4CD6-AB4D-CE7658E12A45}" dt="2019-03-26T08:06:55.393" v="77" actId="2696"/>
        <pc:sldMkLst>
          <pc:docMk/>
          <pc:sldMk cId="852013135" sldId="594"/>
        </pc:sldMkLst>
      </pc:sldChg>
      <pc:sldChg chg="del">
        <pc:chgData name="Ivan Monich" userId="df37b809a6939972" providerId="LiveId" clId="{837010BA-7430-4CD6-AB4D-CE7658E12A45}" dt="2019-03-26T08:06:55.362" v="75" actId="2696"/>
        <pc:sldMkLst>
          <pc:docMk/>
          <pc:sldMk cId="775476869" sldId="595"/>
        </pc:sldMkLst>
      </pc:sldChg>
      <pc:sldChg chg="del">
        <pc:chgData name="Ivan Monich" userId="df37b809a6939972" providerId="LiveId" clId="{837010BA-7430-4CD6-AB4D-CE7658E12A45}" dt="2019-03-26T08:06:55.378" v="76" actId="2696"/>
        <pc:sldMkLst>
          <pc:docMk/>
          <pc:sldMk cId="371539941" sldId="596"/>
        </pc:sldMkLst>
      </pc:sldChg>
      <pc:sldChg chg="del">
        <pc:chgData name="Ivan Monich" userId="df37b809a6939972" providerId="LiveId" clId="{837010BA-7430-4CD6-AB4D-CE7658E12A45}" dt="2019-03-26T08:06:55.412" v="78" actId="2696"/>
        <pc:sldMkLst>
          <pc:docMk/>
          <pc:sldMk cId="4119060993" sldId="597"/>
        </pc:sldMkLst>
      </pc:sldChg>
      <pc:sldChg chg="del">
        <pc:chgData name="Ivan Monich" userId="df37b809a6939972" providerId="LiveId" clId="{837010BA-7430-4CD6-AB4D-CE7658E12A45}" dt="2019-03-26T08:06:55.428" v="79" actId="2696"/>
        <pc:sldMkLst>
          <pc:docMk/>
          <pc:sldMk cId="3264283447" sldId="598"/>
        </pc:sldMkLst>
      </pc:sldChg>
      <pc:sldChg chg="del">
        <pc:chgData name="Ivan Monich" userId="df37b809a6939972" providerId="LiveId" clId="{837010BA-7430-4CD6-AB4D-CE7658E12A45}" dt="2019-03-26T08:06:55.439" v="80" actId="2696"/>
        <pc:sldMkLst>
          <pc:docMk/>
          <pc:sldMk cId="2973759407" sldId="599"/>
        </pc:sldMkLst>
      </pc:sldChg>
      <pc:sldChg chg="del">
        <pc:chgData name="Ivan Monich" userId="df37b809a6939972" providerId="LiveId" clId="{837010BA-7430-4CD6-AB4D-CE7658E12A45}" dt="2019-03-26T08:06:55.447" v="81" actId="2696"/>
        <pc:sldMkLst>
          <pc:docMk/>
          <pc:sldMk cId="759498591" sldId="600"/>
        </pc:sldMkLst>
      </pc:sldChg>
      <pc:sldChg chg="del">
        <pc:chgData name="Ivan Monich" userId="df37b809a6939972" providerId="LiveId" clId="{837010BA-7430-4CD6-AB4D-CE7658E12A45}" dt="2019-03-26T08:06:55.462" v="82" actId="2696"/>
        <pc:sldMkLst>
          <pc:docMk/>
          <pc:sldMk cId="803619425" sldId="601"/>
        </pc:sldMkLst>
      </pc:sldChg>
      <pc:sldChg chg="del">
        <pc:chgData name="Ivan Monich" userId="df37b809a6939972" providerId="LiveId" clId="{837010BA-7430-4CD6-AB4D-CE7658E12A45}" dt="2019-03-26T08:06:55.469" v="83" actId="2696"/>
        <pc:sldMkLst>
          <pc:docMk/>
          <pc:sldMk cId="2249154164" sldId="602"/>
        </pc:sldMkLst>
      </pc:sldChg>
      <pc:sldChg chg="del">
        <pc:chgData name="Ivan Monich" userId="df37b809a6939972" providerId="LiveId" clId="{837010BA-7430-4CD6-AB4D-CE7658E12A45}" dt="2019-03-26T08:06:55.495" v="85" actId="2696"/>
        <pc:sldMkLst>
          <pc:docMk/>
          <pc:sldMk cId="1121735492" sldId="603"/>
        </pc:sldMkLst>
      </pc:sldChg>
      <pc:sldChg chg="del">
        <pc:chgData name="Ivan Monich" userId="df37b809a6939972" providerId="LiveId" clId="{837010BA-7430-4CD6-AB4D-CE7658E12A45}" dt="2019-03-26T08:06:55.514" v="86" actId="2696"/>
        <pc:sldMkLst>
          <pc:docMk/>
          <pc:sldMk cId="3011870770" sldId="604"/>
        </pc:sldMkLst>
      </pc:sldChg>
      <pc:sldChg chg="del">
        <pc:chgData name="Ivan Monich" userId="df37b809a6939972" providerId="LiveId" clId="{837010BA-7430-4CD6-AB4D-CE7658E12A45}" dt="2019-03-26T08:06:55.526" v="87" actId="2696"/>
        <pc:sldMkLst>
          <pc:docMk/>
          <pc:sldMk cId="4127770251" sldId="605"/>
        </pc:sldMkLst>
      </pc:sldChg>
      <pc:sldChg chg="del">
        <pc:chgData name="Ivan Monich" userId="df37b809a6939972" providerId="LiveId" clId="{837010BA-7430-4CD6-AB4D-CE7658E12A45}" dt="2019-03-26T08:06:55.544" v="88" actId="2696"/>
        <pc:sldMkLst>
          <pc:docMk/>
          <pc:sldMk cId="1062383425" sldId="606"/>
        </pc:sldMkLst>
      </pc:sldChg>
      <pc:sldChg chg="del">
        <pc:chgData name="Ivan Monich" userId="df37b809a6939972" providerId="LiveId" clId="{837010BA-7430-4CD6-AB4D-CE7658E12A45}" dt="2019-03-26T08:06:55.562" v="89" actId="2696"/>
        <pc:sldMkLst>
          <pc:docMk/>
          <pc:sldMk cId="2807448077" sldId="607"/>
        </pc:sldMkLst>
      </pc:sldChg>
      <pc:sldChg chg="del">
        <pc:chgData name="Ivan Monich" userId="df37b809a6939972" providerId="LiveId" clId="{837010BA-7430-4CD6-AB4D-CE7658E12A45}" dt="2019-03-26T08:06:55.574" v="90" actId="2696"/>
        <pc:sldMkLst>
          <pc:docMk/>
          <pc:sldMk cId="3321352249" sldId="608"/>
        </pc:sldMkLst>
      </pc:sldChg>
      <pc:sldChg chg="del">
        <pc:chgData name="Ivan Monich" userId="df37b809a6939972" providerId="LiveId" clId="{837010BA-7430-4CD6-AB4D-CE7658E12A45}" dt="2019-03-26T08:06:55.589" v="91" actId="2696"/>
        <pc:sldMkLst>
          <pc:docMk/>
          <pc:sldMk cId="2277347923" sldId="609"/>
        </pc:sldMkLst>
      </pc:sldChg>
      <pc:sldChg chg="del">
        <pc:chgData name="Ivan Monich" userId="df37b809a6939972" providerId="LiveId" clId="{837010BA-7430-4CD6-AB4D-CE7658E12A45}" dt="2019-03-26T08:06:55.599" v="92" actId="2696"/>
        <pc:sldMkLst>
          <pc:docMk/>
          <pc:sldMk cId="41097352" sldId="610"/>
        </pc:sldMkLst>
      </pc:sldChg>
      <pc:sldChg chg="del">
        <pc:chgData name="Ivan Monich" userId="df37b809a6939972" providerId="LiveId" clId="{837010BA-7430-4CD6-AB4D-CE7658E12A45}" dt="2019-03-26T08:06:55.611" v="93" actId="2696"/>
        <pc:sldMkLst>
          <pc:docMk/>
          <pc:sldMk cId="168911808" sldId="611"/>
        </pc:sldMkLst>
      </pc:sldChg>
      <pc:sldChg chg="del">
        <pc:chgData name="Ivan Monich" userId="df37b809a6939972" providerId="LiveId" clId="{837010BA-7430-4CD6-AB4D-CE7658E12A45}" dt="2019-03-26T08:06:55.628" v="94" actId="2696"/>
        <pc:sldMkLst>
          <pc:docMk/>
          <pc:sldMk cId="1723722169" sldId="612"/>
        </pc:sldMkLst>
      </pc:sldChg>
      <pc:sldChg chg="del">
        <pc:chgData name="Ivan Monich" userId="df37b809a6939972" providerId="LiveId" clId="{837010BA-7430-4CD6-AB4D-CE7658E12A45}" dt="2019-03-26T08:06:55.644" v="95" actId="2696"/>
        <pc:sldMkLst>
          <pc:docMk/>
          <pc:sldMk cId="999057237" sldId="613"/>
        </pc:sldMkLst>
      </pc:sldChg>
      <pc:sldChg chg="del">
        <pc:chgData name="Ivan Monich" userId="df37b809a6939972" providerId="LiveId" clId="{837010BA-7430-4CD6-AB4D-CE7658E12A45}" dt="2019-03-26T08:06:55.657" v="96" actId="2696"/>
        <pc:sldMkLst>
          <pc:docMk/>
          <pc:sldMk cId="2046290720" sldId="614"/>
        </pc:sldMkLst>
      </pc:sldChg>
      <pc:sldChg chg="del">
        <pc:chgData name="Ivan Monich" userId="df37b809a6939972" providerId="LiveId" clId="{837010BA-7430-4CD6-AB4D-CE7658E12A45}" dt="2019-03-26T08:06:55.674" v="97" actId="2696"/>
        <pc:sldMkLst>
          <pc:docMk/>
          <pc:sldMk cId="168046027" sldId="615"/>
        </pc:sldMkLst>
      </pc:sldChg>
      <pc:sldChg chg="del">
        <pc:chgData name="Ivan Monich" userId="df37b809a6939972" providerId="LiveId" clId="{837010BA-7430-4CD6-AB4D-CE7658E12A45}" dt="2019-03-26T08:06:55.690" v="98" actId="2696"/>
        <pc:sldMkLst>
          <pc:docMk/>
          <pc:sldMk cId="3419289191" sldId="616"/>
        </pc:sldMkLst>
      </pc:sldChg>
      <pc:sldChg chg="del">
        <pc:chgData name="Ivan Monich" userId="df37b809a6939972" providerId="LiveId" clId="{837010BA-7430-4CD6-AB4D-CE7658E12A45}" dt="2019-03-26T08:06:55.707" v="99" actId="2696"/>
        <pc:sldMkLst>
          <pc:docMk/>
          <pc:sldMk cId="4135933464" sldId="617"/>
        </pc:sldMkLst>
      </pc:sldChg>
      <pc:sldChg chg="del">
        <pc:chgData name="Ivan Monich" userId="df37b809a6939972" providerId="LiveId" clId="{837010BA-7430-4CD6-AB4D-CE7658E12A45}" dt="2019-03-26T08:06:55.722" v="100" actId="2696"/>
        <pc:sldMkLst>
          <pc:docMk/>
          <pc:sldMk cId="4259844516" sldId="618"/>
        </pc:sldMkLst>
      </pc:sldChg>
      <pc:sldChg chg="del">
        <pc:chgData name="Ivan Monich" userId="df37b809a6939972" providerId="LiveId" clId="{837010BA-7430-4CD6-AB4D-CE7658E12A45}" dt="2019-03-26T08:06:55.735" v="101" actId="2696"/>
        <pc:sldMkLst>
          <pc:docMk/>
          <pc:sldMk cId="823641325" sldId="619"/>
        </pc:sldMkLst>
      </pc:sldChg>
      <pc:sldChg chg="del">
        <pc:chgData name="Ivan Monich" userId="df37b809a6939972" providerId="LiveId" clId="{837010BA-7430-4CD6-AB4D-CE7658E12A45}" dt="2019-03-26T08:06:55.748" v="102" actId="2696"/>
        <pc:sldMkLst>
          <pc:docMk/>
          <pc:sldMk cId="700491337" sldId="620"/>
        </pc:sldMkLst>
      </pc:sldChg>
      <pc:sldChg chg="del">
        <pc:chgData name="Ivan Monich" userId="df37b809a6939972" providerId="LiveId" clId="{837010BA-7430-4CD6-AB4D-CE7658E12A45}" dt="2019-03-26T08:06:55.762" v="103" actId="2696"/>
        <pc:sldMkLst>
          <pc:docMk/>
          <pc:sldMk cId="2312524404" sldId="621"/>
        </pc:sldMkLst>
      </pc:sldChg>
      <pc:sldChg chg="del">
        <pc:chgData name="Ivan Monich" userId="df37b809a6939972" providerId="LiveId" clId="{837010BA-7430-4CD6-AB4D-CE7658E12A45}" dt="2019-03-26T08:06:55.772" v="104" actId="2696"/>
        <pc:sldMkLst>
          <pc:docMk/>
          <pc:sldMk cId="95177803" sldId="622"/>
        </pc:sldMkLst>
      </pc:sldChg>
      <pc:sldChg chg="del">
        <pc:chgData name="Ivan Monich" userId="df37b809a6939972" providerId="LiveId" clId="{837010BA-7430-4CD6-AB4D-CE7658E12A45}" dt="2019-03-26T08:06:55.813" v="106" actId="2696"/>
        <pc:sldMkLst>
          <pc:docMk/>
          <pc:sldMk cId="1270831779" sldId="623"/>
        </pc:sldMkLst>
      </pc:sldChg>
      <pc:sldChg chg="del">
        <pc:chgData name="Ivan Monich" userId="df37b809a6939972" providerId="LiveId" clId="{837010BA-7430-4CD6-AB4D-CE7658E12A45}" dt="2019-03-26T08:06:55.798" v="105" actId="2696"/>
        <pc:sldMkLst>
          <pc:docMk/>
          <pc:sldMk cId="3438333168" sldId="624"/>
        </pc:sldMkLst>
      </pc:sldChg>
      <pc:sldChg chg="del">
        <pc:chgData name="Ivan Monich" userId="df37b809a6939972" providerId="LiveId" clId="{837010BA-7430-4CD6-AB4D-CE7658E12A45}" dt="2019-03-26T08:06:55.485" v="84" actId="2696"/>
        <pc:sldMkLst>
          <pc:docMk/>
          <pc:sldMk cId="2863291983" sldId="62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D6CE65-A402-AB4E-9D3F-AE3D7EF168FB}" type="datetimeFigureOut">
              <a:rPr lang="en-US" smtClean="0"/>
              <a:t>4/14/2019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497613-BFAC-1244-9C27-FC713FC0BA6D}" type="slidenum">
              <a:rPr lang="en-US" smtClean="0"/>
              <a:t>‹#›</a:t>
            </a:fld>
            <a:endParaRPr lang="en-US"/>
          </a:p>
        </p:txBody>
      </p:sp>
    </p:spTree>
    <p:extLst>
      <p:ext uri="{BB962C8B-B14F-4D97-AF65-F5344CB8AC3E}">
        <p14:creationId xmlns:p14="http://schemas.microsoft.com/office/powerpoint/2010/main" val="94725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5C0FF91-412D-4747-B3ED-39DD8C11D461}" type="datetimeFigureOut">
              <a:rPr lang="en-US" smtClean="0"/>
              <a:t>4/14/2019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159309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C0FF91-412D-4747-B3ED-39DD8C11D461}" type="datetimeFigureOut">
              <a:rPr lang="en-US" smtClean="0"/>
              <a:t>4/14/2019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572726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C0FF91-412D-4747-B3ED-39DD8C11D461}" type="datetimeFigureOut">
              <a:rPr lang="en-US" smtClean="0"/>
              <a:t>4/14/2019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3814407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E5C0FF91-412D-4747-B3ED-39DD8C11D461}" type="datetimeFigureOut">
              <a:rPr lang="en-US" smtClean="0"/>
              <a:t>4/14/2019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763003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C0FF91-412D-4747-B3ED-39DD8C11D461}" type="datetimeFigureOut">
              <a:rPr lang="en-US" smtClean="0"/>
              <a:t>4/14/2019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3500268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C0FF91-412D-4747-B3ED-39DD8C11D461}" type="datetimeFigureOut">
              <a:rPr lang="en-US" smtClean="0"/>
              <a:t>4/14/2019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1263330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5C0FF91-412D-4747-B3ED-39DD8C11D461}" type="datetimeFigureOut">
              <a:rPr lang="en-US" smtClean="0"/>
              <a:t>4/14/2019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3241521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5C0FF91-412D-4747-B3ED-39DD8C11D461}" type="datetimeFigureOut">
              <a:rPr lang="en-US" smtClean="0"/>
              <a:t>4/14/2019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1687359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C0FF91-412D-4747-B3ED-39DD8C11D461}" type="datetimeFigureOut">
              <a:rPr lang="en-US" smtClean="0"/>
              <a:t>4/14/2019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3441325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C0FF91-412D-4747-B3ED-39DD8C11D461}" type="datetimeFigureOut">
              <a:rPr lang="en-US" smtClean="0"/>
              <a:t>4/14/2019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1630942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C0FF91-412D-4747-B3ED-39DD8C11D461}" type="datetimeFigureOut">
              <a:rPr lang="en-US" smtClean="0"/>
              <a:t>4/14/2019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926824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C0FF91-412D-4747-B3ED-39DD8C11D461}" type="datetimeFigureOut">
              <a:rPr lang="en-US" smtClean="0"/>
              <a:t>4/14/2019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6EA0DB-774F-5E45-B6E6-044982BC745A}" type="slidenum">
              <a:rPr lang="en-US" smtClean="0"/>
              <a:t>‹#›</a:t>
            </a:fld>
            <a:endParaRPr lang="en-US"/>
          </a:p>
        </p:txBody>
      </p:sp>
    </p:spTree>
    <p:extLst>
      <p:ext uri="{BB962C8B-B14F-4D97-AF65-F5344CB8AC3E}">
        <p14:creationId xmlns:p14="http://schemas.microsoft.com/office/powerpoint/2010/main" val="24116430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hyperlink" Target="http://www.surveymonkey.co.uk/" TargetMode="External"/></Relationships>
</file>

<file path=ppt/slides/_rels/slide4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4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4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250BF-D3C0-42F7-AAD9-A2C3C6951CC5}"/>
              </a:ext>
            </a:extLst>
          </p:cNvPr>
          <p:cNvSpPr>
            <a:spLocks noGrp="1"/>
          </p:cNvSpPr>
          <p:nvPr>
            <p:ph type="title"/>
          </p:nvPr>
        </p:nvSpPr>
        <p:spPr>
          <a:xfrm>
            <a:off x="628650" y="365126"/>
            <a:ext cx="7886700" cy="1939924"/>
          </a:xfrm>
        </p:spPr>
        <p:txBody>
          <a:bodyPr>
            <a:normAutofit/>
          </a:bodyPr>
          <a:lstStyle/>
          <a:p>
            <a:pPr algn="ctr"/>
            <a:r>
              <a:rPr lang="zh-CN" altLang="en-US" b="1" dirty="0"/>
              <a:t>南宁师范大学</a:t>
            </a:r>
            <a:br>
              <a:rPr lang="en-US" dirty="0"/>
            </a:br>
            <a:r>
              <a:rPr lang="en-US" dirty="0"/>
              <a:t>Nanning Normal University</a:t>
            </a:r>
            <a:br>
              <a:rPr lang="en-US" dirty="0"/>
            </a:br>
            <a:r>
              <a:rPr lang="en-US" sz="2400" dirty="0"/>
              <a:t>Department of Tourism &amp; Culture</a:t>
            </a:r>
            <a:endParaRPr lang="ru-RU" dirty="0"/>
          </a:p>
        </p:txBody>
      </p:sp>
      <p:sp>
        <p:nvSpPr>
          <p:cNvPr id="3" name="Content Placeholder 2">
            <a:extLst>
              <a:ext uri="{FF2B5EF4-FFF2-40B4-BE49-F238E27FC236}">
                <a16:creationId xmlns:a16="http://schemas.microsoft.com/office/drawing/2014/main" id="{EE470CD2-23E8-4777-8E2C-5B966DD1F3B5}"/>
              </a:ext>
            </a:extLst>
          </p:cNvPr>
          <p:cNvSpPr>
            <a:spLocks noGrp="1"/>
          </p:cNvSpPr>
          <p:nvPr>
            <p:ph idx="1"/>
          </p:nvPr>
        </p:nvSpPr>
        <p:spPr>
          <a:xfrm>
            <a:off x="628650" y="1825625"/>
            <a:ext cx="7886700" cy="4351338"/>
          </a:xfrm>
        </p:spPr>
        <p:txBody>
          <a:bodyPr>
            <a:normAutofit/>
          </a:bodyPr>
          <a:lstStyle/>
          <a:p>
            <a:pPr marL="0" indent="0">
              <a:buNone/>
            </a:pPr>
            <a:endParaRPr lang="en-GB" dirty="0"/>
          </a:p>
          <a:p>
            <a:pPr marL="0" indent="0">
              <a:buNone/>
            </a:pPr>
            <a:endParaRPr lang="en-GB" dirty="0"/>
          </a:p>
          <a:p>
            <a:pPr marL="0" indent="0" algn="ctr">
              <a:buNone/>
            </a:pPr>
            <a:r>
              <a:rPr lang="en-US" sz="3200" b="1" dirty="0">
                <a:solidFill>
                  <a:schemeClr val="accent2"/>
                </a:solidFill>
              </a:rPr>
              <a:t>Research Methods</a:t>
            </a:r>
          </a:p>
          <a:p>
            <a:pPr marL="0" indent="0">
              <a:buNone/>
            </a:pPr>
            <a:endParaRPr lang="ru-RU" dirty="0"/>
          </a:p>
          <a:p>
            <a:pPr marL="0" indent="0">
              <a:buNone/>
            </a:pPr>
            <a:endParaRPr lang="en-GB" dirty="0"/>
          </a:p>
          <a:p>
            <a:pPr marL="0" indent="0">
              <a:buNone/>
            </a:pPr>
            <a:endParaRPr lang="en-GB" dirty="0"/>
          </a:p>
          <a:p>
            <a:pPr marL="0" indent="0">
              <a:buNone/>
            </a:pPr>
            <a:endParaRPr lang="en-GB" dirty="0"/>
          </a:p>
          <a:p>
            <a:pPr marL="0" indent="0" algn="r">
              <a:buNone/>
            </a:pPr>
            <a:r>
              <a:rPr lang="en-GB" dirty="0"/>
              <a:t>Ivan Monich, Ph.D.</a:t>
            </a:r>
          </a:p>
          <a:p>
            <a:pPr marL="0" indent="0" algn="r">
              <a:buNone/>
            </a:pPr>
            <a:r>
              <a:rPr lang="en-GB" dirty="0"/>
              <a:t>Nanning, 2019</a:t>
            </a:r>
            <a:endParaRPr lang="ru-RU" dirty="0"/>
          </a:p>
        </p:txBody>
      </p:sp>
    </p:spTree>
    <p:extLst>
      <p:ext uri="{BB962C8B-B14F-4D97-AF65-F5344CB8AC3E}">
        <p14:creationId xmlns:p14="http://schemas.microsoft.com/office/powerpoint/2010/main" val="2402356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US" dirty="0">
                <a:solidFill>
                  <a:schemeClr val="accent2"/>
                </a:solidFill>
              </a:rPr>
              <a:t>2. Ignorance</a:t>
            </a: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This can occur in two ways. Either the information was not available or the information was available but it was not understood. </a:t>
            </a:r>
            <a:r>
              <a:rPr lang="en-GB" sz="2800" b="1" dirty="0"/>
              <a:t>Preliminary questions will help to sort out those who are not aware of it or who have not had time to consider it.</a:t>
            </a:r>
            <a:r>
              <a:rPr lang="en-GB" sz="2800" dirty="0"/>
              <a:t> Again, the pilot survey would help to sort things out here.</a:t>
            </a:r>
            <a:endParaRPr lang="en-US" sz="3600" dirty="0"/>
          </a:p>
        </p:txBody>
      </p:sp>
    </p:spTree>
    <p:extLst>
      <p:ext uri="{BB962C8B-B14F-4D97-AF65-F5344CB8AC3E}">
        <p14:creationId xmlns:p14="http://schemas.microsoft.com/office/powerpoint/2010/main" val="6684249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US" dirty="0">
                <a:solidFill>
                  <a:schemeClr val="accent2"/>
                </a:solidFill>
              </a:rPr>
              <a:t>3. Indecision</a:t>
            </a: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Having considered the matter, </a:t>
            </a:r>
            <a:r>
              <a:rPr lang="en-GB" sz="2800" b="1" dirty="0"/>
              <a:t>the respondent can come to no definite view either way. </a:t>
            </a:r>
            <a:r>
              <a:rPr lang="en-GB" sz="2800" dirty="0"/>
              <a:t>This is a genuine response and you should allow for this. </a:t>
            </a:r>
          </a:p>
          <a:p>
            <a:pPr marL="0" indent="0" algn="just">
              <a:buNone/>
            </a:pPr>
            <a:r>
              <a:rPr lang="en-GB" sz="2800" dirty="0"/>
              <a:t>However, it could be argued that a response of ‘no opinion’ is better than a ‘don’t know’.</a:t>
            </a:r>
            <a:endParaRPr lang="en-US" sz="3600" dirty="0"/>
          </a:p>
        </p:txBody>
      </p:sp>
    </p:spTree>
    <p:extLst>
      <p:ext uri="{BB962C8B-B14F-4D97-AF65-F5344CB8AC3E}">
        <p14:creationId xmlns:p14="http://schemas.microsoft.com/office/powerpoint/2010/main" val="996842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US" dirty="0">
                <a:solidFill>
                  <a:schemeClr val="accent2"/>
                </a:solidFill>
              </a:rPr>
              <a:t>4. Indifference</a:t>
            </a: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fontScale="92500" lnSpcReduction="20000"/>
          </a:bodyPr>
          <a:lstStyle/>
          <a:p>
            <a:pPr marL="0" indent="0" algn="just">
              <a:buNone/>
            </a:pPr>
            <a:r>
              <a:rPr lang="en-GB" sz="2800" dirty="0"/>
              <a:t>This response relates to respondents who have heard about the issue but </a:t>
            </a:r>
            <a:r>
              <a:rPr lang="en-GB" sz="2800" dirty="0">
                <a:highlight>
                  <a:srgbClr val="FFFF00"/>
                </a:highlight>
              </a:rPr>
              <a:t>do not feel that they need to bother themselves with it. </a:t>
            </a:r>
            <a:r>
              <a:rPr lang="en-GB" sz="2800" dirty="0"/>
              <a:t>A series of preliminary questions could cover for this, for instance:</a:t>
            </a:r>
          </a:p>
          <a:p>
            <a:pPr algn="just"/>
            <a:r>
              <a:rPr lang="en-GB" sz="2800" dirty="0"/>
              <a:t>Have you heard about our latest Frequent Traveller Benefits Scheme?</a:t>
            </a:r>
          </a:p>
          <a:p>
            <a:pPr algn="just"/>
            <a:r>
              <a:rPr lang="en-GB" sz="2800" dirty="0"/>
              <a:t>Have you had time to consider it?</a:t>
            </a:r>
          </a:p>
          <a:p>
            <a:pPr algn="just"/>
            <a:r>
              <a:rPr lang="en-GB" sz="2800" dirty="0"/>
              <a:t>Do you think it matters whether it goes ahead or not?</a:t>
            </a:r>
          </a:p>
          <a:p>
            <a:pPr algn="just"/>
            <a:r>
              <a:rPr lang="en-GB" sz="2800" dirty="0"/>
              <a:t>Do you think the scheme should go ahead?</a:t>
            </a:r>
          </a:p>
          <a:p>
            <a:pPr marL="0" indent="0" algn="just">
              <a:buNone/>
            </a:pPr>
            <a:r>
              <a:rPr lang="en-GB" sz="2800" dirty="0"/>
              <a:t>After a negative response to (</a:t>
            </a:r>
            <a:r>
              <a:rPr lang="en-GB" sz="2800" dirty="0" err="1"/>
              <a:t>i</a:t>
            </a:r>
            <a:r>
              <a:rPr lang="en-GB" sz="2800" dirty="0"/>
              <a:t>) or (ii), there is no need to proceed with the rest.</a:t>
            </a:r>
          </a:p>
        </p:txBody>
      </p:sp>
    </p:spTree>
    <p:extLst>
      <p:ext uri="{BB962C8B-B14F-4D97-AF65-F5344CB8AC3E}">
        <p14:creationId xmlns:p14="http://schemas.microsoft.com/office/powerpoint/2010/main" val="31917911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US" b="1" dirty="0">
                <a:highlight>
                  <a:srgbClr val="FFFF00"/>
                </a:highlight>
              </a:rPr>
              <a:t>Sequence of questions</a:t>
            </a:r>
            <a:endParaRPr lang="en-US" dirty="0">
              <a:solidFill>
                <a:schemeClr val="accent2"/>
              </a:solidFill>
              <a:highlight>
                <a:srgbClr val="FFFF00"/>
              </a:highlight>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The sequence of questions is important and is one of the advantages that interviews have over self-completion questionnaires. In interviews, the interviewer has control over the sequence of questions, whereas with self-completion there is very little control over this aspect. The respondent can look ahead and see what is coming. For both methods, there are some general guidelines:</a:t>
            </a:r>
            <a:endParaRPr lang="en-US" sz="3600" dirty="0"/>
          </a:p>
        </p:txBody>
      </p:sp>
    </p:spTree>
    <p:extLst>
      <p:ext uri="{BB962C8B-B14F-4D97-AF65-F5344CB8AC3E}">
        <p14:creationId xmlns:p14="http://schemas.microsoft.com/office/powerpoint/2010/main" val="18951187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GB" dirty="0">
                <a:solidFill>
                  <a:schemeClr val="accent2"/>
                </a:solidFill>
              </a:rPr>
              <a:t>General guidelines</a:t>
            </a:r>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algn="just"/>
            <a:r>
              <a:rPr lang="en-GB" sz="2800" i="1" dirty="0"/>
              <a:t>Introduction</a:t>
            </a:r>
            <a:r>
              <a:rPr lang="en-GB" sz="2800" dirty="0"/>
              <a:t>: whether written or spoken, this must create interest and motivate the respondent to cooperate. Confidentiality should again be assured. Some of the introduction may come in the form of a covering letter.</a:t>
            </a:r>
          </a:p>
          <a:p>
            <a:pPr algn="just"/>
            <a:r>
              <a:rPr lang="en-GB" sz="2800" i="1" dirty="0"/>
              <a:t>First questions</a:t>
            </a:r>
            <a:r>
              <a:rPr lang="en-GB" sz="2800" dirty="0"/>
              <a:t>: these should be interesting, simple and related to the topic you have outlined in your introduction. That way the respondent is assured that he is neither going to be bored nor floored.</a:t>
            </a:r>
          </a:p>
          <a:p>
            <a:pPr marL="0" indent="0" algn="just">
              <a:buNone/>
            </a:pPr>
            <a:endParaRPr lang="en-US" sz="3600" dirty="0"/>
          </a:p>
        </p:txBody>
      </p:sp>
    </p:spTree>
    <p:extLst>
      <p:ext uri="{BB962C8B-B14F-4D97-AF65-F5344CB8AC3E}">
        <p14:creationId xmlns:p14="http://schemas.microsoft.com/office/powerpoint/2010/main" val="36275553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GB" dirty="0">
                <a:solidFill>
                  <a:schemeClr val="accent2"/>
                </a:solidFill>
              </a:rPr>
              <a:t>General guidelines</a:t>
            </a:r>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fontScale="92500" lnSpcReduction="20000"/>
          </a:bodyPr>
          <a:lstStyle/>
          <a:p>
            <a:pPr algn="just"/>
            <a:r>
              <a:rPr lang="en-GB" sz="2800" i="1" dirty="0"/>
              <a:t>Sequence</a:t>
            </a:r>
            <a:r>
              <a:rPr lang="en-GB" sz="2800" dirty="0"/>
              <a:t>: as far as possible, the sequence of questions should follow </a:t>
            </a:r>
            <a:r>
              <a:rPr lang="en-GB" sz="2800" b="1" dirty="0"/>
              <a:t>a natural order. </a:t>
            </a:r>
            <a:r>
              <a:rPr lang="en-GB" sz="2800" dirty="0"/>
              <a:t>To avoid sudden jumps from one topic to another, insert suitable </a:t>
            </a:r>
            <a:r>
              <a:rPr lang="en-GB" sz="2800" b="1" dirty="0"/>
              <a:t>bridging passages</a:t>
            </a:r>
            <a:r>
              <a:rPr lang="en-GB" sz="2800" dirty="0"/>
              <a:t>.</a:t>
            </a:r>
          </a:p>
          <a:p>
            <a:pPr algn="just"/>
            <a:r>
              <a:rPr lang="en-GB" sz="2800" i="1" dirty="0"/>
              <a:t>‘Crux’ questions</a:t>
            </a:r>
            <a:r>
              <a:rPr lang="en-GB" sz="2800" dirty="0"/>
              <a:t>: these should come in the body of the interview, about or just after midway, when rapport is strongest and before boredom or impatience sets in.</a:t>
            </a:r>
          </a:p>
          <a:p>
            <a:pPr algn="just"/>
            <a:r>
              <a:rPr lang="en-GB" sz="2800" i="1" dirty="0"/>
              <a:t>Personal questions</a:t>
            </a:r>
            <a:r>
              <a:rPr lang="en-GB" sz="2800" dirty="0"/>
              <a:t>: the general convention is to put these at the end of the questionnaire</a:t>
            </a:r>
            <a:r>
              <a:rPr lang="en-GB" sz="2800" b="1" dirty="0"/>
              <a:t>, perhaps with a reminder of confidentiality and an explanation that they are for comparative purposes.</a:t>
            </a:r>
          </a:p>
          <a:p>
            <a:pPr marL="0" indent="0" algn="just">
              <a:buNone/>
            </a:pPr>
            <a:endParaRPr lang="en-US" sz="2800" dirty="0"/>
          </a:p>
        </p:txBody>
      </p:sp>
    </p:spTree>
    <p:extLst>
      <p:ext uri="{BB962C8B-B14F-4D97-AF65-F5344CB8AC3E}">
        <p14:creationId xmlns:p14="http://schemas.microsoft.com/office/powerpoint/2010/main" val="14167446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GB" dirty="0">
                <a:solidFill>
                  <a:schemeClr val="accent2"/>
                </a:solidFill>
              </a:rPr>
              <a:t>General guidelines</a:t>
            </a:r>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i="1" dirty="0"/>
              <a:t>General to specific</a:t>
            </a:r>
            <a:r>
              <a:rPr lang="en-GB" sz="2800" dirty="0"/>
              <a:t>: it should not be possible for answers to be influenced by previous questions. If a respondent is forced to take a stand on one issue, it is much harder for him to modify his position later when other questions suggest different possibilities or require different sorts of comparisons. </a:t>
            </a:r>
            <a:r>
              <a:rPr lang="en-GB" sz="2800" b="1" dirty="0"/>
              <a:t>Once a train of thought has been narrowed to a particular aspect, it becomes difficult to put this in proper perspective when broader issues are involved.</a:t>
            </a:r>
          </a:p>
          <a:p>
            <a:pPr marL="0" indent="0" algn="just">
              <a:buNone/>
            </a:pPr>
            <a:endParaRPr lang="en-US" sz="2800" dirty="0"/>
          </a:p>
        </p:txBody>
      </p:sp>
    </p:spTree>
    <p:extLst>
      <p:ext uri="{BB962C8B-B14F-4D97-AF65-F5344CB8AC3E}">
        <p14:creationId xmlns:p14="http://schemas.microsoft.com/office/powerpoint/2010/main" val="21132065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fontScale="90000"/>
          </a:bodyPr>
          <a:lstStyle/>
          <a:p>
            <a:r>
              <a:rPr lang="fr-FR" dirty="0">
                <a:solidFill>
                  <a:schemeClr val="accent2"/>
                </a:solidFill>
              </a:rPr>
              <a:t>Illustration 5.4 </a:t>
            </a:r>
            <a:br>
              <a:rPr lang="fr-FR" dirty="0">
                <a:solidFill>
                  <a:schemeClr val="accent2"/>
                </a:solidFill>
              </a:rPr>
            </a:br>
            <a:r>
              <a:rPr lang="fr-FR" dirty="0" err="1">
                <a:solidFill>
                  <a:schemeClr val="accent2"/>
                </a:solidFill>
              </a:rPr>
              <a:t>Emotional</a:t>
            </a:r>
            <a:r>
              <a:rPr lang="fr-FR" dirty="0">
                <a:solidFill>
                  <a:schemeClr val="accent2"/>
                </a:solidFill>
              </a:rPr>
              <a:t> Contagion </a:t>
            </a:r>
            <a:r>
              <a:rPr lang="fr-FR" dirty="0" err="1">
                <a:solidFill>
                  <a:schemeClr val="accent2"/>
                </a:solidFill>
              </a:rPr>
              <a:t>Scale</a:t>
            </a:r>
            <a:r>
              <a:rPr lang="fr-FR" dirty="0">
                <a:solidFill>
                  <a:schemeClr val="accent2"/>
                </a:solidFill>
              </a:rPr>
              <a:t> Questionnaire</a:t>
            </a:r>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You can see here that Chloe </a:t>
            </a:r>
            <a:r>
              <a:rPr lang="en-GB" sz="2800" b="1" dirty="0"/>
              <a:t>placed the personal questions about the respondents at the beginning of the questionnaire </a:t>
            </a:r>
            <a:r>
              <a:rPr lang="en-GB" sz="2800" dirty="0"/>
              <a:t>and it worked well for her, but it is interesting to note that evidence suggests that these are best placed at the end of the questionnaire.</a:t>
            </a:r>
            <a:endParaRPr lang="en-US" sz="3600" dirty="0"/>
          </a:p>
        </p:txBody>
      </p:sp>
    </p:spTree>
    <p:extLst>
      <p:ext uri="{BB962C8B-B14F-4D97-AF65-F5344CB8AC3E}">
        <p14:creationId xmlns:p14="http://schemas.microsoft.com/office/powerpoint/2010/main" val="29729668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US" dirty="0">
                <a:solidFill>
                  <a:schemeClr val="accent2"/>
                </a:solidFill>
              </a:rPr>
              <a:t>Checklists and prompt cards</a:t>
            </a: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Prompt cards can be used to suggest a wide range of possible answers. They indicate the appropriate frame of reference and help the respondent to think of other possibilities. </a:t>
            </a:r>
          </a:p>
          <a:p>
            <a:pPr marL="0" indent="0" algn="just">
              <a:buNone/>
            </a:pPr>
            <a:r>
              <a:rPr lang="en-GB" sz="2800" dirty="0"/>
              <a:t>This may sound like coercion, and indeed an interviewer may unknowingly put stress or a pleasant intonation on some items if she has to read out the list. </a:t>
            </a:r>
            <a:r>
              <a:rPr lang="en-GB" sz="2800" b="1" dirty="0"/>
              <a:t>However, prompt cards can be handed to the respondent with a question such as:</a:t>
            </a:r>
            <a:endParaRPr lang="en-US" sz="3600" b="1" dirty="0"/>
          </a:p>
        </p:txBody>
      </p:sp>
    </p:spTree>
    <p:extLst>
      <p:ext uri="{BB962C8B-B14F-4D97-AF65-F5344CB8AC3E}">
        <p14:creationId xmlns:p14="http://schemas.microsoft.com/office/powerpoint/2010/main" val="37466919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endParaRPr lang="en-US" sz="2800" dirty="0"/>
          </a:p>
        </p:txBody>
      </p:sp>
      <p:pic>
        <p:nvPicPr>
          <p:cNvPr id="4" name="Picture 3">
            <a:extLst>
              <a:ext uri="{FF2B5EF4-FFF2-40B4-BE49-F238E27FC236}">
                <a16:creationId xmlns:a16="http://schemas.microsoft.com/office/drawing/2014/main" id="{93EF64E5-7D7E-46AE-B2BE-7FF521785E8A}"/>
              </a:ext>
            </a:extLst>
          </p:cNvPr>
          <p:cNvPicPr>
            <a:picLocks noChangeAspect="1"/>
          </p:cNvPicPr>
          <p:nvPr/>
        </p:nvPicPr>
        <p:blipFill>
          <a:blip r:embed="rId4"/>
          <a:stretch>
            <a:fillRect/>
          </a:stretch>
        </p:blipFill>
        <p:spPr>
          <a:xfrm>
            <a:off x="0" y="2225019"/>
            <a:ext cx="9144000" cy="2407962"/>
          </a:xfrm>
          <a:prstGeom prst="rect">
            <a:avLst/>
          </a:prstGeom>
        </p:spPr>
      </p:pic>
    </p:spTree>
    <p:extLst>
      <p:ext uri="{BB962C8B-B14F-4D97-AF65-F5344CB8AC3E}">
        <p14:creationId xmlns:p14="http://schemas.microsoft.com/office/powerpoint/2010/main" val="3760022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US" dirty="0">
                <a:solidFill>
                  <a:schemeClr val="accent2"/>
                </a:solidFill>
              </a:rPr>
              <a:t>Continuation of the </a:t>
            </a:r>
            <a:r>
              <a:rPr lang="en-US" b="1" dirty="0">
                <a:solidFill>
                  <a:schemeClr val="accent2"/>
                </a:solidFill>
              </a:rPr>
              <a:t>Quantitative data collection methods</a:t>
            </a:r>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US" sz="2800" dirty="0"/>
              <a:t>Language and translation</a:t>
            </a:r>
          </a:p>
          <a:p>
            <a:pPr marL="0" indent="0" algn="just">
              <a:buNone/>
            </a:pPr>
            <a:endParaRPr lang="en-US" sz="3600" dirty="0"/>
          </a:p>
        </p:txBody>
      </p:sp>
    </p:spTree>
    <p:extLst>
      <p:ext uri="{BB962C8B-B14F-4D97-AF65-F5344CB8AC3E}">
        <p14:creationId xmlns:p14="http://schemas.microsoft.com/office/powerpoint/2010/main" val="1746692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When compiling a checklist, only use comparable items. </a:t>
            </a:r>
            <a:r>
              <a:rPr lang="en-GB" sz="2800" b="1" dirty="0"/>
              <a:t>Clear instructions should say if only one item or all relevant items can be recorded. </a:t>
            </a:r>
            <a:r>
              <a:rPr lang="en-GB" sz="2800" dirty="0"/>
              <a:t>Furthermore, you must be consistent as to whether the interviewer or the respondent reads the list.</a:t>
            </a:r>
            <a:endParaRPr lang="en-US" sz="3600" dirty="0"/>
          </a:p>
        </p:txBody>
      </p:sp>
    </p:spTree>
    <p:extLst>
      <p:ext uri="{BB962C8B-B14F-4D97-AF65-F5344CB8AC3E}">
        <p14:creationId xmlns:p14="http://schemas.microsoft.com/office/powerpoint/2010/main" val="3666362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GB" dirty="0">
                <a:solidFill>
                  <a:schemeClr val="accent2"/>
                </a:solidFill>
              </a:rPr>
              <a:t>Some worked examples in the choice of answer system</a:t>
            </a:r>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For each example, state everything you think is wrong with the choice of answer system offered.</a:t>
            </a:r>
          </a:p>
          <a:p>
            <a:pPr marL="0" indent="0" algn="just">
              <a:buNone/>
            </a:pPr>
            <a:r>
              <a:rPr lang="en-GB" sz="2800" dirty="0">
                <a:highlight>
                  <a:srgbClr val="FFFF00"/>
                </a:highlight>
              </a:rPr>
              <a:t>Let’s play</a:t>
            </a:r>
            <a:endParaRPr lang="en-US" sz="3600" dirty="0">
              <a:highlight>
                <a:srgbClr val="FFFF00"/>
              </a:highlight>
            </a:endParaRPr>
          </a:p>
        </p:txBody>
      </p:sp>
    </p:spTree>
    <p:extLst>
      <p:ext uri="{BB962C8B-B14F-4D97-AF65-F5344CB8AC3E}">
        <p14:creationId xmlns:p14="http://schemas.microsoft.com/office/powerpoint/2010/main" val="38312646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US" dirty="0">
                <a:solidFill>
                  <a:schemeClr val="accent2"/>
                </a:solidFill>
              </a:rPr>
              <a:t>1.</a:t>
            </a:r>
          </a:p>
        </p:txBody>
      </p:sp>
      <p:pic>
        <p:nvPicPr>
          <p:cNvPr id="4" name="Content Placeholder 3">
            <a:extLst>
              <a:ext uri="{FF2B5EF4-FFF2-40B4-BE49-F238E27FC236}">
                <a16:creationId xmlns:a16="http://schemas.microsoft.com/office/drawing/2014/main" id="{8E6F5860-0418-4858-852B-B5627F79E563}"/>
              </a:ext>
            </a:extLst>
          </p:cNvPr>
          <p:cNvPicPr>
            <a:picLocks noGrp="1" noChangeAspect="1"/>
          </p:cNvPicPr>
          <p:nvPr>
            <p:ph idx="1"/>
          </p:nvPr>
        </p:nvPicPr>
        <p:blipFill>
          <a:blip r:embed="rId4"/>
          <a:stretch>
            <a:fillRect/>
          </a:stretch>
        </p:blipFill>
        <p:spPr>
          <a:xfrm>
            <a:off x="0" y="2048647"/>
            <a:ext cx="9144000" cy="2575670"/>
          </a:xfrm>
          <a:prstGeom prst="rect">
            <a:avLst/>
          </a:prstGeom>
        </p:spPr>
      </p:pic>
    </p:spTree>
    <p:extLst>
      <p:ext uri="{BB962C8B-B14F-4D97-AF65-F5344CB8AC3E}">
        <p14:creationId xmlns:p14="http://schemas.microsoft.com/office/powerpoint/2010/main" val="30436064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US" dirty="0">
                <a:solidFill>
                  <a:schemeClr val="accent2"/>
                </a:solidFill>
              </a:rPr>
              <a:t>1.</a:t>
            </a: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Criticisms include the following: Does married mean married </a:t>
            </a:r>
            <a:r>
              <a:rPr lang="en-GB" sz="2800" b="1" dirty="0"/>
              <a:t>‘now’? </a:t>
            </a:r>
            <a:r>
              <a:rPr lang="en-GB" sz="2800" dirty="0"/>
              <a:t>What about unmarried couple/partners? All could apply but the question is unclear in this respect –why distinguish between widowed, divorced and separated? Code numbers suggest the categories are somehow ranked, with the </a:t>
            </a:r>
            <a:r>
              <a:rPr lang="en-GB" sz="2800" b="1" dirty="0"/>
              <a:t>same code number for divorced and separated suggesting they are the same. </a:t>
            </a:r>
            <a:r>
              <a:rPr lang="en-GB" sz="2800" dirty="0"/>
              <a:t>Clearly, the need for a question such as this will depend on the survey topic.</a:t>
            </a:r>
            <a:endParaRPr lang="en-US" sz="3600" dirty="0"/>
          </a:p>
        </p:txBody>
      </p:sp>
    </p:spTree>
    <p:extLst>
      <p:ext uri="{BB962C8B-B14F-4D97-AF65-F5344CB8AC3E}">
        <p14:creationId xmlns:p14="http://schemas.microsoft.com/office/powerpoint/2010/main" val="33679306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US" dirty="0">
                <a:solidFill>
                  <a:schemeClr val="accent2"/>
                </a:solidFill>
              </a:rPr>
              <a:t>2.</a:t>
            </a: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endParaRPr lang="en-US" sz="2800" dirty="0"/>
          </a:p>
          <a:p>
            <a:pPr marL="0" indent="0" algn="just">
              <a:buNone/>
            </a:pPr>
            <a:endParaRPr lang="en-US" sz="2800" dirty="0"/>
          </a:p>
          <a:p>
            <a:pPr marL="0" indent="0" algn="just">
              <a:buNone/>
            </a:pPr>
            <a:endParaRPr lang="en-US" sz="2800" dirty="0"/>
          </a:p>
          <a:p>
            <a:pPr marL="0" indent="0" algn="just">
              <a:buNone/>
            </a:pPr>
            <a:r>
              <a:rPr lang="en-GB" sz="2800" dirty="0"/>
              <a:t>Criticisms include the following: There is no explanation of how to use the answer system. It is unclear whether 1, 2 and 3 refer to ‘none at all’. What if the respondent is unsure or undecided? It could be argued that the scale is too wide.</a:t>
            </a:r>
            <a:endParaRPr lang="en-US" sz="2800" dirty="0"/>
          </a:p>
        </p:txBody>
      </p:sp>
      <p:pic>
        <p:nvPicPr>
          <p:cNvPr id="4" name="Picture 3">
            <a:extLst>
              <a:ext uri="{FF2B5EF4-FFF2-40B4-BE49-F238E27FC236}">
                <a16:creationId xmlns:a16="http://schemas.microsoft.com/office/drawing/2014/main" id="{D0AE500D-E735-483F-9FE5-7C4BA3663F0A}"/>
              </a:ext>
            </a:extLst>
          </p:cNvPr>
          <p:cNvPicPr>
            <a:picLocks noChangeAspect="1"/>
          </p:cNvPicPr>
          <p:nvPr/>
        </p:nvPicPr>
        <p:blipFill>
          <a:blip r:embed="rId4"/>
          <a:stretch>
            <a:fillRect/>
          </a:stretch>
        </p:blipFill>
        <p:spPr>
          <a:xfrm>
            <a:off x="0" y="1415220"/>
            <a:ext cx="9144000" cy="1231976"/>
          </a:xfrm>
          <a:prstGeom prst="rect">
            <a:avLst/>
          </a:prstGeom>
        </p:spPr>
      </p:pic>
    </p:spTree>
    <p:extLst>
      <p:ext uri="{BB962C8B-B14F-4D97-AF65-F5344CB8AC3E}">
        <p14:creationId xmlns:p14="http://schemas.microsoft.com/office/powerpoint/2010/main" val="3897062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US" dirty="0">
                <a:solidFill>
                  <a:schemeClr val="accent2"/>
                </a:solidFill>
              </a:rPr>
              <a:t>3.</a:t>
            </a:r>
          </a:p>
        </p:txBody>
      </p:sp>
      <p:pic>
        <p:nvPicPr>
          <p:cNvPr id="4" name="Content Placeholder 3">
            <a:extLst>
              <a:ext uri="{FF2B5EF4-FFF2-40B4-BE49-F238E27FC236}">
                <a16:creationId xmlns:a16="http://schemas.microsoft.com/office/drawing/2014/main" id="{28698CA8-D595-4CF2-89F4-AF096FB0D19E}"/>
              </a:ext>
            </a:extLst>
          </p:cNvPr>
          <p:cNvPicPr>
            <a:picLocks noGrp="1" noChangeAspect="1"/>
          </p:cNvPicPr>
          <p:nvPr>
            <p:ph idx="1"/>
          </p:nvPr>
        </p:nvPicPr>
        <p:blipFill>
          <a:blip r:embed="rId4"/>
          <a:stretch>
            <a:fillRect/>
          </a:stretch>
        </p:blipFill>
        <p:spPr>
          <a:xfrm>
            <a:off x="0" y="1519873"/>
            <a:ext cx="9144000" cy="2755202"/>
          </a:xfrm>
          <a:prstGeom prst="rect">
            <a:avLst/>
          </a:prstGeom>
        </p:spPr>
      </p:pic>
    </p:spTree>
    <p:extLst>
      <p:ext uri="{BB962C8B-B14F-4D97-AF65-F5344CB8AC3E}">
        <p14:creationId xmlns:p14="http://schemas.microsoft.com/office/powerpoint/2010/main" val="37171193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US" dirty="0">
                <a:solidFill>
                  <a:schemeClr val="accent2"/>
                </a:solidFill>
              </a:rPr>
              <a:t>3.</a:t>
            </a: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Criticisms include the following: The respondent may not be able to hold all seven options in mind whilst making a choice. The scale is biased. The interviewer may be tempted to use the scale as a running prompt (i.e. reading out the scale slowly and stopping after the respondent indicates a suitable choice). As it may not be possible to rely on an interviewer to alternate (if this is deemed important – which in itself is questionable), different questionnaires should be provided.</a:t>
            </a:r>
            <a:endParaRPr lang="en-US" sz="3600" dirty="0"/>
          </a:p>
        </p:txBody>
      </p:sp>
    </p:spTree>
    <p:extLst>
      <p:ext uri="{BB962C8B-B14F-4D97-AF65-F5344CB8AC3E}">
        <p14:creationId xmlns:p14="http://schemas.microsoft.com/office/powerpoint/2010/main" val="13839564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US" dirty="0">
                <a:solidFill>
                  <a:schemeClr val="accent2"/>
                </a:solidFill>
              </a:rPr>
              <a:t>4.</a:t>
            </a: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endParaRPr lang="en-US" sz="2800" dirty="0"/>
          </a:p>
          <a:p>
            <a:pPr marL="0" indent="0" algn="just">
              <a:buNone/>
            </a:pPr>
            <a:endParaRPr lang="en-US" sz="2800" dirty="0"/>
          </a:p>
          <a:p>
            <a:pPr marL="0" indent="0" algn="just">
              <a:buNone/>
            </a:pPr>
            <a:endParaRPr lang="en-US" sz="2800" dirty="0"/>
          </a:p>
          <a:p>
            <a:pPr marL="0" indent="0" algn="just">
              <a:buNone/>
            </a:pPr>
            <a:endParaRPr lang="en-US" sz="2800" dirty="0"/>
          </a:p>
          <a:p>
            <a:pPr marL="0" indent="0" algn="just">
              <a:buNone/>
            </a:pPr>
            <a:r>
              <a:rPr lang="en-GB" sz="2800" dirty="0"/>
              <a:t>Criticisms include the following: The choices offered may not fit all categories. What does ‘etc.’ mean? The respondent may not have worked last week but be in employment.</a:t>
            </a:r>
            <a:endParaRPr lang="en-US" sz="2800" dirty="0"/>
          </a:p>
        </p:txBody>
      </p:sp>
      <p:pic>
        <p:nvPicPr>
          <p:cNvPr id="4" name="Picture 3">
            <a:extLst>
              <a:ext uri="{FF2B5EF4-FFF2-40B4-BE49-F238E27FC236}">
                <a16:creationId xmlns:a16="http://schemas.microsoft.com/office/drawing/2014/main" id="{12B754BF-F2B8-49BD-B4BC-99D4AD3F9402}"/>
              </a:ext>
            </a:extLst>
          </p:cNvPr>
          <p:cNvPicPr>
            <a:picLocks noChangeAspect="1"/>
          </p:cNvPicPr>
          <p:nvPr/>
        </p:nvPicPr>
        <p:blipFill>
          <a:blip r:embed="rId4"/>
          <a:stretch>
            <a:fillRect/>
          </a:stretch>
        </p:blipFill>
        <p:spPr>
          <a:xfrm>
            <a:off x="0" y="1404584"/>
            <a:ext cx="9144000" cy="2467682"/>
          </a:xfrm>
          <a:prstGeom prst="rect">
            <a:avLst/>
          </a:prstGeom>
        </p:spPr>
      </p:pic>
    </p:spTree>
    <p:extLst>
      <p:ext uri="{BB962C8B-B14F-4D97-AF65-F5344CB8AC3E}">
        <p14:creationId xmlns:p14="http://schemas.microsoft.com/office/powerpoint/2010/main" val="2248695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US" dirty="0">
                <a:solidFill>
                  <a:schemeClr val="accent2"/>
                </a:solidFill>
              </a:rPr>
              <a:t>5.5 Data collection methods</a:t>
            </a: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endParaRPr lang="en-US" sz="3600" dirty="0"/>
          </a:p>
        </p:txBody>
      </p:sp>
    </p:spTree>
    <p:extLst>
      <p:ext uri="{BB962C8B-B14F-4D97-AF65-F5344CB8AC3E}">
        <p14:creationId xmlns:p14="http://schemas.microsoft.com/office/powerpoint/2010/main" val="14961504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GB" dirty="0">
                <a:solidFill>
                  <a:schemeClr val="accent2"/>
                </a:solidFill>
              </a:rPr>
              <a:t>5.5.1 Postal and other self-completion surveys</a:t>
            </a:r>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The various advantages of self-completion surveys were discussed. Assuming that a postal survey has been decided on, consideration needs to be given to how the survey will be conducted to achieve the best possible response rate. When sending out questionnaires by post, attention should be paid to:</a:t>
            </a:r>
            <a:endParaRPr lang="en-US" sz="4000" dirty="0"/>
          </a:p>
          <a:p>
            <a:pPr marL="0" indent="0" algn="just">
              <a:buNone/>
            </a:pPr>
            <a:endParaRPr lang="en-US" sz="2800" dirty="0"/>
          </a:p>
        </p:txBody>
      </p:sp>
    </p:spTree>
    <p:extLst>
      <p:ext uri="{BB962C8B-B14F-4D97-AF65-F5344CB8AC3E}">
        <p14:creationId xmlns:p14="http://schemas.microsoft.com/office/powerpoint/2010/main" val="2542628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US" dirty="0">
                <a:solidFill>
                  <a:schemeClr val="accent2"/>
                </a:solidFill>
              </a:rPr>
              <a:t>Technical terms</a:t>
            </a: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fontScale="85000" lnSpcReduction="10000"/>
          </a:bodyPr>
          <a:lstStyle/>
          <a:p>
            <a:pPr marL="0" indent="0" algn="just">
              <a:buNone/>
            </a:pPr>
            <a:r>
              <a:rPr lang="en-GB" sz="2800" dirty="0"/>
              <a:t>Technical words should only be used if the survey is aimed at a specific group of respondents to whom </a:t>
            </a:r>
            <a:r>
              <a:rPr lang="en-GB" sz="2800" b="1" dirty="0"/>
              <a:t>the language is common. </a:t>
            </a:r>
            <a:r>
              <a:rPr lang="en-GB" sz="2800" dirty="0"/>
              <a:t>Words and phrases such as ‘sympathetic planning’, ‘green tourism’, ‘sustainable tourism’, ‘national tourism organisation’ and ‘tour operators’ </a:t>
            </a:r>
            <a:r>
              <a:rPr lang="en-GB" sz="2800" b="1" dirty="0"/>
              <a:t>are likely to mean different things to different people.</a:t>
            </a:r>
            <a:r>
              <a:rPr lang="en-GB" sz="2800" dirty="0"/>
              <a:t> </a:t>
            </a:r>
          </a:p>
          <a:p>
            <a:pPr marL="0" indent="0" algn="just">
              <a:buNone/>
            </a:pPr>
            <a:r>
              <a:rPr lang="en-GB" sz="2800" b="1" dirty="0"/>
              <a:t>Some may have a genuine and accurate grasp of what is meant by the term</a:t>
            </a:r>
            <a:r>
              <a:rPr lang="en-GB" sz="2800" dirty="0"/>
              <a:t>, whilst others may respond favourably to </a:t>
            </a:r>
            <a:r>
              <a:rPr lang="en-GB" sz="2800" b="1" dirty="0"/>
              <a:t>stereotyped concepts</a:t>
            </a:r>
            <a:r>
              <a:rPr lang="en-GB" sz="2800" dirty="0"/>
              <a:t>. The solution here is to ask questions that </a:t>
            </a:r>
            <a:r>
              <a:rPr lang="en-GB" sz="2800" b="1" dirty="0"/>
              <a:t>can be easily understood by all respondents.</a:t>
            </a:r>
            <a:r>
              <a:rPr lang="en-GB" sz="2800" dirty="0"/>
              <a:t> Technical terms which have to be used may need to be defined or respondents asked to explain what they understand by them.</a:t>
            </a:r>
            <a:endParaRPr lang="en-US" sz="3600" dirty="0"/>
          </a:p>
        </p:txBody>
      </p:sp>
    </p:spTree>
    <p:extLst>
      <p:ext uri="{BB962C8B-B14F-4D97-AF65-F5344CB8AC3E}">
        <p14:creationId xmlns:p14="http://schemas.microsoft.com/office/powerpoint/2010/main" val="31231457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US" dirty="0">
                <a:solidFill>
                  <a:schemeClr val="accent2"/>
                </a:solidFill>
              </a:rPr>
              <a:t>1. The covering letter</a:t>
            </a: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Often, a letter accompanies the questionnaire and aims to get the recipient to take part in the survey. If possible, the more ‘personal’ this can be the better. </a:t>
            </a:r>
            <a:r>
              <a:rPr lang="en-GB" sz="2800" b="1" dirty="0"/>
              <a:t>An individual’s name rather than ‘Dear Sir/Madam’ (or, even worse, ‘The Occupier’) is more likely to catch attention</a:t>
            </a:r>
            <a:r>
              <a:rPr lang="en-GB" sz="2800" dirty="0"/>
              <a:t>. The letter should introduce the purpose of the survey and stress the confidentiality of the respondents.</a:t>
            </a:r>
            <a:endParaRPr lang="en-US" sz="3600" dirty="0"/>
          </a:p>
        </p:txBody>
      </p:sp>
    </p:spTree>
    <p:extLst>
      <p:ext uri="{BB962C8B-B14F-4D97-AF65-F5344CB8AC3E}">
        <p14:creationId xmlns:p14="http://schemas.microsoft.com/office/powerpoint/2010/main" val="8286736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US" dirty="0">
                <a:solidFill>
                  <a:schemeClr val="accent2"/>
                </a:solidFill>
              </a:rPr>
              <a:t>The covering letter</a:t>
            </a: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The covering letter should also explain </a:t>
            </a:r>
            <a:r>
              <a:rPr lang="en-GB" sz="2800" b="1" dirty="0"/>
              <a:t>who is sponsoring the research</a:t>
            </a:r>
            <a:r>
              <a:rPr lang="en-GB" sz="2800" dirty="0"/>
              <a:t>. In my experience, students explaining that their research is </a:t>
            </a:r>
            <a:r>
              <a:rPr lang="en-GB" sz="2800" b="1" dirty="0"/>
              <a:t>properly supervised and endorsed by their tutor can achieve high response rates</a:t>
            </a:r>
            <a:r>
              <a:rPr lang="en-GB" sz="2800" dirty="0"/>
              <a:t>. This is because well-written covering letters explaining, </a:t>
            </a:r>
            <a:r>
              <a:rPr lang="en-GB" sz="2800" b="1" dirty="0"/>
              <a:t>truthfully, that the project will help with the student’s educational advancement can go far in appealing to the respondent’s altruistic sentiments.</a:t>
            </a:r>
            <a:endParaRPr lang="en-US" sz="3600" b="1" dirty="0"/>
          </a:p>
        </p:txBody>
      </p:sp>
    </p:spTree>
    <p:extLst>
      <p:ext uri="{BB962C8B-B14F-4D97-AF65-F5344CB8AC3E}">
        <p14:creationId xmlns:p14="http://schemas.microsoft.com/office/powerpoint/2010/main" val="32183989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US" dirty="0">
                <a:solidFill>
                  <a:schemeClr val="accent2"/>
                </a:solidFill>
              </a:rPr>
              <a:t>2. The questionnaire</a:t>
            </a: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As mentioned previously, self-completion surveys may be seen to have </a:t>
            </a:r>
            <a:r>
              <a:rPr lang="en-GB" sz="2800" b="1" dirty="0"/>
              <a:t>the particular disadvantage that no interviewer is present to explain and prompt</a:t>
            </a:r>
            <a:r>
              <a:rPr lang="en-GB" sz="2800" dirty="0"/>
              <a:t>. Thus, the questionnaire layout and presentation require greater consideration than for surveys where an interviewer conducts the data collection.</a:t>
            </a:r>
            <a:endParaRPr lang="en-US" sz="3600" dirty="0"/>
          </a:p>
        </p:txBody>
      </p:sp>
    </p:spTree>
    <p:extLst>
      <p:ext uri="{BB962C8B-B14F-4D97-AF65-F5344CB8AC3E}">
        <p14:creationId xmlns:p14="http://schemas.microsoft.com/office/powerpoint/2010/main" val="38295374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b="1" dirty="0"/>
              <a:t>Research has been undertaken to test what types of format, fonts, colour and length are best. </a:t>
            </a:r>
            <a:r>
              <a:rPr lang="en-GB" sz="2800" dirty="0"/>
              <a:t>Clearly, the nature of the project and available budget may determine these factors. </a:t>
            </a:r>
          </a:p>
          <a:p>
            <a:pPr marL="0" indent="0" algn="just">
              <a:buNone/>
            </a:pPr>
            <a:r>
              <a:rPr lang="en-GB" sz="2800" b="1" dirty="0"/>
              <a:t>The main consideration is that the questionnaire must be clear, </a:t>
            </a:r>
            <a:r>
              <a:rPr lang="en-GB" sz="2800" dirty="0"/>
              <a:t>easy to understand and as professionally laid out and printed as the budget permits.</a:t>
            </a:r>
            <a:endParaRPr lang="en-US" sz="2800" dirty="0"/>
          </a:p>
        </p:txBody>
      </p:sp>
    </p:spTree>
    <p:extLst>
      <p:ext uri="{BB962C8B-B14F-4D97-AF65-F5344CB8AC3E}">
        <p14:creationId xmlns:p14="http://schemas.microsoft.com/office/powerpoint/2010/main" val="17923225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US" dirty="0">
                <a:solidFill>
                  <a:schemeClr val="accent2"/>
                </a:solidFill>
              </a:rPr>
              <a:t>3. Method of postage</a:t>
            </a: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b="1" dirty="0"/>
              <a:t>One of the largest costs of postal surveys is the postage </a:t>
            </a:r>
            <a:r>
              <a:rPr lang="en-GB" sz="2800" dirty="0"/>
              <a:t>– for sending surveys to respondents and where a posted reply envelope is provided. Pre-paid (freepost) labels are a satisfactory method as only those returned are chargeable. </a:t>
            </a:r>
            <a:endParaRPr lang="en-US" sz="3600" dirty="0"/>
          </a:p>
        </p:txBody>
      </p:sp>
    </p:spTree>
    <p:extLst>
      <p:ext uri="{BB962C8B-B14F-4D97-AF65-F5344CB8AC3E}">
        <p14:creationId xmlns:p14="http://schemas.microsoft.com/office/powerpoint/2010/main" val="28035704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US" dirty="0">
                <a:solidFill>
                  <a:schemeClr val="accent2"/>
                </a:solidFill>
              </a:rPr>
              <a:t>4. Reminders</a:t>
            </a: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After the first distribution of questionnaires, </a:t>
            </a:r>
            <a:r>
              <a:rPr lang="en-GB" sz="2800" b="1" dirty="0"/>
              <a:t>reminders are often required to boost the response rates</a:t>
            </a:r>
            <a:r>
              <a:rPr lang="en-GB" sz="2800" dirty="0"/>
              <a:t>. Obviously, extra cost is involved here and </a:t>
            </a:r>
            <a:r>
              <a:rPr lang="en-GB" sz="2800" b="1" dirty="0"/>
              <a:t>sending reminders requires the researcher to be able to identify which respondents have not replied. </a:t>
            </a:r>
          </a:p>
        </p:txBody>
      </p:sp>
    </p:spTree>
    <p:extLst>
      <p:ext uri="{BB962C8B-B14F-4D97-AF65-F5344CB8AC3E}">
        <p14:creationId xmlns:p14="http://schemas.microsoft.com/office/powerpoint/2010/main" val="25239910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US" dirty="0">
                <a:solidFill>
                  <a:schemeClr val="accent2"/>
                </a:solidFill>
              </a:rPr>
              <a:t>Gifts</a:t>
            </a: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Some researchers include a gift or entry into a free draw as an inducement to participate. However, care should be taken not to offend particular respondents who would be willing to take part anyway because of the value of the survey. </a:t>
            </a:r>
          </a:p>
          <a:p>
            <a:pPr marL="0" indent="0" algn="just">
              <a:buNone/>
            </a:pPr>
            <a:r>
              <a:rPr lang="en-GB" sz="2800" dirty="0"/>
              <a:t>Monetary or other inducements perhaps suggest that a low response rate is already anticipated.</a:t>
            </a:r>
            <a:endParaRPr lang="en-US" sz="3600" dirty="0"/>
          </a:p>
          <a:p>
            <a:pPr marL="0" indent="0" algn="just">
              <a:buNone/>
            </a:pPr>
            <a:endParaRPr lang="en-US" sz="2800" dirty="0"/>
          </a:p>
        </p:txBody>
      </p:sp>
    </p:spTree>
    <p:extLst>
      <p:ext uri="{BB962C8B-B14F-4D97-AF65-F5344CB8AC3E}">
        <p14:creationId xmlns:p14="http://schemas.microsoft.com/office/powerpoint/2010/main" val="34513542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fontScale="90000"/>
          </a:bodyPr>
          <a:lstStyle/>
          <a:p>
            <a:r>
              <a:rPr lang="en-GB" dirty="0">
                <a:solidFill>
                  <a:schemeClr val="accent2"/>
                </a:solidFill>
              </a:rPr>
              <a:t>Overall, the various stages involved in the data collection of postal surveys are as follows:</a:t>
            </a:r>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fontScale="92500" lnSpcReduction="20000"/>
          </a:bodyPr>
          <a:lstStyle/>
          <a:p>
            <a:pPr algn="just"/>
            <a:r>
              <a:rPr lang="en-GB" sz="2800" dirty="0"/>
              <a:t>Questionnaire preparation – presentation </a:t>
            </a:r>
          </a:p>
          <a:p>
            <a:pPr marL="0" indent="0" algn="just">
              <a:buNone/>
            </a:pPr>
            <a:r>
              <a:rPr lang="en-GB" sz="2800" dirty="0"/>
              <a:t>   – layout, – printing</a:t>
            </a:r>
          </a:p>
          <a:p>
            <a:pPr algn="just"/>
            <a:r>
              <a:rPr lang="en-GB" sz="2800" dirty="0"/>
              <a:t>Covering letter – presentation </a:t>
            </a:r>
          </a:p>
          <a:p>
            <a:pPr marL="0" indent="0" algn="just">
              <a:buNone/>
            </a:pPr>
            <a:r>
              <a:rPr lang="en-GB" sz="2800" dirty="0"/>
              <a:t>   – layout, – printing</a:t>
            </a:r>
          </a:p>
          <a:p>
            <a:pPr algn="just"/>
            <a:r>
              <a:rPr lang="en-GB" sz="2800" dirty="0"/>
              <a:t>Postage preparation – filling envelopes</a:t>
            </a:r>
          </a:p>
          <a:p>
            <a:pPr marL="0" indent="0" algn="just">
              <a:buNone/>
            </a:pPr>
            <a:r>
              <a:rPr lang="en-GB" sz="2800" dirty="0"/>
              <a:t>   – addressing</a:t>
            </a:r>
          </a:p>
          <a:p>
            <a:pPr algn="just"/>
            <a:r>
              <a:rPr lang="en-GB" sz="2800" dirty="0"/>
              <a:t>First reminder postage – decision whether to include questionnaire and reply envelope or just letter</a:t>
            </a:r>
          </a:p>
          <a:p>
            <a:pPr algn="just"/>
            <a:r>
              <a:rPr lang="en-GB" sz="2800" dirty="0"/>
              <a:t>Subsequent reminders – as necessary within time frame and budget</a:t>
            </a:r>
          </a:p>
          <a:p>
            <a:pPr marL="0" indent="0" algn="just">
              <a:buNone/>
            </a:pPr>
            <a:endParaRPr lang="en-US" sz="2800" dirty="0"/>
          </a:p>
        </p:txBody>
      </p:sp>
    </p:spTree>
    <p:extLst>
      <p:ext uri="{BB962C8B-B14F-4D97-AF65-F5344CB8AC3E}">
        <p14:creationId xmlns:p14="http://schemas.microsoft.com/office/powerpoint/2010/main" val="195846979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fr-FR" b="1" dirty="0">
                <a:solidFill>
                  <a:schemeClr val="accent2"/>
                </a:solidFill>
              </a:rPr>
              <a:t>5.5.2 Online questionnaires </a:t>
            </a:r>
            <a:r>
              <a:rPr lang="fr-FR" b="1" dirty="0" err="1">
                <a:solidFill>
                  <a:schemeClr val="accent2"/>
                </a:solidFill>
              </a:rPr>
              <a:t>using</a:t>
            </a:r>
            <a:r>
              <a:rPr lang="fr-FR" b="1" dirty="0">
                <a:solidFill>
                  <a:schemeClr val="accent2"/>
                </a:solidFill>
              </a:rPr>
              <a:t> </a:t>
            </a:r>
            <a:r>
              <a:rPr lang="fr-FR" b="1" dirty="0" err="1">
                <a:solidFill>
                  <a:schemeClr val="accent2"/>
                </a:solidFill>
              </a:rPr>
              <a:t>Qualtrics</a:t>
            </a:r>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b="1" dirty="0"/>
              <a:t>The use of online questionnaires in tourism, hospitality and events is a growing area of interest. </a:t>
            </a:r>
            <a:r>
              <a:rPr lang="en-GB" sz="2800" dirty="0"/>
              <a:t>Businesses are increasingly using social networking sites to collect information about their consumers. Social networking sites such as Facebook are gaining in popularity for both individuals and organisations and it is interesting to debate how useful they are for data collection. </a:t>
            </a:r>
            <a:endParaRPr lang="en-US" sz="3600" dirty="0"/>
          </a:p>
        </p:txBody>
      </p:sp>
    </p:spTree>
    <p:extLst>
      <p:ext uri="{BB962C8B-B14F-4D97-AF65-F5344CB8AC3E}">
        <p14:creationId xmlns:p14="http://schemas.microsoft.com/office/powerpoint/2010/main" val="266996849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The use of social networking sites to collect data is appealing because they are easy to access and you are able to target particular market segments such as the millennials who are very active in their use of systems. </a:t>
            </a:r>
            <a:r>
              <a:rPr lang="en-GB" sz="2800" b="1" dirty="0"/>
              <a:t>There are issues with online surveys because people may not trust them and it is easy to ignore them, so response rates may be low. </a:t>
            </a:r>
          </a:p>
          <a:p>
            <a:pPr marL="0" indent="0" algn="just">
              <a:buNone/>
            </a:pPr>
            <a:r>
              <a:rPr lang="en-GB" dirty="0"/>
              <a:t>You may want to consider conducting your survey or questionnaire both online and on paper so that you target a wider set of respondents.</a:t>
            </a:r>
            <a:endParaRPr lang="en-US" sz="3600" b="1" dirty="0"/>
          </a:p>
        </p:txBody>
      </p:sp>
    </p:spTree>
    <p:extLst>
      <p:ext uri="{BB962C8B-B14F-4D97-AF65-F5344CB8AC3E}">
        <p14:creationId xmlns:p14="http://schemas.microsoft.com/office/powerpoint/2010/main" val="288611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US" dirty="0">
                <a:solidFill>
                  <a:schemeClr val="accent2"/>
                </a:solidFill>
              </a:rPr>
              <a:t>Ambiguous questions</a:t>
            </a: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Whilst previous sections have suggested that simple, everyday language should be used in the wording of questions, sometimes this can lead to ambiguity. Consider posing the question to different groups of students, </a:t>
            </a:r>
            <a:r>
              <a:rPr lang="en-GB" sz="2800" b="1" dirty="0"/>
              <a:t>‘What kind of course are you on?’</a:t>
            </a:r>
            <a:endParaRPr lang="en-US" sz="3600" b="1" dirty="0"/>
          </a:p>
        </p:txBody>
      </p:sp>
    </p:spTree>
    <p:extLst>
      <p:ext uri="{BB962C8B-B14F-4D97-AF65-F5344CB8AC3E}">
        <p14:creationId xmlns:p14="http://schemas.microsoft.com/office/powerpoint/2010/main" val="176143944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The organisations offer to design and conduct surveys on your behalf online, and these are becoming important in the research process. Companies such as </a:t>
            </a:r>
            <a:r>
              <a:rPr lang="en-GB" sz="2800" dirty="0" err="1"/>
              <a:t>Surveymonkey</a:t>
            </a:r>
            <a:r>
              <a:rPr lang="en-GB" sz="2800" dirty="0"/>
              <a:t> (</a:t>
            </a:r>
            <a:r>
              <a:rPr lang="en-GB" sz="2800" dirty="0">
                <a:hlinkClick r:id="rId4"/>
              </a:rPr>
              <a:t>www.surveymonkey.co.uk</a:t>
            </a:r>
            <a:r>
              <a:rPr lang="en-GB" sz="2800" dirty="0"/>
              <a:t>) and Qualtrics offer online and analytical tools to help you with the design and analysis of your questionnaire. </a:t>
            </a:r>
            <a:endParaRPr lang="en-US" sz="3600" dirty="0"/>
          </a:p>
        </p:txBody>
      </p:sp>
      <p:pic>
        <p:nvPicPr>
          <p:cNvPr id="7" name="Picture 6">
            <a:extLst>
              <a:ext uri="{FF2B5EF4-FFF2-40B4-BE49-F238E27FC236}">
                <a16:creationId xmlns:a16="http://schemas.microsoft.com/office/drawing/2014/main" id="{8689359B-65D2-420E-B246-5C4D47A39285}"/>
              </a:ext>
            </a:extLst>
          </p:cNvPr>
          <p:cNvPicPr>
            <a:picLocks noChangeAspect="1"/>
          </p:cNvPicPr>
          <p:nvPr/>
        </p:nvPicPr>
        <p:blipFill>
          <a:blip r:embed="rId5"/>
          <a:stretch>
            <a:fillRect/>
          </a:stretch>
        </p:blipFill>
        <p:spPr>
          <a:xfrm>
            <a:off x="0" y="0"/>
            <a:ext cx="9144000" cy="742052"/>
          </a:xfrm>
          <a:prstGeom prst="rect">
            <a:avLst/>
          </a:prstGeom>
        </p:spPr>
      </p:pic>
    </p:spTree>
    <p:extLst>
      <p:ext uri="{BB962C8B-B14F-4D97-AF65-F5344CB8AC3E}">
        <p14:creationId xmlns:p14="http://schemas.microsoft.com/office/powerpoint/2010/main" val="137275085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GB" dirty="0"/>
              <a:t>Qualtrics</a:t>
            </a:r>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We saw in Illustration 5.2, for example, that Luke employed an online survey using Qualtrics to research the consumer view of local food. </a:t>
            </a:r>
          </a:p>
          <a:p>
            <a:pPr marL="0" indent="0" algn="just">
              <a:buNone/>
            </a:pPr>
            <a:endParaRPr lang="en-GB" sz="2800" dirty="0"/>
          </a:p>
          <a:p>
            <a:pPr marL="0" indent="0" algn="just">
              <a:buNone/>
            </a:pPr>
            <a:r>
              <a:rPr lang="en-GB" sz="2800" dirty="0"/>
              <a:t>A short guide to using Qualtrics is in Illustration 5.5.</a:t>
            </a:r>
            <a:endParaRPr lang="en-US" sz="2800" dirty="0"/>
          </a:p>
        </p:txBody>
      </p:sp>
      <p:pic>
        <p:nvPicPr>
          <p:cNvPr id="4" name="Picture 3">
            <a:extLst>
              <a:ext uri="{FF2B5EF4-FFF2-40B4-BE49-F238E27FC236}">
                <a16:creationId xmlns:a16="http://schemas.microsoft.com/office/drawing/2014/main" id="{7D226EAC-132F-4839-9C5C-F5B732662E44}"/>
              </a:ext>
            </a:extLst>
          </p:cNvPr>
          <p:cNvPicPr>
            <a:picLocks noChangeAspect="1"/>
          </p:cNvPicPr>
          <p:nvPr/>
        </p:nvPicPr>
        <p:blipFill>
          <a:blip r:embed="rId4"/>
          <a:stretch>
            <a:fillRect/>
          </a:stretch>
        </p:blipFill>
        <p:spPr>
          <a:xfrm>
            <a:off x="0" y="0"/>
            <a:ext cx="9144000" cy="742052"/>
          </a:xfrm>
          <a:prstGeom prst="rect">
            <a:avLst/>
          </a:prstGeom>
        </p:spPr>
      </p:pic>
    </p:spTree>
    <p:extLst>
      <p:ext uri="{BB962C8B-B14F-4D97-AF65-F5344CB8AC3E}">
        <p14:creationId xmlns:p14="http://schemas.microsoft.com/office/powerpoint/2010/main" val="128586919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US" dirty="0">
                <a:solidFill>
                  <a:schemeClr val="accent2"/>
                </a:solidFill>
              </a:rPr>
              <a:t>SurveyMonkey supports Chinese</a:t>
            </a: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endParaRPr lang="en-US" sz="2800" dirty="0"/>
          </a:p>
        </p:txBody>
      </p:sp>
      <p:pic>
        <p:nvPicPr>
          <p:cNvPr id="5" name="Picture 4">
            <a:extLst>
              <a:ext uri="{FF2B5EF4-FFF2-40B4-BE49-F238E27FC236}">
                <a16:creationId xmlns:a16="http://schemas.microsoft.com/office/drawing/2014/main" id="{3459477F-67C1-4FB3-88D0-F0A634BAD185}"/>
              </a:ext>
            </a:extLst>
          </p:cNvPr>
          <p:cNvPicPr>
            <a:picLocks noChangeAspect="1"/>
          </p:cNvPicPr>
          <p:nvPr/>
        </p:nvPicPr>
        <p:blipFill>
          <a:blip r:embed="rId4"/>
          <a:stretch>
            <a:fillRect/>
          </a:stretch>
        </p:blipFill>
        <p:spPr>
          <a:xfrm>
            <a:off x="0" y="1825625"/>
            <a:ext cx="9144000" cy="3201471"/>
          </a:xfrm>
          <a:prstGeom prst="rect">
            <a:avLst/>
          </a:prstGeom>
        </p:spPr>
      </p:pic>
    </p:spTree>
    <p:extLst>
      <p:ext uri="{BB962C8B-B14F-4D97-AF65-F5344CB8AC3E}">
        <p14:creationId xmlns:p14="http://schemas.microsoft.com/office/powerpoint/2010/main" val="28460111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US" b="1" dirty="0">
                <a:solidFill>
                  <a:schemeClr val="accent2"/>
                </a:solidFill>
              </a:rPr>
              <a:t>5.7 Summary</a:t>
            </a:r>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Designing a questionnaire is </a:t>
            </a:r>
            <a:r>
              <a:rPr lang="en-GB" sz="2800" b="1" dirty="0"/>
              <a:t>clearly a crucial part of the market research process</a:t>
            </a:r>
            <a:r>
              <a:rPr lang="en-GB" sz="2800" dirty="0"/>
              <a:t>. Questionnaires are used </a:t>
            </a:r>
            <a:r>
              <a:rPr lang="en-GB" sz="2800" b="1" dirty="0"/>
              <a:t>in different types of survey, </a:t>
            </a:r>
            <a:r>
              <a:rPr lang="en-GB" sz="2800" dirty="0"/>
              <a:t>from the highly structured commonly used in-street and postal surveys to the informal, where interviewers may ask open questions requiring in-depth answers. </a:t>
            </a:r>
          </a:p>
        </p:txBody>
      </p:sp>
    </p:spTree>
    <p:extLst>
      <p:ext uri="{BB962C8B-B14F-4D97-AF65-F5344CB8AC3E}">
        <p14:creationId xmlns:p14="http://schemas.microsoft.com/office/powerpoint/2010/main" val="373756449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fontScale="90000"/>
          </a:bodyPr>
          <a:lstStyle/>
          <a:p>
            <a:r>
              <a:rPr lang="en-GB" dirty="0">
                <a:solidFill>
                  <a:schemeClr val="accent2"/>
                </a:solidFill>
              </a:rPr>
              <a:t>Whatever the purpose of the survey, the main aims of the questionnaire are to:</a:t>
            </a:r>
            <a:br>
              <a:rPr lang="en-US" sz="4400" dirty="0">
                <a:solidFill>
                  <a:schemeClr val="accent2"/>
                </a:solidFill>
              </a:rPr>
            </a:br>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r>
              <a:rPr lang="en-GB" sz="2800" dirty="0"/>
              <a:t>obtain accurate information from the respondent</a:t>
            </a:r>
          </a:p>
          <a:p>
            <a:r>
              <a:rPr lang="en-GB" sz="2800" dirty="0"/>
              <a:t>provide a structure and format to an interview</a:t>
            </a:r>
          </a:p>
          <a:p>
            <a:r>
              <a:rPr lang="en-GB" sz="2800" dirty="0"/>
              <a:t>facilitate data analysis.</a:t>
            </a:r>
          </a:p>
        </p:txBody>
      </p:sp>
    </p:spTree>
    <p:extLst>
      <p:ext uri="{BB962C8B-B14F-4D97-AF65-F5344CB8AC3E}">
        <p14:creationId xmlns:p14="http://schemas.microsoft.com/office/powerpoint/2010/main" val="69252985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The lecture has demonstrated important considerations to be remembered when framing questions and laying out the questionnaire. Of particular importance in asking questions is the need to be clear and simple and </a:t>
            </a:r>
            <a:r>
              <a:rPr lang="en-GB" sz="2800" b="1" dirty="0"/>
              <a:t>to avoid bias which occurs when questions are leading, hypothetical or ambiguous.</a:t>
            </a:r>
          </a:p>
          <a:p>
            <a:pPr marL="0" indent="0" algn="just">
              <a:buNone/>
            </a:pPr>
            <a:endParaRPr lang="en-US" sz="3600" b="1" dirty="0"/>
          </a:p>
        </p:txBody>
      </p:sp>
    </p:spTree>
    <p:extLst>
      <p:ext uri="{BB962C8B-B14F-4D97-AF65-F5344CB8AC3E}">
        <p14:creationId xmlns:p14="http://schemas.microsoft.com/office/powerpoint/2010/main" val="213154558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It should also be stressed that </a:t>
            </a:r>
            <a:r>
              <a:rPr lang="en-GB" sz="2800" b="1" dirty="0"/>
              <a:t>the testing of questions within pilot surveys is critical. </a:t>
            </a:r>
            <a:r>
              <a:rPr lang="en-GB" sz="2800" dirty="0"/>
              <a:t>This will show up problems of understanding and misinterpretation and give some indications of the likely results. </a:t>
            </a:r>
            <a:endParaRPr lang="en-US" sz="3600" dirty="0"/>
          </a:p>
        </p:txBody>
      </p:sp>
    </p:spTree>
    <p:extLst>
      <p:ext uri="{BB962C8B-B14F-4D97-AF65-F5344CB8AC3E}">
        <p14:creationId xmlns:p14="http://schemas.microsoft.com/office/powerpoint/2010/main" val="105422226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Unfortunately for the researcher, there is necessarily no absolute right or wrong approach. The best solution, perhaps, is to reflect on the objectives of the survey and include more than one questioning technique for each specific research objective. </a:t>
            </a:r>
            <a:r>
              <a:rPr lang="en-GB" sz="2800" b="1" dirty="0"/>
              <a:t>This way the pros and cons of question types will be compensated for and a full response will be provided overall.</a:t>
            </a:r>
            <a:endParaRPr lang="en-US" sz="3600" b="1" dirty="0"/>
          </a:p>
        </p:txBody>
      </p:sp>
    </p:spTree>
    <p:extLst>
      <p:ext uri="{BB962C8B-B14F-4D97-AF65-F5344CB8AC3E}">
        <p14:creationId xmlns:p14="http://schemas.microsoft.com/office/powerpoint/2010/main" val="12987282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US" dirty="0">
                <a:solidFill>
                  <a:schemeClr val="accent2"/>
                </a:solidFill>
              </a:rPr>
              <a:t>5.6 Conclusions</a:t>
            </a: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5.6.1 Practice examples – a real exercise to design a questionnaire for a piece of research on a visitor attraction</a:t>
            </a:r>
          </a:p>
          <a:p>
            <a:pPr marL="0" indent="0" algn="just">
              <a:buNone/>
            </a:pPr>
            <a:endParaRPr lang="en-US" sz="3600" dirty="0"/>
          </a:p>
        </p:txBody>
      </p:sp>
    </p:spTree>
    <p:extLst>
      <p:ext uri="{BB962C8B-B14F-4D97-AF65-F5344CB8AC3E}">
        <p14:creationId xmlns:p14="http://schemas.microsoft.com/office/powerpoint/2010/main" val="2096408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US" dirty="0">
                <a:solidFill>
                  <a:schemeClr val="accent2"/>
                </a:solidFill>
              </a:rPr>
              <a:t>Ambiguous questions</a:t>
            </a: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US" sz="3600" b="1" dirty="0"/>
              <a:t>??</a:t>
            </a:r>
          </a:p>
        </p:txBody>
      </p:sp>
    </p:spTree>
    <p:extLst>
      <p:ext uri="{BB962C8B-B14F-4D97-AF65-F5344CB8AC3E}">
        <p14:creationId xmlns:p14="http://schemas.microsoft.com/office/powerpoint/2010/main" val="12595283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US" dirty="0">
                <a:solidFill>
                  <a:schemeClr val="accent2"/>
                </a:solidFill>
              </a:rPr>
              <a:t>Pilot study importance</a:t>
            </a: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lnSpcReduction="10000"/>
          </a:bodyPr>
          <a:lstStyle/>
          <a:p>
            <a:pPr marL="0" indent="0" algn="just">
              <a:buNone/>
            </a:pPr>
            <a:r>
              <a:rPr lang="en-GB" sz="2800" dirty="0"/>
              <a:t>This could be answered in terms of degree/HND, sandwich, good, bad, well organised, interesting, difficult, etc. The likelihood is that a range of replies that had no relationship to each other would be produced. </a:t>
            </a:r>
          </a:p>
          <a:p>
            <a:pPr marL="0" indent="0" algn="just">
              <a:buNone/>
            </a:pPr>
            <a:r>
              <a:rPr lang="en-GB" sz="2800" b="1" dirty="0"/>
              <a:t>If answers cannot be compared, then it becomes impossible to express the data in quantifiable terms. </a:t>
            </a:r>
            <a:r>
              <a:rPr lang="en-GB" sz="2800" dirty="0"/>
              <a:t>This aspect reinforces the need for all surveys to </a:t>
            </a:r>
            <a:r>
              <a:rPr lang="en-GB" sz="2800" b="1" dirty="0"/>
              <a:t>have a pilot stage to test the usefulness of your questions </a:t>
            </a:r>
            <a:r>
              <a:rPr lang="en-GB" sz="2800" dirty="0"/>
              <a:t>and thus avoid ambiguity during the main data collection.</a:t>
            </a:r>
            <a:endParaRPr lang="en-US" sz="2800" dirty="0"/>
          </a:p>
        </p:txBody>
      </p:sp>
    </p:spTree>
    <p:extLst>
      <p:ext uri="{BB962C8B-B14F-4D97-AF65-F5344CB8AC3E}">
        <p14:creationId xmlns:p14="http://schemas.microsoft.com/office/powerpoint/2010/main" val="1041435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US" dirty="0">
                <a:solidFill>
                  <a:schemeClr val="accent2"/>
                </a:solidFill>
              </a:rPr>
              <a:t>Leading questions</a:t>
            </a: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lnSpcReduction="10000"/>
          </a:bodyPr>
          <a:lstStyle/>
          <a:p>
            <a:pPr marL="0" indent="0" algn="just">
              <a:buNone/>
            </a:pPr>
            <a:r>
              <a:rPr lang="en-GB" sz="2800" dirty="0"/>
              <a:t>A leading question is one in which the respondent is guided to give a particular answer by the nature of the question. </a:t>
            </a:r>
          </a:p>
          <a:p>
            <a:pPr marL="0" indent="0" algn="just">
              <a:buNone/>
            </a:pPr>
            <a:r>
              <a:rPr lang="en-GB" sz="2800" dirty="0"/>
              <a:t>For example, ‘Most people like to holiday abroad nowadays; would you?’ This is a leading question because it is more difficult to answer no than yes. To answer no implies that you are different to ‘most’ people. These types of questions essentially put words into the mouth of the respondent. </a:t>
            </a:r>
            <a:r>
              <a:rPr lang="en-GB" sz="2800" b="1" dirty="0"/>
              <a:t>It should not be easier to reply ‘yes’ than to say ‘no’ or vice versa.</a:t>
            </a:r>
            <a:endParaRPr lang="en-US" sz="3600" b="1" dirty="0"/>
          </a:p>
        </p:txBody>
      </p:sp>
    </p:spTree>
    <p:extLst>
      <p:ext uri="{BB962C8B-B14F-4D97-AF65-F5344CB8AC3E}">
        <p14:creationId xmlns:p14="http://schemas.microsoft.com/office/powerpoint/2010/main" val="3863954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US" dirty="0">
                <a:solidFill>
                  <a:schemeClr val="accent2"/>
                </a:solidFill>
              </a:rPr>
              <a:t>The don’t know problem</a:t>
            </a: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This issue is a difficult one, as there will always be </a:t>
            </a:r>
            <a:r>
              <a:rPr lang="en-GB" sz="2800" b="1" dirty="0"/>
              <a:t>some answers which will fall between yes and no, or between agree and disagree.</a:t>
            </a:r>
          </a:p>
          <a:p>
            <a:pPr marL="0" indent="0" algn="just">
              <a:buNone/>
            </a:pPr>
            <a:r>
              <a:rPr lang="en-GB" sz="2800" dirty="0"/>
              <a:t>Sometimes questionnaires include </a:t>
            </a:r>
            <a:r>
              <a:rPr lang="en-GB" sz="2800" b="1" dirty="0"/>
              <a:t>a category of ‘don’t know’ or ‘no opinion</a:t>
            </a:r>
            <a:r>
              <a:rPr lang="en-GB" sz="2800" dirty="0"/>
              <a:t>’. However, you should bear in mind that respondents may reply ‘don’t know’ </a:t>
            </a:r>
            <a:r>
              <a:rPr lang="en-GB" sz="2800" b="1" dirty="0"/>
              <a:t>for several reasons. </a:t>
            </a:r>
            <a:r>
              <a:rPr lang="en-GB" sz="2800" dirty="0"/>
              <a:t>These have been developed from the work of Gardner (1978):</a:t>
            </a:r>
            <a:endParaRPr lang="en-US" sz="3600" dirty="0"/>
          </a:p>
        </p:txBody>
      </p:sp>
    </p:spTree>
    <p:extLst>
      <p:ext uri="{BB962C8B-B14F-4D97-AF65-F5344CB8AC3E}">
        <p14:creationId xmlns:p14="http://schemas.microsoft.com/office/powerpoint/2010/main" val="2509687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6D5E7B04-E28B-40D8-8759-072601B210E9}"/>
              </a:ext>
            </a:extLst>
          </p:cNvPr>
          <p:cNvGrpSpPr/>
          <p:nvPr/>
        </p:nvGrpSpPr>
        <p:grpSpPr>
          <a:xfrm>
            <a:off x="0" y="5341937"/>
            <a:ext cx="9144000" cy="1516063"/>
            <a:chOff x="0" y="5341937"/>
            <a:chExt cx="9144000" cy="1516063"/>
          </a:xfrm>
        </p:grpSpPr>
        <p:pic>
          <p:nvPicPr>
            <p:cNvPr id="19460" name="Picture 4" descr="ÐÐ¾ÑÐ¾Ð¶ÐµÐµ Ð¸Ð·Ð¾Ð±ÑÐ°Ð¶ÐµÐ½Ð¸Ðµ">
              <a:extLst>
                <a:ext uri="{FF2B5EF4-FFF2-40B4-BE49-F238E27FC236}">
                  <a16:creationId xmlns:a16="http://schemas.microsoft.com/office/drawing/2014/main" id="{E345F5EC-6646-4415-958B-E7AB268EEA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9458" name="Picture 2" descr="https://mir-s3-cdn-cf.behance.net/project_modules/disp/22f8fe33889697.5605ea4c1cb4e.jpg">
              <a:extLst>
                <a:ext uri="{FF2B5EF4-FFF2-40B4-BE49-F238E27FC236}">
                  <a16:creationId xmlns:a16="http://schemas.microsoft.com/office/drawing/2014/main" id="{58565EF9-57CB-4290-94D8-0072C9783D3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4DD41F0-F0F3-461F-8FB9-261E10982560}"/>
              </a:ext>
            </a:extLst>
          </p:cNvPr>
          <p:cNvSpPr>
            <a:spLocks noGrp="1"/>
          </p:cNvSpPr>
          <p:nvPr>
            <p:ph type="title"/>
          </p:nvPr>
        </p:nvSpPr>
        <p:spPr/>
        <p:txBody>
          <a:bodyPr>
            <a:normAutofit/>
          </a:bodyPr>
          <a:lstStyle/>
          <a:p>
            <a:r>
              <a:rPr lang="en-GB" dirty="0">
                <a:solidFill>
                  <a:schemeClr val="accent2"/>
                </a:solidFill>
              </a:rPr>
              <a:t>1. Interview failure</a:t>
            </a:r>
            <a:endParaRPr lang="en-US" dirty="0">
              <a:solidFill>
                <a:schemeClr val="accent2"/>
              </a:solidFill>
            </a:endParaRPr>
          </a:p>
        </p:txBody>
      </p:sp>
      <p:sp>
        <p:nvSpPr>
          <p:cNvPr id="3" name="Content Placeholder 2">
            <a:extLst>
              <a:ext uri="{FF2B5EF4-FFF2-40B4-BE49-F238E27FC236}">
                <a16:creationId xmlns:a16="http://schemas.microsoft.com/office/drawing/2014/main" id="{49816BF4-AF4F-4F8F-A3EC-693D2F09F752}"/>
              </a:ext>
            </a:extLst>
          </p:cNvPr>
          <p:cNvSpPr>
            <a:spLocks noGrp="1"/>
          </p:cNvSpPr>
          <p:nvPr>
            <p:ph idx="1"/>
          </p:nvPr>
        </p:nvSpPr>
        <p:spPr/>
        <p:txBody>
          <a:bodyPr>
            <a:normAutofit/>
          </a:bodyPr>
          <a:lstStyle/>
          <a:p>
            <a:pPr marL="0" indent="0" algn="just">
              <a:buNone/>
            </a:pPr>
            <a:r>
              <a:rPr lang="en-GB" sz="2800" dirty="0"/>
              <a:t>Perhaps the question </a:t>
            </a:r>
            <a:r>
              <a:rPr lang="en-GB" sz="2800" b="1" dirty="0"/>
              <a:t>was not heard </a:t>
            </a:r>
            <a:r>
              <a:rPr lang="en-GB" sz="2800" dirty="0"/>
              <a:t>or understood. The interviewer may not have </a:t>
            </a:r>
            <a:r>
              <a:rPr lang="en-GB" sz="2800" b="1" dirty="0"/>
              <a:t>waited long enough for a reply</a:t>
            </a:r>
            <a:r>
              <a:rPr lang="en-GB" sz="2800" dirty="0"/>
              <a:t>. Maybe the respondent hesitated </a:t>
            </a:r>
          </a:p>
          <a:p>
            <a:pPr marL="0" indent="0" algn="just">
              <a:buNone/>
            </a:pPr>
            <a:r>
              <a:rPr lang="en-GB" sz="2800" dirty="0"/>
              <a:t>– ‘</a:t>
            </a:r>
            <a:r>
              <a:rPr lang="en-GB" sz="2800" b="1" dirty="0"/>
              <a:t>Well, I don’t know’ </a:t>
            </a:r>
            <a:r>
              <a:rPr lang="en-GB" sz="2800" dirty="0"/>
              <a:t>(down goes the answer). ‘Yes, I suppose I would’ </a:t>
            </a:r>
          </a:p>
          <a:p>
            <a:pPr marL="0" indent="0" algn="just">
              <a:buNone/>
            </a:pPr>
            <a:r>
              <a:rPr lang="en-GB" sz="2800" dirty="0"/>
              <a:t>– but it is too late; </a:t>
            </a:r>
          </a:p>
          <a:p>
            <a:pPr marL="0" indent="0" algn="just">
              <a:buNone/>
            </a:pPr>
            <a:r>
              <a:rPr lang="en-GB" sz="2800" dirty="0"/>
              <a:t>the interviewer is already asking the next question</a:t>
            </a:r>
          </a:p>
        </p:txBody>
      </p:sp>
    </p:spTree>
    <p:extLst>
      <p:ext uri="{BB962C8B-B14F-4D97-AF65-F5344CB8AC3E}">
        <p14:creationId xmlns:p14="http://schemas.microsoft.com/office/powerpoint/2010/main" val="239283435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986</TotalTime>
  <Words>2391</Words>
  <Application>Microsoft Office PowerPoint</Application>
  <PresentationFormat>On-screen Show (4:3)</PresentationFormat>
  <Paragraphs>130</Paragraphs>
  <Slides>48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48</vt:i4>
      </vt:variant>
    </vt:vector>
  </HeadingPairs>
  <TitlesOfParts>
    <vt:vector size="51" baseType="lpstr">
      <vt:lpstr>Arial</vt:lpstr>
      <vt:lpstr>Calibri</vt:lpstr>
      <vt:lpstr>Office Theme</vt:lpstr>
      <vt:lpstr>南宁师范大学 Nanning Normal University Department of Tourism &amp; Culture</vt:lpstr>
      <vt:lpstr>Continuation of the Quantitative data collection methods</vt:lpstr>
      <vt:lpstr>Technical terms</vt:lpstr>
      <vt:lpstr>Ambiguous questions</vt:lpstr>
      <vt:lpstr>Ambiguous questions</vt:lpstr>
      <vt:lpstr>Pilot study importance</vt:lpstr>
      <vt:lpstr>Leading questions</vt:lpstr>
      <vt:lpstr>The don’t know problem</vt:lpstr>
      <vt:lpstr>1. Interview failure</vt:lpstr>
      <vt:lpstr>2. Ignorance</vt:lpstr>
      <vt:lpstr>3. Indecision</vt:lpstr>
      <vt:lpstr>4. Indifference</vt:lpstr>
      <vt:lpstr>Sequence of questions</vt:lpstr>
      <vt:lpstr>General guidelines</vt:lpstr>
      <vt:lpstr>General guidelines</vt:lpstr>
      <vt:lpstr>General guidelines</vt:lpstr>
      <vt:lpstr>Illustration 5.4  Emotional Contagion Scale Questionnaire</vt:lpstr>
      <vt:lpstr>Checklists and prompt cards</vt:lpstr>
      <vt:lpstr>PowerPoint Presentation</vt:lpstr>
      <vt:lpstr>PowerPoint Presentation</vt:lpstr>
      <vt:lpstr>Some worked examples in the choice of answer system</vt:lpstr>
      <vt:lpstr>1.</vt:lpstr>
      <vt:lpstr>1.</vt:lpstr>
      <vt:lpstr>2.</vt:lpstr>
      <vt:lpstr>3.</vt:lpstr>
      <vt:lpstr>3.</vt:lpstr>
      <vt:lpstr>4.</vt:lpstr>
      <vt:lpstr>5.5 Data collection methods</vt:lpstr>
      <vt:lpstr>5.5.1 Postal and other self-completion surveys</vt:lpstr>
      <vt:lpstr>1. The covering letter</vt:lpstr>
      <vt:lpstr>The covering letter</vt:lpstr>
      <vt:lpstr>2. The questionnaire</vt:lpstr>
      <vt:lpstr>PowerPoint Presentation</vt:lpstr>
      <vt:lpstr>3. Method of postage</vt:lpstr>
      <vt:lpstr>4. Reminders</vt:lpstr>
      <vt:lpstr>Gifts</vt:lpstr>
      <vt:lpstr>Overall, the various stages involved in the data collection of postal surveys are as follows:</vt:lpstr>
      <vt:lpstr>5.5.2 Online questionnaires using Qualtrics</vt:lpstr>
      <vt:lpstr>PowerPoint Presentation</vt:lpstr>
      <vt:lpstr>PowerPoint Presentation</vt:lpstr>
      <vt:lpstr>Qualtrics</vt:lpstr>
      <vt:lpstr>SurveyMonkey supports Chinese</vt:lpstr>
      <vt:lpstr>5.7 Summary</vt:lpstr>
      <vt:lpstr>Whatever the purpose of the survey, the main aims of the questionnaire are to: </vt:lpstr>
      <vt:lpstr>PowerPoint Presentation</vt:lpstr>
      <vt:lpstr>PowerPoint Presentation</vt:lpstr>
      <vt:lpstr>PowerPoint Presentation</vt:lpstr>
      <vt:lpstr>5.6 Conclusions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南宁师范大学 Nanning Normal University Department of tourism &amp; culture</dc:title>
  <dc:creator>Ivan Monich</dc:creator>
  <cp:lastModifiedBy>Ivan Monich</cp:lastModifiedBy>
  <cp:revision>99</cp:revision>
  <dcterms:created xsi:type="dcterms:W3CDTF">2019-03-06T13:20:58Z</dcterms:created>
  <dcterms:modified xsi:type="dcterms:W3CDTF">2019-04-14T10:20:21Z</dcterms:modified>
</cp:coreProperties>
</file>