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89" r:id="rId2"/>
    <p:sldId id="751" r:id="rId3"/>
    <p:sldId id="672" r:id="rId4"/>
    <p:sldId id="752" r:id="rId5"/>
    <p:sldId id="753" r:id="rId6"/>
    <p:sldId id="754" r:id="rId7"/>
    <p:sldId id="755" r:id="rId8"/>
    <p:sldId id="757" r:id="rId9"/>
    <p:sldId id="756" r:id="rId10"/>
    <p:sldId id="758" r:id="rId11"/>
    <p:sldId id="760" r:id="rId12"/>
    <p:sldId id="759" r:id="rId13"/>
    <p:sldId id="761" r:id="rId14"/>
    <p:sldId id="762" r:id="rId15"/>
    <p:sldId id="763" r:id="rId16"/>
    <p:sldId id="764" r:id="rId17"/>
    <p:sldId id="765" r:id="rId18"/>
    <p:sldId id="766" r:id="rId19"/>
    <p:sldId id="767" r:id="rId20"/>
    <p:sldId id="768" r:id="rId21"/>
    <p:sldId id="770" r:id="rId22"/>
    <p:sldId id="771" r:id="rId23"/>
    <p:sldId id="772" r:id="rId24"/>
    <p:sldId id="773" r:id="rId25"/>
    <p:sldId id="774" r:id="rId26"/>
    <p:sldId id="775" r:id="rId27"/>
    <p:sldId id="776" r:id="rId28"/>
    <p:sldId id="777" r:id="rId29"/>
    <p:sldId id="778" r:id="rId30"/>
    <p:sldId id="779" r:id="rId31"/>
    <p:sldId id="780" r:id="rId32"/>
    <p:sldId id="781" r:id="rId33"/>
    <p:sldId id="782" r:id="rId34"/>
    <p:sldId id="783" r:id="rId35"/>
    <p:sldId id="784" r:id="rId36"/>
    <p:sldId id="785" r:id="rId37"/>
    <p:sldId id="786" r:id="rId38"/>
    <p:sldId id="78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27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87853-6FDE-45F5-80F6-6B8B85816677}" v="156" dt="2019-05-09T11:03:02.5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06" autoAdjust="0"/>
  </p:normalViewPr>
  <p:slideViewPr>
    <p:cSldViewPr snapToGrid="0" snapToObjects="1">
      <p:cViewPr varScale="1">
        <p:scale>
          <a:sx n="66" d="100"/>
          <a:sy n="66" d="100"/>
        </p:scale>
        <p:origin x="130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van Monich" userId="df37b809a6939972" providerId="LiveId" clId="{DE9FA6FA-9624-42D6-9FEA-DE3662170FB7}"/>
    <pc:docChg chg="addSld delSld modSld sldOrd">
      <pc:chgData name="Ivan Monich" userId="df37b809a6939972" providerId="LiveId" clId="{DE9FA6FA-9624-42D6-9FEA-DE3662170FB7}" dt="2019-03-21T14:45:46.036" v="106"/>
      <pc:docMkLst>
        <pc:docMk/>
      </pc:docMkLst>
    </pc:docChg>
  </pc:docChgLst>
  <pc:docChgLst>
    <pc:chgData name="Ivan Monich" userId="df37b809a6939972" providerId="LiveId" clId="{1AFA22A9-27B1-4178-8ECC-0D5B5BE11F25}"/>
    <pc:docChg chg="undo custSel addSld delSld modSld sldOrd">
      <pc:chgData name="Ivan Monich" userId="df37b809a6939972" providerId="LiveId" clId="{1AFA22A9-27B1-4178-8ECC-0D5B5BE11F25}" dt="2019-03-25T11:54:54.058" v="989" actId="2696"/>
      <pc:docMkLst>
        <pc:docMk/>
      </pc:docMkLst>
    </pc:docChg>
  </pc:docChgLst>
  <pc:docChgLst>
    <pc:chgData name="Ivan Monich" userId="df37b809a6939972" providerId="LiveId" clId="{9081B49C-D332-4F87-9E9D-0C51DB2ED12E}"/>
    <pc:docChg chg="undo custSel addSld delSld modSld sldOrd">
      <pc:chgData name="Ivan Monich" userId="df37b809a6939972" providerId="LiveId" clId="{9081B49C-D332-4F87-9E9D-0C51DB2ED12E}" dt="2019-04-01T16:03:23.598" v="633" actId="1076"/>
      <pc:docMkLst>
        <pc:docMk/>
      </pc:docMkLst>
    </pc:docChg>
  </pc:docChgLst>
  <pc:docChgLst>
    <pc:chgData name="Ivan Monich" userId="df37b809a6939972" providerId="LiveId" clId="{BD9E0089-A46E-44B5-93B9-6D196315331A}"/>
    <pc:docChg chg="undo custSel addSld delSld modSld sldOrd">
      <pc:chgData name="Ivan Monich" userId="df37b809a6939972" providerId="LiveId" clId="{BD9E0089-A46E-44B5-93B9-6D196315331A}" dt="2019-03-18T12:36:46.378" v="499" actId="20577"/>
      <pc:docMkLst>
        <pc:docMk/>
      </pc:docMkLst>
      <pc:sldChg chg="modSp">
        <pc:chgData name="Ivan Monich" userId="df37b809a6939972" providerId="LiveId" clId="{BD9E0089-A46E-44B5-93B9-6D196315331A}" dt="2019-03-18T11:30:51.966" v="6" actId="207"/>
        <pc:sldMkLst>
          <pc:docMk/>
          <pc:sldMk cId="2402356222" sldId="289"/>
        </pc:sldMkLst>
        <pc:spChg chg="mod">
          <ac:chgData name="Ivan Monich" userId="df37b809a6939972" providerId="LiveId" clId="{BD9E0089-A46E-44B5-93B9-6D196315331A}" dt="2019-03-18T11:30:51.966" v="6" actId="207"/>
          <ac:spMkLst>
            <pc:docMk/>
            <pc:sldMk cId="2402356222" sldId="289"/>
            <ac:spMk id="3" creationId="{EE470CD2-23E8-4777-8E2C-5B966DD1F3B5}"/>
          </ac:spMkLst>
        </pc:spChg>
      </pc:sldChg>
    </pc:docChg>
  </pc:docChgLst>
  <pc:docChgLst>
    <pc:chgData name="Ivan Monich" userId="df37b809a6939972" providerId="LiveId" clId="{683B8D7D-7BA6-4170-AEBE-014B0A9FA51D}"/>
    <pc:docChg chg="undo custSel modSld">
      <pc:chgData name="Ivan Monich" userId="df37b809a6939972" providerId="LiveId" clId="{683B8D7D-7BA6-4170-AEBE-014B0A9FA51D}" dt="2019-03-06T14:38:20.797" v="51" actId="20577"/>
      <pc:docMkLst>
        <pc:docMk/>
      </pc:docMkLst>
    </pc:docChg>
  </pc:docChgLst>
  <pc:docChgLst>
    <pc:chgData name="Ivan Monich" userId="df37b809a6939972" providerId="LiveId" clId="{0A987853-6FDE-45F5-80F6-6B8B85816677}"/>
    <pc:docChg chg="undo custSel addSld delSld modSld sldOrd">
      <pc:chgData name="Ivan Monich" userId="df37b809a6939972" providerId="LiveId" clId="{0A987853-6FDE-45F5-80F6-6B8B85816677}" dt="2019-05-09T11:03:05.556" v="500" actId="2696"/>
      <pc:docMkLst>
        <pc:docMk/>
      </pc:docMkLst>
      <pc:sldChg chg="addSp modSp">
        <pc:chgData name="Ivan Monich" userId="df37b809a6939972" providerId="LiveId" clId="{0A987853-6FDE-45F5-80F6-6B8B85816677}" dt="2019-05-09T10:38:28.080" v="175" actId="1076"/>
        <pc:sldMkLst>
          <pc:docMk/>
          <pc:sldMk cId="1130955895" sldId="672"/>
        </pc:sldMkLst>
        <pc:spChg chg="mod">
          <ac:chgData name="Ivan Monich" userId="df37b809a6939972" providerId="LiveId" clId="{0A987853-6FDE-45F5-80F6-6B8B85816677}" dt="2019-05-09T10:34:01.387" v="141" actId="20577"/>
          <ac:spMkLst>
            <pc:docMk/>
            <pc:sldMk cId="1130955895" sldId="672"/>
            <ac:spMk id="2" creationId="{81ADB842-A632-4C5E-BDC6-1111E275F1A5}"/>
          </ac:spMkLst>
        </pc:spChg>
        <pc:picChg chg="add mod">
          <ac:chgData name="Ivan Monich" userId="df37b809a6939972" providerId="LiveId" clId="{0A987853-6FDE-45F5-80F6-6B8B85816677}" dt="2019-05-09T10:38:28.080" v="175" actId="1076"/>
          <ac:picMkLst>
            <pc:docMk/>
            <pc:sldMk cId="1130955895" sldId="672"/>
            <ac:picMk id="4" creationId="{A351958E-8768-4F7D-8A78-826C60B244D7}"/>
          </ac:picMkLst>
        </pc:picChg>
      </pc:sldChg>
      <pc:sldChg chg="del">
        <pc:chgData name="Ivan Monich" userId="df37b809a6939972" providerId="LiveId" clId="{0A987853-6FDE-45F5-80F6-6B8B85816677}" dt="2019-05-09T10:33:57.621" v="94" actId="2696"/>
        <pc:sldMkLst>
          <pc:docMk/>
          <pc:sldMk cId="2093256026" sldId="673"/>
        </pc:sldMkLst>
      </pc:sldChg>
      <pc:sldChg chg="add del">
        <pc:chgData name="Ivan Monich" userId="df37b809a6939972" providerId="LiveId" clId="{0A987853-6FDE-45F5-80F6-6B8B85816677}" dt="2019-05-09T10:33:57.638" v="95" actId="2696"/>
        <pc:sldMkLst>
          <pc:docMk/>
          <pc:sldMk cId="1972378779" sldId="674"/>
        </pc:sldMkLst>
      </pc:sldChg>
      <pc:sldChg chg="add del">
        <pc:chgData name="Ivan Monich" userId="df37b809a6939972" providerId="LiveId" clId="{0A987853-6FDE-45F5-80F6-6B8B85816677}" dt="2019-05-09T10:33:57.658" v="96" actId="2696"/>
        <pc:sldMkLst>
          <pc:docMk/>
          <pc:sldMk cId="2868776825" sldId="675"/>
        </pc:sldMkLst>
      </pc:sldChg>
      <pc:sldChg chg="add del">
        <pc:chgData name="Ivan Monich" userId="df37b809a6939972" providerId="LiveId" clId="{0A987853-6FDE-45F5-80F6-6B8B85816677}" dt="2019-05-09T10:33:57.670" v="97" actId="2696"/>
        <pc:sldMkLst>
          <pc:docMk/>
          <pc:sldMk cId="2035466406" sldId="676"/>
        </pc:sldMkLst>
      </pc:sldChg>
      <pc:sldChg chg="add del">
        <pc:chgData name="Ivan Monich" userId="df37b809a6939972" providerId="LiveId" clId="{0A987853-6FDE-45F5-80F6-6B8B85816677}" dt="2019-05-09T10:33:57.691" v="98" actId="2696"/>
        <pc:sldMkLst>
          <pc:docMk/>
          <pc:sldMk cId="1367450452" sldId="677"/>
        </pc:sldMkLst>
      </pc:sldChg>
      <pc:sldChg chg="add del">
        <pc:chgData name="Ivan Monich" userId="df37b809a6939972" providerId="LiveId" clId="{0A987853-6FDE-45F5-80F6-6B8B85816677}" dt="2019-05-09T10:33:57.706" v="99" actId="2696"/>
        <pc:sldMkLst>
          <pc:docMk/>
          <pc:sldMk cId="1591851093" sldId="678"/>
        </pc:sldMkLst>
      </pc:sldChg>
      <pc:sldChg chg="add del">
        <pc:chgData name="Ivan Monich" userId="df37b809a6939972" providerId="LiveId" clId="{0A987853-6FDE-45F5-80F6-6B8B85816677}" dt="2019-05-09T10:33:57.724" v="100" actId="2696"/>
        <pc:sldMkLst>
          <pc:docMk/>
          <pc:sldMk cId="3629477320" sldId="679"/>
        </pc:sldMkLst>
      </pc:sldChg>
      <pc:sldChg chg="add del">
        <pc:chgData name="Ivan Monich" userId="df37b809a6939972" providerId="LiveId" clId="{0A987853-6FDE-45F5-80F6-6B8B85816677}" dt="2019-05-09T10:33:57.738" v="101" actId="2696"/>
        <pc:sldMkLst>
          <pc:docMk/>
          <pc:sldMk cId="2715558513" sldId="680"/>
        </pc:sldMkLst>
      </pc:sldChg>
      <pc:sldChg chg="add del">
        <pc:chgData name="Ivan Monich" userId="df37b809a6939972" providerId="LiveId" clId="{0A987853-6FDE-45F5-80F6-6B8B85816677}" dt="2019-05-09T10:33:57.758" v="102" actId="2696"/>
        <pc:sldMkLst>
          <pc:docMk/>
          <pc:sldMk cId="1010070204" sldId="681"/>
        </pc:sldMkLst>
      </pc:sldChg>
      <pc:sldChg chg="add del">
        <pc:chgData name="Ivan Monich" userId="df37b809a6939972" providerId="LiveId" clId="{0A987853-6FDE-45F5-80F6-6B8B85816677}" dt="2019-05-09T10:33:57.772" v="103" actId="2696"/>
        <pc:sldMkLst>
          <pc:docMk/>
          <pc:sldMk cId="2548618476" sldId="682"/>
        </pc:sldMkLst>
      </pc:sldChg>
      <pc:sldChg chg="add del">
        <pc:chgData name="Ivan Monich" userId="df37b809a6939972" providerId="LiveId" clId="{0A987853-6FDE-45F5-80F6-6B8B85816677}" dt="2019-05-09T10:33:57.789" v="104" actId="2696"/>
        <pc:sldMkLst>
          <pc:docMk/>
          <pc:sldMk cId="4008522445" sldId="683"/>
        </pc:sldMkLst>
      </pc:sldChg>
      <pc:sldChg chg="add del">
        <pc:chgData name="Ivan Monich" userId="df37b809a6939972" providerId="LiveId" clId="{0A987853-6FDE-45F5-80F6-6B8B85816677}" dt="2019-05-09T10:33:57.801" v="105" actId="2696"/>
        <pc:sldMkLst>
          <pc:docMk/>
          <pc:sldMk cId="203810375" sldId="684"/>
        </pc:sldMkLst>
      </pc:sldChg>
      <pc:sldChg chg="add del">
        <pc:chgData name="Ivan Monich" userId="df37b809a6939972" providerId="LiveId" clId="{0A987853-6FDE-45F5-80F6-6B8B85816677}" dt="2019-05-09T10:33:57.815" v="106" actId="2696"/>
        <pc:sldMkLst>
          <pc:docMk/>
          <pc:sldMk cId="785719233" sldId="685"/>
        </pc:sldMkLst>
      </pc:sldChg>
      <pc:sldChg chg="add del">
        <pc:chgData name="Ivan Monich" userId="df37b809a6939972" providerId="LiveId" clId="{0A987853-6FDE-45F5-80F6-6B8B85816677}" dt="2019-05-09T10:33:57.824" v="107" actId="2696"/>
        <pc:sldMkLst>
          <pc:docMk/>
          <pc:sldMk cId="3670668040" sldId="686"/>
        </pc:sldMkLst>
      </pc:sldChg>
      <pc:sldChg chg="add del">
        <pc:chgData name="Ivan Monich" userId="df37b809a6939972" providerId="LiveId" clId="{0A987853-6FDE-45F5-80F6-6B8B85816677}" dt="2019-05-09T10:33:57.836" v="108" actId="2696"/>
        <pc:sldMkLst>
          <pc:docMk/>
          <pc:sldMk cId="1095669218" sldId="687"/>
        </pc:sldMkLst>
      </pc:sldChg>
      <pc:sldChg chg="add del">
        <pc:chgData name="Ivan Monich" userId="df37b809a6939972" providerId="LiveId" clId="{0A987853-6FDE-45F5-80F6-6B8B85816677}" dt="2019-05-09T10:33:57.851" v="109" actId="2696"/>
        <pc:sldMkLst>
          <pc:docMk/>
          <pc:sldMk cId="575555394" sldId="688"/>
        </pc:sldMkLst>
      </pc:sldChg>
      <pc:sldChg chg="add del">
        <pc:chgData name="Ivan Monich" userId="df37b809a6939972" providerId="LiveId" clId="{0A987853-6FDE-45F5-80F6-6B8B85816677}" dt="2019-05-09T10:33:57.861" v="110" actId="2696"/>
        <pc:sldMkLst>
          <pc:docMk/>
          <pc:sldMk cId="3924412734" sldId="689"/>
        </pc:sldMkLst>
      </pc:sldChg>
      <pc:sldChg chg="add del">
        <pc:chgData name="Ivan Monich" userId="df37b809a6939972" providerId="LiveId" clId="{0A987853-6FDE-45F5-80F6-6B8B85816677}" dt="2019-05-09T10:33:57.877" v="111" actId="2696"/>
        <pc:sldMkLst>
          <pc:docMk/>
          <pc:sldMk cId="17229583" sldId="690"/>
        </pc:sldMkLst>
      </pc:sldChg>
      <pc:sldChg chg="add del">
        <pc:chgData name="Ivan Monich" userId="df37b809a6939972" providerId="LiveId" clId="{0A987853-6FDE-45F5-80F6-6B8B85816677}" dt="2019-05-09T10:33:57.890" v="112" actId="2696"/>
        <pc:sldMkLst>
          <pc:docMk/>
          <pc:sldMk cId="627841099" sldId="691"/>
        </pc:sldMkLst>
      </pc:sldChg>
      <pc:sldChg chg="add del">
        <pc:chgData name="Ivan Monich" userId="df37b809a6939972" providerId="LiveId" clId="{0A987853-6FDE-45F5-80F6-6B8B85816677}" dt="2019-05-09T10:33:57.902" v="113" actId="2696"/>
        <pc:sldMkLst>
          <pc:docMk/>
          <pc:sldMk cId="3748341703" sldId="692"/>
        </pc:sldMkLst>
      </pc:sldChg>
      <pc:sldChg chg="add del">
        <pc:chgData name="Ivan Monich" userId="df37b809a6939972" providerId="LiveId" clId="{0A987853-6FDE-45F5-80F6-6B8B85816677}" dt="2019-05-09T10:33:57.908" v="114" actId="2696"/>
        <pc:sldMkLst>
          <pc:docMk/>
          <pc:sldMk cId="2111732721" sldId="693"/>
        </pc:sldMkLst>
      </pc:sldChg>
      <pc:sldChg chg="add del">
        <pc:chgData name="Ivan Monich" userId="df37b809a6939972" providerId="LiveId" clId="{0A987853-6FDE-45F5-80F6-6B8B85816677}" dt="2019-05-09T10:33:57.918" v="115" actId="2696"/>
        <pc:sldMkLst>
          <pc:docMk/>
          <pc:sldMk cId="1566411835" sldId="694"/>
        </pc:sldMkLst>
      </pc:sldChg>
      <pc:sldChg chg="add del">
        <pc:chgData name="Ivan Monich" userId="df37b809a6939972" providerId="LiveId" clId="{0A987853-6FDE-45F5-80F6-6B8B85816677}" dt="2019-05-09T10:33:57.924" v="116" actId="2696"/>
        <pc:sldMkLst>
          <pc:docMk/>
          <pc:sldMk cId="1345176132" sldId="695"/>
        </pc:sldMkLst>
      </pc:sldChg>
      <pc:sldChg chg="add del">
        <pc:chgData name="Ivan Monich" userId="df37b809a6939972" providerId="LiveId" clId="{0A987853-6FDE-45F5-80F6-6B8B85816677}" dt="2019-05-09T10:33:57.934" v="117" actId="2696"/>
        <pc:sldMkLst>
          <pc:docMk/>
          <pc:sldMk cId="4092511179" sldId="696"/>
        </pc:sldMkLst>
      </pc:sldChg>
      <pc:sldChg chg="add del">
        <pc:chgData name="Ivan Monich" userId="df37b809a6939972" providerId="LiveId" clId="{0A987853-6FDE-45F5-80F6-6B8B85816677}" dt="2019-05-09T10:33:57.945" v="118" actId="2696"/>
        <pc:sldMkLst>
          <pc:docMk/>
          <pc:sldMk cId="95366447" sldId="697"/>
        </pc:sldMkLst>
      </pc:sldChg>
      <pc:sldChg chg="add del">
        <pc:chgData name="Ivan Monich" userId="df37b809a6939972" providerId="LiveId" clId="{0A987853-6FDE-45F5-80F6-6B8B85816677}" dt="2019-05-09T10:33:57.963" v="119" actId="2696"/>
        <pc:sldMkLst>
          <pc:docMk/>
          <pc:sldMk cId="4004283696" sldId="698"/>
        </pc:sldMkLst>
      </pc:sldChg>
      <pc:sldChg chg="add del">
        <pc:chgData name="Ivan Monich" userId="df37b809a6939972" providerId="LiveId" clId="{0A987853-6FDE-45F5-80F6-6B8B85816677}" dt="2019-05-09T10:33:57.979" v="120" actId="2696"/>
        <pc:sldMkLst>
          <pc:docMk/>
          <pc:sldMk cId="3869036865" sldId="699"/>
        </pc:sldMkLst>
      </pc:sldChg>
      <pc:sldChg chg="add del">
        <pc:chgData name="Ivan Monich" userId="df37b809a6939972" providerId="LiveId" clId="{0A987853-6FDE-45F5-80F6-6B8B85816677}" dt="2019-05-09T10:33:57.988" v="121" actId="2696"/>
        <pc:sldMkLst>
          <pc:docMk/>
          <pc:sldMk cId="2366565071" sldId="700"/>
        </pc:sldMkLst>
      </pc:sldChg>
      <pc:sldChg chg="add del">
        <pc:chgData name="Ivan Monich" userId="df37b809a6939972" providerId="LiveId" clId="{0A987853-6FDE-45F5-80F6-6B8B85816677}" dt="2019-05-09T10:33:58.002" v="122" actId="2696"/>
        <pc:sldMkLst>
          <pc:docMk/>
          <pc:sldMk cId="4273614891" sldId="701"/>
        </pc:sldMkLst>
      </pc:sldChg>
      <pc:sldChg chg="add del">
        <pc:chgData name="Ivan Monich" userId="df37b809a6939972" providerId="LiveId" clId="{0A987853-6FDE-45F5-80F6-6B8B85816677}" dt="2019-05-09T10:33:58.008" v="123" actId="2696"/>
        <pc:sldMkLst>
          <pc:docMk/>
          <pc:sldMk cId="961013954" sldId="702"/>
        </pc:sldMkLst>
      </pc:sldChg>
      <pc:sldChg chg="add del">
        <pc:chgData name="Ivan Monich" userId="df37b809a6939972" providerId="LiveId" clId="{0A987853-6FDE-45F5-80F6-6B8B85816677}" dt="2019-05-09T10:33:58.026" v="124" actId="2696"/>
        <pc:sldMkLst>
          <pc:docMk/>
          <pc:sldMk cId="2380717019" sldId="703"/>
        </pc:sldMkLst>
      </pc:sldChg>
      <pc:sldChg chg="add del">
        <pc:chgData name="Ivan Monich" userId="df37b809a6939972" providerId="LiveId" clId="{0A987853-6FDE-45F5-80F6-6B8B85816677}" dt="2019-05-09T10:33:58.038" v="125" actId="2696"/>
        <pc:sldMkLst>
          <pc:docMk/>
          <pc:sldMk cId="2040228578" sldId="704"/>
        </pc:sldMkLst>
      </pc:sldChg>
      <pc:sldChg chg="add del">
        <pc:chgData name="Ivan Monich" userId="df37b809a6939972" providerId="LiveId" clId="{0A987853-6FDE-45F5-80F6-6B8B85816677}" dt="2019-05-09T10:33:58.052" v="126" actId="2696"/>
        <pc:sldMkLst>
          <pc:docMk/>
          <pc:sldMk cId="607221437" sldId="705"/>
        </pc:sldMkLst>
      </pc:sldChg>
      <pc:sldChg chg="add del">
        <pc:chgData name="Ivan Monich" userId="df37b809a6939972" providerId="LiveId" clId="{0A987853-6FDE-45F5-80F6-6B8B85816677}" dt="2019-05-09T10:33:58.071" v="127" actId="2696"/>
        <pc:sldMkLst>
          <pc:docMk/>
          <pc:sldMk cId="1819446885" sldId="706"/>
        </pc:sldMkLst>
      </pc:sldChg>
      <pc:sldChg chg="add del">
        <pc:chgData name="Ivan Monich" userId="df37b809a6939972" providerId="LiveId" clId="{0A987853-6FDE-45F5-80F6-6B8B85816677}" dt="2019-05-09T10:33:58.077" v="128" actId="2696"/>
        <pc:sldMkLst>
          <pc:docMk/>
          <pc:sldMk cId="1783546341" sldId="707"/>
        </pc:sldMkLst>
      </pc:sldChg>
      <pc:sldChg chg="add del">
        <pc:chgData name="Ivan Monich" userId="df37b809a6939972" providerId="LiveId" clId="{0A987853-6FDE-45F5-80F6-6B8B85816677}" dt="2019-05-09T10:33:58.091" v="129" actId="2696"/>
        <pc:sldMkLst>
          <pc:docMk/>
          <pc:sldMk cId="3031876765" sldId="708"/>
        </pc:sldMkLst>
      </pc:sldChg>
      <pc:sldChg chg="add del">
        <pc:chgData name="Ivan Monich" userId="df37b809a6939972" providerId="LiveId" clId="{0A987853-6FDE-45F5-80F6-6B8B85816677}" dt="2019-05-09T10:33:58.096" v="130" actId="2696"/>
        <pc:sldMkLst>
          <pc:docMk/>
          <pc:sldMk cId="4287049815" sldId="709"/>
        </pc:sldMkLst>
      </pc:sldChg>
      <pc:sldChg chg="add del">
        <pc:chgData name="Ivan Monich" userId="df37b809a6939972" providerId="LiveId" clId="{0A987853-6FDE-45F5-80F6-6B8B85816677}" dt="2019-05-09T10:33:58.110" v="131" actId="2696"/>
        <pc:sldMkLst>
          <pc:docMk/>
          <pc:sldMk cId="1612804169" sldId="710"/>
        </pc:sldMkLst>
      </pc:sldChg>
      <pc:sldChg chg="add del">
        <pc:chgData name="Ivan Monich" userId="df37b809a6939972" providerId="LiveId" clId="{0A987853-6FDE-45F5-80F6-6B8B85816677}" dt="2019-05-09T10:33:58.126" v="132" actId="2696"/>
        <pc:sldMkLst>
          <pc:docMk/>
          <pc:sldMk cId="850485994" sldId="711"/>
        </pc:sldMkLst>
      </pc:sldChg>
      <pc:sldChg chg="add del">
        <pc:chgData name="Ivan Monich" userId="df37b809a6939972" providerId="LiveId" clId="{0A987853-6FDE-45F5-80F6-6B8B85816677}" dt="2019-05-09T10:33:58.140" v="133" actId="2696"/>
        <pc:sldMkLst>
          <pc:docMk/>
          <pc:sldMk cId="2641179751" sldId="712"/>
        </pc:sldMkLst>
      </pc:sldChg>
      <pc:sldChg chg="add del">
        <pc:chgData name="Ivan Monich" userId="df37b809a6939972" providerId="LiveId" clId="{0A987853-6FDE-45F5-80F6-6B8B85816677}" dt="2019-05-09T10:33:58.154" v="134" actId="2696"/>
        <pc:sldMkLst>
          <pc:docMk/>
          <pc:sldMk cId="2071451929" sldId="713"/>
        </pc:sldMkLst>
      </pc:sldChg>
      <pc:sldChg chg="add del">
        <pc:chgData name="Ivan Monich" userId="df37b809a6939972" providerId="LiveId" clId="{0A987853-6FDE-45F5-80F6-6B8B85816677}" dt="2019-05-09T10:33:58.166" v="135" actId="2696"/>
        <pc:sldMkLst>
          <pc:docMk/>
          <pc:sldMk cId="92439778" sldId="714"/>
        </pc:sldMkLst>
      </pc:sldChg>
      <pc:sldChg chg="add del">
        <pc:chgData name="Ivan Monich" userId="df37b809a6939972" providerId="LiveId" clId="{0A987853-6FDE-45F5-80F6-6B8B85816677}" dt="2019-05-09T10:33:58.177" v="136" actId="2696"/>
        <pc:sldMkLst>
          <pc:docMk/>
          <pc:sldMk cId="3481529236" sldId="715"/>
        </pc:sldMkLst>
      </pc:sldChg>
      <pc:sldChg chg="add del">
        <pc:chgData name="Ivan Monich" userId="df37b809a6939972" providerId="LiveId" clId="{0A987853-6FDE-45F5-80F6-6B8B85816677}" dt="2019-05-09T10:33:58.195" v="137" actId="2696"/>
        <pc:sldMkLst>
          <pc:docMk/>
          <pc:sldMk cId="3993223163" sldId="716"/>
        </pc:sldMkLst>
      </pc:sldChg>
      <pc:sldChg chg="add del">
        <pc:chgData name="Ivan Monich" userId="df37b809a6939972" providerId="LiveId" clId="{0A987853-6FDE-45F5-80F6-6B8B85816677}" dt="2019-05-09T10:33:58.203" v="138" actId="2696"/>
        <pc:sldMkLst>
          <pc:docMk/>
          <pc:sldMk cId="3939822832" sldId="717"/>
        </pc:sldMkLst>
      </pc:sldChg>
      <pc:sldChg chg="add del">
        <pc:chgData name="Ivan Monich" userId="df37b809a6939972" providerId="LiveId" clId="{0A987853-6FDE-45F5-80F6-6B8B85816677}" dt="2019-05-09T10:33:58.220" v="139" actId="2696"/>
        <pc:sldMkLst>
          <pc:docMk/>
          <pc:sldMk cId="2357897829" sldId="718"/>
        </pc:sldMkLst>
      </pc:sldChg>
      <pc:sldChg chg="add del">
        <pc:chgData name="Ivan Monich" userId="df37b809a6939972" providerId="LiveId" clId="{0A987853-6FDE-45F5-80F6-6B8B85816677}" dt="2019-05-09T10:33:58.226" v="140" actId="2696"/>
        <pc:sldMkLst>
          <pc:docMk/>
          <pc:sldMk cId="412822483" sldId="719"/>
        </pc:sldMkLst>
      </pc:sldChg>
      <pc:sldChg chg="add del ord">
        <pc:chgData name="Ivan Monich" userId="df37b809a6939972" providerId="LiveId" clId="{0A987853-6FDE-45F5-80F6-6B8B85816677}" dt="2019-05-09T10:35:28.460" v="173"/>
        <pc:sldMkLst>
          <pc:docMk/>
          <pc:sldMk cId="3262336929" sldId="751"/>
        </pc:sldMkLst>
      </pc:sldChg>
      <pc:sldChg chg="modSp add">
        <pc:chgData name="Ivan Monich" userId="df37b809a6939972" providerId="LiveId" clId="{0A987853-6FDE-45F5-80F6-6B8B85816677}" dt="2019-05-09T10:39:04.543" v="188" actId="207"/>
        <pc:sldMkLst>
          <pc:docMk/>
          <pc:sldMk cId="380144823" sldId="752"/>
        </pc:sldMkLst>
        <pc:spChg chg="mod">
          <ac:chgData name="Ivan Monich" userId="df37b809a6939972" providerId="LiveId" clId="{0A987853-6FDE-45F5-80F6-6B8B85816677}" dt="2019-05-09T10:39:04.543" v="188" actId="207"/>
          <ac:spMkLst>
            <pc:docMk/>
            <pc:sldMk cId="380144823" sldId="752"/>
            <ac:spMk id="2" creationId="{81ADB842-A632-4C5E-BDC6-1111E275F1A5}"/>
          </ac:spMkLst>
        </pc:spChg>
        <pc:spChg chg="mod">
          <ac:chgData name="Ivan Monich" userId="df37b809a6939972" providerId="LiveId" clId="{0A987853-6FDE-45F5-80F6-6B8B85816677}" dt="2019-05-09T10:39:00.641" v="187" actId="403"/>
          <ac:spMkLst>
            <pc:docMk/>
            <pc:sldMk cId="380144823" sldId="752"/>
            <ac:spMk id="3" creationId="{03C5F97D-3B73-43E5-8C8B-1713F6AC56DD}"/>
          </ac:spMkLst>
        </pc:spChg>
      </pc:sldChg>
      <pc:sldChg chg="modSp add">
        <pc:chgData name="Ivan Monich" userId="df37b809a6939972" providerId="LiveId" clId="{0A987853-6FDE-45F5-80F6-6B8B85816677}" dt="2019-05-09T10:39:16.202" v="190" actId="207"/>
        <pc:sldMkLst>
          <pc:docMk/>
          <pc:sldMk cId="1467122653" sldId="753"/>
        </pc:sldMkLst>
        <pc:spChg chg="mod">
          <ac:chgData name="Ivan Monich" userId="df37b809a6939972" providerId="LiveId" clId="{0A987853-6FDE-45F5-80F6-6B8B85816677}" dt="2019-05-09T10:39:16.202" v="190" actId="207"/>
          <ac:spMkLst>
            <pc:docMk/>
            <pc:sldMk cId="1467122653" sldId="753"/>
            <ac:spMk id="2" creationId="{81ADB842-A632-4C5E-BDC6-1111E275F1A5}"/>
          </ac:spMkLst>
        </pc:spChg>
      </pc:sldChg>
      <pc:sldChg chg="modSp add">
        <pc:chgData name="Ivan Monich" userId="df37b809a6939972" providerId="LiveId" clId="{0A987853-6FDE-45F5-80F6-6B8B85816677}" dt="2019-05-09T10:39:49.115" v="209" actId="12"/>
        <pc:sldMkLst>
          <pc:docMk/>
          <pc:sldMk cId="2539521620" sldId="754"/>
        </pc:sldMkLst>
        <pc:spChg chg="mod">
          <ac:chgData name="Ivan Monich" userId="df37b809a6939972" providerId="LiveId" clId="{0A987853-6FDE-45F5-80F6-6B8B85816677}" dt="2019-05-09T10:39:24.827" v="192" actId="207"/>
          <ac:spMkLst>
            <pc:docMk/>
            <pc:sldMk cId="2539521620" sldId="754"/>
            <ac:spMk id="2" creationId="{81ADB842-A632-4C5E-BDC6-1111E275F1A5}"/>
          </ac:spMkLst>
        </pc:spChg>
        <pc:spChg chg="mod">
          <ac:chgData name="Ivan Monich" userId="df37b809a6939972" providerId="LiveId" clId="{0A987853-6FDE-45F5-80F6-6B8B85816677}" dt="2019-05-09T10:39:49.115" v="209" actId="12"/>
          <ac:spMkLst>
            <pc:docMk/>
            <pc:sldMk cId="2539521620" sldId="754"/>
            <ac:spMk id="3" creationId="{03C5F97D-3B73-43E5-8C8B-1713F6AC56DD}"/>
          </ac:spMkLst>
        </pc:spChg>
      </pc:sldChg>
      <pc:sldChg chg="modSp add">
        <pc:chgData name="Ivan Monich" userId="df37b809a6939972" providerId="LiveId" clId="{0A987853-6FDE-45F5-80F6-6B8B85816677}" dt="2019-05-09T10:40:41.059" v="213" actId="207"/>
        <pc:sldMkLst>
          <pc:docMk/>
          <pc:sldMk cId="318503175" sldId="755"/>
        </pc:sldMkLst>
        <pc:spChg chg="mod">
          <ac:chgData name="Ivan Monich" userId="df37b809a6939972" providerId="LiveId" clId="{0A987853-6FDE-45F5-80F6-6B8B85816677}" dt="2019-05-09T10:40:41.059" v="213" actId="207"/>
          <ac:spMkLst>
            <pc:docMk/>
            <pc:sldMk cId="318503175" sldId="755"/>
            <ac:spMk id="2" creationId="{81ADB842-A632-4C5E-BDC6-1111E275F1A5}"/>
          </ac:spMkLst>
        </pc:spChg>
        <pc:spChg chg="mod">
          <ac:chgData name="Ivan Monich" userId="df37b809a6939972" providerId="LiveId" clId="{0A987853-6FDE-45F5-80F6-6B8B85816677}" dt="2019-05-09T10:40:30.803" v="211" actId="27636"/>
          <ac:spMkLst>
            <pc:docMk/>
            <pc:sldMk cId="318503175" sldId="755"/>
            <ac:spMk id="3" creationId="{03C5F97D-3B73-43E5-8C8B-1713F6AC56DD}"/>
          </ac:spMkLst>
        </pc:spChg>
      </pc:sldChg>
      <pc:sldChg chg="addSp delSp modSp add">
        <pc:chgData name="Ivan Monich" userId="df37b809a6939972" providerId="LiveId" clId="{0A987853-6FDE-45F5-80F6-6B8B85816677}" dt="2019-05-09T10:41:14.347" v="216" actId="207"/>
        <pc:sldMkLst>
          <pc:docMk/>
          <pc:sldMk cId="1057210333" sldId="756"/>
        </pc:sldMkLst>
        <pc:spChg chg="mod">
          <ac:chgData name="Ivan Monich" userId="df37b809a6939972" providerId="LiveId" clId="{0A987853-6FDE-45F5-80F6-6B8B85816677}" dt="2019-05-09T10:41:14.347" v="216" actId="207"/>
          <ac:spMkLst>
            <pc:docMk/>
            <pc:sldMk cId="1057210333" sldId="756"/>
            <ac:spMk id="2" creationId="{81ADB842-A632-4C5E-BDC6-1111E275F1A5}"/>
          </ac:spMkLst>
        </pc:spChg>
        <pc:spChg chg="del">
          <ac:chgData name="Ivan Monich" userId="df37b809a6939972" providerId="LiveId" clId="{0A987853-6FDE-45F5-80F6-6B8B85816677}" dt="2019-05-09T10:41:05.970" v="214"/>
          <ac:spMkLst>
            <pc:docMk/>
            <pc:sldMk cId="1057210333" sldId="756"/>
            <ac:spMk id="3" creationId="{03C5F97D-3B73-43E5-8C8B-1713F6AC56DD}"/>
          </ac:spMkLst>
        </pc:spChg>
        <pc:picChg chg="add mod">
          <ac:chgData name="Ivan Monich" userId="df37b809a6939972" providerId="LiveId" clId="{0A987853-6FDE-45F5-80F6-6B8B85816677}" dt="2019-05-09T10:41:05.970" v="214"/>
          <ac:picMkLst>
            <pc:docMk/>
            <pc:sldMk cId="1057210333" sldId="756"/>
            <ac:picMk id="4" creationId="{29AA18A4-F16E-4924-9766-A3C4A68C162F}"/>
          </ac:picMkLst>
        </pc:picChg>
      </pc:sldChg>
      <pc:sldChg chg="modSp add ord">
        <pc:chgData name="Ivan Monich" userId="df37b809a6939972" providerId="LiveId" clId="{0A987853-6FDE-45F5-80F6-6B8B85816677}" dt="2019-05-09T10:41:41.448" v="220"/>
        <pc:sldMkLst>
          <pc:docMk/>
          <pc:sldMk cId="3433996419" sldId="757"/>
        </pc:sldMkLst>
        <pc:spChg chg="mod">
          <ac:chgData name="Ivan Monich" userId="df37b809a6939972" providerId="LiveId" clId="{0A987853-6FDE-45F5-80F6-6B8B85816677}" dt="2019-05-09T10:41:28.107" v="219" actId="207"/>
          <ac:spMkLst>
            <pc:docMk/>
            <pc:sldMk cId="3433996419" sldId="757"/>
            <ac:spMk id="2" creationId="{81ADB842-A632-4C5E-BDC6-1111E275F1A5}"/>
          </ac:spMkLst>
        </pc:spChg>
        <pc:spChg chg="mod">
          <ac:chgData name="Ivan Monich" userId="df37b809a6939972" providerId="LiveId" clId="{0A987853-6FDE-45F5-80F6-6B8B85816677}" dt="2019-05-09T10:41:41.448" v="220"/>
          <ac:spMkLst>
            <pc:docMk/>
            <pc:sldMk cId="3433996419" sldId="757"/>
            <ac:spMk id="3" creationId="{03C5F97D-3B73-43E5-8C8B-1713F6AC56DD}"/>
          </ac:spMkLst>
        </pc:spChg>
      </pc:sldChg>
      <pc:sldChg chg="modSp add">
        <pc:chgData name="Ivan Monich" userId="df37b809a6939972" providerId="LiveId" clId="{0A987853-6FDE-45F5-80F6-6B8B85816677}" dt="2019-05-09T10:43:08.930" v="233"/>
        <pc:sldMkLst>
          <pc:docMk/>
          <pc:sldMk cId="3649028710" sldId="758"/>
        </pc:sldMkLst>
        <pc:spChg chg="mod">
          <ac:chgData name="Ivan Monich" userId="df37b809a6939972" providerId="LiveId" clId="{0A987853-6FDE-45F5-80F6-6B8B85816677}" dt="2019-05-09T10:42:34.544" v="222" actId="207"/>
          <ac:spMkLst>
            <pc:docMk/>
            <pc:sldMk cId="3649028710" sldId="758"/>
            <ac:spMk id="2" creationId="{81ADB842-A632-4C5E-BDC6-1111E275F1A5}"/>
          </ac:spMkLst>
        </pc:spChg>
        <pc:spChg chg="mod">
          <ac:chgData name="Ivan Monich" userId="df37b809a6939972" providerId="LiveId" clId="{0A987853-6FDE-45F5-80F6-6B8B85816677}" dt="2019-05-09T10:43:08.930" v="233"/>
          <ac:spMkLst>
            <pc:docMk/>
            <pc:sldMk cId="3649028710" sldId="758"/>
            <ac:spMk id="3" creationId="{03C5F97D-3B73-43E5-8C8B-1713F6AC56DD}"/>
          </ac:spMkLst>
        </pc:spChg>
      </pc:sldChg>
      <pc:sldChg chg="modSp add ord">
        <pc:chgData name="Ivan Monich" userId="df37b809a6939972" providerId="LiveId" clId="{0A987853-6FDE-45F5-80F6-6B8B85816677}" dt="2019-05-09T10:44:23.418" v="252" actId="113"/>
        <pc:sldMkLst>
          <pc:docMk/>
          <pc:sldMk cId="793361166" sldId="759"/>
        </pc:sldMkLst>
        <pc:spChg chg="mod">
          <ac:chgData name="Ivan Monich" userId="df37b809a6939972" providerId="LiveId" clId="{0A987853-6FDE-45F5-80F6-6B8B85816677}" dt="2019-05-09T10:43:44.622" v="237" actId="20577"/>
          <ac:spMkLst>
            <pc:docMk/>
            <pc:sldMk cId="793361166" sldId="759"/>
            <ac:spMk id="2" creationId="{81ADB842-A632-4C5E-BDC6-1111E275F1A5}"/>
          </ac:spMkLst>
        </pc:spChg>
        <pc:spChg chg="mod">
          <ac:chgData name="Ivan Monich" userId="df37b809a6939972" providerId="LiveId" clId="{0A987853-6FDE-45F5-80F6-6B8B85816677}" dt="2019-05-09T10:44:23.418" v="252" actId="113"/>
          <ac:spMkLst>
            <pc:docMk/>
            <pc:sldMk cId="793361166" sldId="759"/>
            <ac:spMk id="3" creationId="{03C5F97D-3B73-43E5-8C8B-1713F6AC56DD}"/>
          </ac:spMkLst>
        </pc:spChg>
      </pc:sldChg>
      <pc:sldChg chg="modSp add">
        <pc:chgData name="Ivan Monich" userId="df37b809a6939972" providerId="LiveId" clId="{0A987853-6FDE-45F5-80F6-6B8B85816677}" dt="2019-05-09T10:45:02.106" v="256" actId="113"/>
        <pc:sldMkLst>
          <pc:docMk/>
          <pc:sldMk cId="202765096" sldId="760"/>
        </pc:sldMkLst>
        <pc:spChg chg="mod">
          <ac:chgData name="Ivan Monich" userId="df37b809a6939972" providerId="LiveId" clId="{0A987853-6FDE-45F5-80F6-6B8B85816677}" dt="2019-05-09T10:44:56.449" v="255" actId="207"/>
          <ac:spMkLst>
            <pc:docMk/>
            <pc:sldMk cId="202765096" sldId="760"/>
            <ac:spMk id="2" creationId="{81ADB842-A632-4C5E-BDC6-1111E275F1A5}"/>
          </ac:spMkLst>
        </pc:spChg>
        <pc:spChg chg="mod">
          <ac:chgData name="Ivan Monich" userId="df37b809a6939972" providerId="LiveId" clId="{0A987853-6FDE-45F5-80F6-6B8B85816677}" dt="2019-05-09T10:45:02.106" v="256" actId="113"/>
          <ac:spMkLst>
            <pc:docMk/>
            <pc:sldMk cId="202765096" sldId="760"/>
            <ac:spMk id="3" creationId="{03C5F97D-3B73-43E5-8C8B-1713F6AC56DD}"/>
          </ac:spMkLst>
        </pc:spChg>
      </pc:sldChg>
      <pc:sldChg chg="modSp add">
        <pc:chgData name="Ivan Monich" userId="df37b809a6939972" providerId="LiveId" clId="{0A987853-6FDE-45F5-80F6-6B8B85816677}" dt="2019-05-09T10:45:24.620" v="260"/>
        <pc:sldMkLst>
          <pc:docMk/>
          <pc:sldMk cId="3431666912" sldId="761"/>
        </pc:sldMkLst>
        <pc:spChg chg="mod">
          <ac:chgData name="Ivan Monich" userId="df37b809a6939972" providerId="LiveId" clId="{0A987853-6FDE-45F5-80F6-6B8B85816677}" dt="2019-05-09T10:45:12.210" v="259" actId="20577"/>
          <ac:spMkLst>
            <pc:docMk/>
            <pc:sldMk cId="3431666912" sldId="761"/>
            <ac:spMk id="2" creationId="{81ADB842-A632-4C5E-BDC6-1111E275F1A5}"/>
          </ac:spMkLst>
        </pc:spChg>
        <pc:spChg chg="mod">
          <ac:chgData name="Ivan Monich" userId="df37b809a6939972" providerId="LiveId" clId="{0A987853-6FDE-45F5-80F6-6B8B85816677}" dt="2019-05-09T10:45:24.620" v="260"/>
          <ac:spMkLst>
            <pc:docMk/>
            <pc:sldMk cId="3431666912" sldId="761"/>
            <ac:spMk id="3" creationId="{03C5F97D-3B73-43E5-8C8B-1713F6AC56DD}"/>
          </ac:spMkLst>
        </pc:spChg>
      </pc:sldChg>
      <pc:sldChg chg="modSp add">
        <pc:chgData name="Ivan Monich" userId="df37b809a6939972" providerId="LiveId" clId="{0A987853-6FDE-45F5-80F6-6B8B85816677}" dt="2019-05-09T10:46:17.779" v="269" actId="20577"/>
        <pc:sldMkLst>
          <pc:docMk/>
          <pc:sldMk cId="204180968" sldId="762"/>
        </pc:sldMkLst>
        <pc:spChg chg="mod">
          <ac:chgData name="Ivan Monich" userId="df37b809a6939972" providerId="LiveId" clId="{0A987853-6FDE-45F5-80F6-6B8B85816677}" dt="2019-05-09T10:45:50.685" v="263" actId="113"/>
          <ac:spMkLst>
            <pc:docMk/>
            <pc:sldMk cId="204180968" sldId="762"/>
            <ac:spMk id="2" creationId="{81ADB842-A632-4C5E-BDC6-1111E275F1A5}"/>
          </ac:spMkLst>
        </pc:spChg>
        <pc:spChg chg="mod">
          <ac:chgData name="Ivan Monich" userId="df37b809a6939972" providerId="LiveId" clId="{0A987853-6FDE-45F5-80F6-6B8B85816677}" dt="2019-05-09T10:46:17.779" v="269" actId="20577"/>
          <ac:spMkLst>
            <pc:docMk/>
            <pc:sldMk cId="204180968" sldId="762"/>
            <ac:spMk id="3" creationId="{03C5F97D-3B73-43E5-8C8B-1713F6AC56DD}"/>
          </ac:spMkLst>
        </pc:spChg>
      </pc:sldChg>
      <pc:sldChg chg="modSp add">
        <pc:chgData name="Ivan Monich" userId="df37b809a6939972" providerId="LiveId" clId="{0A987853-6FDE-45F5-80F6-6B8B85816677}" dt="2019-05-09T10:47:03.408" v="275" actId="207"/>
        <pc:sldMkLst>
          <pc:docMk/>
          <pc:sldMk cId="3980009781" sldId="763"/>
        </pc:sldMkLst>
        <pc:spChg chg="mod">
          <ac:chgData name="Ivan Monich" userId="df37b809a6939972" providerId="LiveId" clId="{0A987853-6FDE-45F5-80F6-6B8B85816677}" dt="2019-05-09T10:47:03.408" v="275" actId="207"/>
          <ac:spMkLst>
            <pc:docMk/>
            <pc:sldMk cId="3980009781" sldId="763"/>
            <ac:spMk id="2" creationId="{81ADB842-A632-4C5E-BDC6-1111E275F1A5}"/>
          </ac:spMkLst>
        </pc:spChg>
        <pc:spChg chg="mod">
          <ac:chgData name="Ivan Monich" userId="df37b809a6939972" providerId="LiveId" clId="{0A987853-6FDE-45F5-80F6-6B8B85816677}" dt="2019-05-09T10:46:14.931" v="267" actId="20577"/>
          <ac:spMkLst>
            <pc:docMk/>
            <pc:sldMk cId="3980009781" sldId="763"/>
            <ac:spMk id="3" creationId="{03C5F97D-3B73-43E5-8C8B-1713F6AC56DD}"/>
          </ac:spMkLst>
        </pc:spChg>
      </pc:sldChg>
      <pc:sldChg chg="modSp add">
        <pc:chgData name="Ivan Monich" userId="df37b809a6939972" providerId="LiveId" clId="{0A987853-6FDE-45F5-80F6-6B8B85816677}" dt="2019-05-09T10:47:10.873" v="278" actId="207"/>
        <pc:sldMkLst>
          <pc:docMk/>
          <pc:sldMk cId="1009943715" sldId="764"/>
        </pc:sldMkLst>
        <pc:spChg chg="mod">
          <ac:chgData name="Ivan Monich" userId="df37b809a6939972" providerId="LiveId" clId="{0A987853-6FDE-45F5-80F6-6B8B85816677}" dt="2019-05-09T10:47:10.873" v="278" actId="207"/>
          <ac:spMkLst>
            <pc:docMk/>
            <pc:sldMk cId="1009943715" sldId="764"/>
            <ac:spMk id="2" creationId="{81ADB842-A632-4C5E-BDC6-1111E275F1A5}"/>
          </ac:spMkLst>
        </pc:spChg>
        <pc:spChg chg="mod">
          <ac:chgData name="Ivan Monich" userId="df37b809a6939972" providerId="LiveId" clId="{0A987853-6FDE-45F5-80F6-6B8B85816677}" dt="2019-05-09T10:47:06.969" v="276"/>
          <ac:spMkLst>
            <pc:docMk/>
            <pc:sldMk cId="1009943715" sldId="764"/>
            <ac:spMk id="3" creationId="{03C5F97D-3B73-43E5-8C8B-1713F6AC56DD}"/>
          </ac:spMkLst>
        </pc:spChg>
      </pc:sldChg>
      <pc:sldChg chg="modSp add">
        <pc:chgData name="Ivan Monich" userId="df37b809a6939972" providerId="LiveId" clId="{0A987853-6FDE-45F5-80F6-6B8B85816677}" dt="2019-05-09T10:47:18.064" v="280" actId="207"/>
        <pc:sldMkLst>
          <pc:docMk/>
          <pc:sldMk cId="1683493842" sldId="765"/>
        </pc:sldMkLst>
        <pc:spChg chg="mod">
          <ac:chgData name="Ivan Monich" userId="df37b809a6939972" providerId="LiveId" clId="{0A987853-6FDE-45F5-80F6-6B8B85816677}" dt="2019-05-09T10:47:18.064" v="280" actId="207"/>
          <ac:spMkLst>
            <pc:docMk/>
            <pc:sldMk cId="1683493842" sldId="765"/>
            <ac:spMk id="2" creationId="{81ADB842-A632-4C5E-BDC6-1111E275F1A5}"/>
          </ac:spMkLst>
        </pc:spChg>
        <pc:spChg chg="mod">
          <ac:chgData name="Ivan Monich" userId="df37b809a6939972" providerId="LiveId" clId="{0A987853-6FDE-45F5-80F6-6B8B85816677}" dt="2019-05-09T10:46:28.207" v="271"/>
          <ac:spMkLst>
            <pc:docMk/>
            <pc:sldMk cId="1683493842" sldId="765"/>
            <ac:spMk id="3" creationId="{03C5F97D-3B73-43E5-8C8B-1713F6AC56DD}"/>
          </ac:spMkLst>
        </pc:spChg>
      </pc:sldChg>
      <pc:sldChg chg="modSp add">
        <pc:chgData name="Ivan Monich" userId="df37b809a6939972" providerId="LiveId" clId="{0A987853-6FDE-45F5-80F6-6B8B85816677}" dt="2019-05-09T10:47:37.458" v="283" actId="20577"/>
        <pc:sldMkLst>
          <pc:docMk/>
          <pc:sldMk cId="2639608279" sldId="766"/>
        </pc:sldMkLst>
        <pc:spChg chg="mod">
          <ac:chgData name="Ivan Monich" userId="df37b809a6939972" providerId="LiveId" clId="{0A987853-6FDE-45F5-80F6-6B8B85816677}" dt="2019-05-09T10:46:57.203" v="273" actId="207"/>
          <ac:spMkLst>
            <pc:docMk/>
            <pc:sldMk cId="2639608279" sldId="766"/>
            <ac:spMk id="2" creationId="{81ADB842-A632-4C5E-BDC6-1111E275F1A5}"/>
          </ac:spMkLst>
        </pc:spChg>
        <pc:spChg chg="mod">
          <ac:chgData name="Ivan Monich" userId="df37b809a6939972" providerId="LiveId" clId="{0A987853-6FDE-45F5-80F6-6B8B85816677}" dt="2019-05-09T10:47:37.458" v="283" actId="20577"/>
          <ac:spMkLst>
            <pc:docMk/>
            <pc:sldMk cId="2639608279" sldId="766"/>
            <ac:spMk id="3" creationId="{03C5F97D-3B73-43E5-8C8B-1713F6AC56DD}"/>
          </ac:spMkLst>
        </pc:spChg>
      </pc:sldChg>
      <pc:sldChg chg="modSp add">
        <pc:chgData name="Ivan Monich" userId="df37b809a6939972" providerId="LiveId" clId="{0A987853-6FDE-45F5-80F6-6B8B85816677}" dt="2019-05-09T10:48:01.100" v="286"/>
        <pc:sldMkLst>
          <pc:docMk/>
          <pc:sldMk cId="3289520682" sldId="767"/>
        </pc:sldMkLst>
        <pc:spChg chg="mod">
          <ac:chgData name="Ivan Monich" userId="df37b809a6939972" providerId="LiveId" clId="{0A987853-6FDE-45F5-80F6-6B8B85816677}" dt="2019-05-09T10:47:50.127" v="285" actId="207"/>
          <ac:spMkLst>
            <pc:docMk/>
            <pc:sldMk cId="3289520682" sldId="767"/>
            <ac:spMk id="2" creationId="{81ADB842-A632-4C5E-BDC6-1111E275F1A5}"/>
          </ac:spMkLst>
        </pc:spChg>
        <pc:spChg chg="mod">
          <ac:chgData name="Ivan Monich" userId="df37b809a6939972" providerId="LiveId" clId="{0A987853-6FDE-45F5-80F6-6B8B85816677}" dt="2019-05-09T10:48:01.100" v="286"/>
          <ac:spMkLst>
            <pc:docMk/>
            <pc:sldMk cId="3289520682" sldId="767"/>
            <ac:spMk id="3" creationId="{03C5F97D-3B73-43E5-8C8B-1713F6AC56DD}"/>
          </ac:spMkLst>
        </pc:spChg>
      </pc:sldChg>
      <pc:sldChg chg="addSp add">
        <pc:chgData name="Ivan Monich" userId="df37b809a6939972" providerId="LiveId" clId="{0A987853-6FDE-45F5-80F6-6B8B85816677}" dt="2019-05-09T10:49:56.982" v="287"/>
        <pc:sldMkLst>
          <pc:docMk/>
          <pc:sldMk cId="1933143464" sldId="768"/>
        </pc:sldMkLst>
        <pc:picChg chg="add">
          <ac:chgData name="Ivan Monich" userId="df37b809a6939972" providerId="LiveId" clId="{0A987853-6FDE-45F5-80F6-6B8B85816677}" dt="2019-05-09T10:49:56.982" v="287"/>
          <ac:picMkLst>
            <pc:docMk/>
            <pc:sldMk cId="1933143464" sldId="768"/>
            <ac:picMk id="4" creationId="{4D2CFBC0-18FD-4A57-9C66-91C62D3C0283}"/>
          </ac:picMkLst>
        </pc:picChg>
      </pc:sldChg>
      <pc:sldChg chg="modSp add del">
        <pc:chgData name="Ivan Monich" userId="df37b809a6939972" providerId="LiveId" clId="{0A987853-6FDE-45F5-80F6-6B8B85816677}" dt="2019-05-09T10:52:33.006" v="290" actId="2696"/>
        <pc:sldMkLst>
          <pc:docMk/>
          <pc:sldMk cId="1853783416" sldId="769"/>
        </pc:sldMkLst>
        <pc:spChg chg="mod">
          <ac:chgData name="Ivan Monich" userId="df37b809a6939972" providerId="LiveId" clId="{0A987853-6FDE-45F5-80F6-6B8B85816677}" dt="2019-05-09T10:52:22.315" v="289" actId="207"/>
          <ac:spMkLst>
            <pc:docMk/>
            <pc:sldMk cId="1853783416" sldId="769"/>
            <ac:spMk id="2" creationId="{81ADB842-A632-4C5E-BDC6-1111E275F1A5}"/>
          </ac:spMkLst>
        </pc:spChg>
      </pc:sldChg>
      <pc:sldChg chg="modSp add">
        <pc:chgData name="Ivan Monich" userId="df37b809a6939972" providerId="LiveId" clId="{0A987853-6FDE-45F5-80F6-6B8B85816677}" dt="2019-05-09T10:53:28.163" v="330" actId="113"/>
        <pc:sldMkLst>
          <pc:docMk/>
          <pc:sldMk cId="3086204972" sldId="770"/>
        </pc:sldMkLst>
        <pc:spChg chg="mod">
          <ac:chgData name="Ivan Monich" userId="df37b809a6939972" providerId="LiveId" clId="{0A987853-6FDE-45F5-80F6-6B8B85816677}" dt="2019-05-09T10:52:54.508" v="292" actId="207"/>
          <ac:spMkLst>
            <pc:docMk/>
            <pc:sldMk cId="3086204972" sldId="770"/>
            <ac:spMk id="2" creationId="{81ADB842-A632-4C5E-BDC6-1111E275F1A5}"/>
          </ac:spMkLst>
        </pc:spChg>
        <pc:spChg chg="mod">
          <ac:chgData name="Ivan Monich" userId="df37b809a6939972" providerId="LiveId" clId="{0A987853-6FDE-45F5-80F6-6B8B85816677}" dt="2019-05-09T10:53:28.163" v="330" actId="113"/>
          <ac:spMkLst>
            <pc:docMk/>
            <pc:sldMk cId="3086204972" sldId="770"/>
            <ac:spMk id="3" creationId="{03C5F97D-3B73-43E5-8C8B-1713F6AC56DD}"/>
          </ac:spMkLst>
        </pc:spChg>
      </pc:sldChg>
      <pc:sldChg chg="modSp add">
        <pc:chgData name="Ivan Monich" userId="df37b809a6939972" providerId="LiveId" clId="{0A987853-6FDE-45F5-80F6-6B8B85816677}" dt="2019-05-09T10:53:56.669" v="343" actId="20577"/>
        <pc:sldMkLst>
          <pc:docMk/>
          <pc:sldMk cId="512068047" sldId="771"/>
        </pc:sldMkLst>
        <pc:spChg chg="mod">
          <ac:chgData name="Ivan Monich" userId="df37b809a6939972" providerId="LiveId" clId="{0A987853-6FDE-45F5-80F6-6B8B85816677}" dt="2019-05-09T10:53:56.669" v="343" actId="20577"/>
          <ac:spMkLst>
            <pc:docMk/>
            <pc:sldMk cId="512068047" sldId="771"/>
            <ac:spMk id="2" creationId="{81ADB842-A632-4C5E-BDC6-1111E275F1A5}"/>
          </ac:spMkLst>
        </pc:spChg>
        <pc:spChg chg="mod">
          <ac:chgData name="Ivan Monich" userId="df37b809a6939972" providerId="LiveId" clId="{0A987853-6FDE-45F5-80F6-6B8B85816677}" dt="2019-05-09T10:53:47.334" v="339" actId="6549"/>
          <ac:spMkLst>
            <pc:docMk/>
            <pc:sldMk cId="512068047" sldId="771"/>
            <ac:spMk id="3" creationId="{03C5F97D-3B73-43E5-8C8B-1713F6AC56DD}"/>
          </ac:spMkLst>
        </pc:spChg>
      </pc:sldChg>
      <pc:sldChg chg="addSp modSp add">
        <pc:chgData name="Ivan Monich" userId="df37b809a6939972" providerId="LiveId" clId="{0A987853-6FDE-45F5-80F6-6B8B85816677}" dt="2019-05-09T10:54:35.409" v="348"/>
        <pc:sldMkLst>
          <pc:docMk/>
          <pc:sldMk cId="1529839453" sldId="772"/>
        </pc:sldMkLst>
        <pc:spChg chg="mod">
          <ac:chgData name="Ivan Monich" userId="df37b809a6939972" providerId="LiveId" clId="{0A987853-6FDE-45F5-80F6-6B8B85816677}" dt="2019-05-09T10:54:19.003" v="347" actId="27636"/>
          <ac:spMkLst>
            <pc:docMk/>
            <pc:sldMk cId="1529839453" sldId="772"/>
            <ac:spMk id="3" creationId="{03C5F97D-3B73-43E5-8C8B-1713F6AC56DD}"/>
          </ac:spMkLst>
        </pc:spChg>
        <pc:picChg chg="add">
          <ac:chgData name="Ivan Monich" userId="df37b809a6939972" providerId="LiveId" clId="{0A987853-6FDE-45F5-80F6-6B8B85816677}" dt="2019-05-09T10:54:35.409" v="348"/>
          <ac:picMkLst>
            <pc:docMk/>
            <pc:sldMk cId="1529839453" sldId="772"/>
            <ac:picMk id="4" creationId="{DBC82DF2-283A-4AA3-8B01-43232D2C5A2B}"/>
          </ac:picMkLst>
        </pc:picChg>
      </pc:sldChg>
      <pc:sldChg chg="addSp add">
        <pc:chgData name="Ivan Monich" userId="df37b809a6939972" providerId="LiveId" clId="{0A987853-6FDE-45F5-80F6-6B8B85816677}" dt="2019-05-09T10:55:21.547" v="349"/>
        <pc:sldMkLst>
          <pc:docMk/>
          <pc:sldMk cId="1980500478" sldId="773"/>
        </pc:sldMkLst>
        <pc:picChg chg="add">
          <ac:chgData name="Ivan Monich" userId="df37b809a6939972" providerId="LiveId" clId="{0A987853-6FDE-45F5-80F6-6B8B85816677}" dt="2019-05-09T10:55:21.547" v="349"/>
          <ac:picMkLst>
            <pc:docMk/>
            <pc:sldMk cId="1980500478" sldId="773"/>
            <ac:picMk id="4" creationId="{BC475B93-65DE-4889-A5B5-5EE31D0F780E}"/>
          </ac:picMkLst>
        </pc:picChg>
      </pc:sldChg>
      <pc:sldChg chg="addSp modSp add">
        <pc:chgData name="Ivan Monich" userId="df37b809a6939972" providerId="LiveId" clId="{0A987853-6FDE-45F5-80F6-6B8B85816677}" dt="2019-05-09T10:57:11.979" v="409" actId="27636"/>
        <pc:sldMkLst>
          <pc:docMk/>
          <pc:sldMk cId="2220783687" sldId="774"/>
        </pc:sldMkLst>
        <pc:spChg chg="mod">
          <ac:chgData name="Ivan Monich" userId="df37b809a6939972" providerId="LiveId" clId="{0A987853-6FDE-45F5-80F6-6B8B85816677}" dt="2019-05-09T10:56:32.437" v="400" actId="27636"/>
          <ac:spMkLst>
            <pc:docMk/>
            <pc:sldMk cId="2220783687" sldId="774"/>
            <ac:spMk id="2" creationId="{81ADB842-A632-4C5E-BDC6-1111E275F1A5}"/>
          </ac:spMkLst>
        </pc:spChg>
        <pc:spChg chg="mod">
          <ac:chgData name="Ivan Monich" userId="df37b809a6939972" providerId="LiveId" clId="{0A987853-6FDE-45F5-80F6-6B8B85816677}" dt="2019-05-09T10:57:11.979" v="409" actId="27636"/>
          <ac:spMkLst>
            <pc:docMk/>
            <pc:sldMk cId="2220783687" sldId="774"/>
            <ac:spMk id="3" creationId="{03C5F97D-3B73-43E5-8C8B-1713F6AC56DD}"/>
          </ac:spMkLst>
        </pc:spChg>
        <pc:picChg chg="add mod">
          <ac:chgData name="Ivan Monich" userId="df37b809a6939972" providerId="LiveId" clId="{0A987853-6FDE-45F5-80F6-6B8B85816677}" dt="2019-05-09T10:56:05.996" v="351" actId="1076"/>
          <ac:picMkLst>
            <pc:docMk/>
            <pc:sldMk cId="2220783687" sldId="774"/>
            <ac:picMk id="4" creationId="{53DFE583-4B71-479A-8FF8-09A064437C18}"/>
          </ac:picMkLst>
        </pc:picChg>
      </pc:sldChg>
      <pc:sldChg chg="modSp add">
        <pc:chgData name="Ivan Monich" userId="df37b809a6939972" providerId="LiveId" clId="{0A987853-6FDE-45F5-80F6-6B8B85816677}" dt="2019-05-09T10:59:06.036" v="413" actId="27636"/>
        <pc:sldMkLst>
          <pc:docMk/>
          <pc:sldMk cId="2174162461" sldId="775"/>
        </pc:sldMkLst>
        <pc:spChg chg="mod">
          <ac:chgData name="Ivan Monich" userId="df37b809a6939972" providerId="LiveId" clId="{0A987853-6FDE-45F5-80F6-6B8B85816677}" dt="2019-05-09T10:58:55.889" v="411" actId="207"/>
          <ac:spMkLst>
            <pc:docMk/>
            <pc:sldMk cId="2174162461" sldId="775"/>
            <ac:spMk id="2" creationId="{81ADB842-A632-4C5E-BDC6-1111E275F1A5}"/>
          </ac:spMkLst>
        </pc:spChg>
        <pc:spChg chg="mod">
          <ac:chgData name="Ivan Monich" userId="df37b809a6939972" providerId="LiveId" clId="{0A987853-6FDE-45F5-80F6-6B8B85816677}" dt="2019-05-09T10:59:06.036" v="413" actId="27636"/>
          <ac:spMkLst>
            <pc:docMk/>
            <pc:sldMk cId="2174162461" sldId="775"/>
            <ac:spMk id="3" creationId="{03C5F97D-3B73-43E5-8C8B-1713F6AC56DD}"/>
          </ac:spMkLst>
        </pc:spChg>
      </pc:sldChg>
      <pc:sldChg chg="addSp add">
        <pc:chgData name="Ivan Monich" userId="df37b809a6939972" providerId="LiveId" clId="{0A987853-6FDE-45F5-80F6-6B8B85816677}" dt="2019-05-09T10:59:19.524" v="414"/>
        <pc:sldMkLst>
          <pc:docMk/>
          <pc:sldMk cId="3467264187" sldId="776"/>
        </pc:sldMkLst>
        <pc:picChg chg="add">
          <ac:chgData name="Ivan Monich" userId="df37b809a6939972" providerId="LiveId" clId="{0A987853-6FDE-45F5-80F6-6B8B85816677}" dt="2019-05-09T10:59:19.524" v="414"/>
          <ac:picMkLst>
            <pc:docMk/>
            <pc:sldMk cId="3467264187" sldId="776"/>
            <ac:picMk id="4" creationId="{5ED91D9C-6989-4079-B6E8-D343F53A59BC}"/>
          </ac:picMkLst>
        </pc:picChg>
      </pc:sldChg>
      <pc:sldChg chg="modSp add">
        <pc:chgData name="Ivan Monich" userId="df37b809a6939972" providerId="LiveId" clId="{0A987853-6FDE-45F5-80F6-6B8B85816677}" dt="2019-05-09T10:59:34.153" v="418" actId="27636"/>
        <pc:sldMkLst>
          <pc:docMk/>
          <pc:sldMk cId="3806769525" sldId="777"/>
        </pc:sldMkLst>
        <pc:spChg chg="mod">
          <ac:chgData name="Ivan Monich" userId="df37b809a6939972" providerId="LiveId" clId="{0A987853-6FDE-45F5-80F6-6B8B85816677}" dt="2019-05-09T10:59:27.148" v="416" actId="207"/>
          <ac:spMkLst>
            <pc:docMk/>
            <pc:sldMk cId="3806769525" sldId="777"/>
            <ac:spMk id="2" creationId="{81ADB842-A632-4C5E-BDC6-1111E275F1A5}"/>
          </ac:spMkLst>
        </pc:spChg>
        <pc:spChg chg="mod">
          <ac:chgData name="Ivan Monich" userId="df37b809a6939972" providerId="LiveId" clId="{0A987853-6FDE-45F5-80F6-6B8B85816677}" dt="2019-05-09T10:59:34.153" v="418" actId="27636"/>
          <ac:spMkLst>
            <pc:docMk/>
            <pc:sldMk cId="3806769525" sldId="777"/>
            <ac:spMk id="3" creationId="{03C5F97D-3B73-43E5-8C8B-1713F6AC56DD}"/>
          </ac:spMkLst>
        </pc:spChg>
      </pc:sldChg>
      <pc:sldChg chg="modSp add">
        <pc:chgData name="Ivan Monich" userId="df37b809a6939972" providerId="LiveId" clId="{0A987853-6FDE-45F5-80F6-6B8B85816677}" dt="2019-05-09T10:59:51.382" v="421"/>
        <pc:sldMkLst>
          <pc:docMk/>
          <pc:sldMk cId="3674627922" sldId="778"/>
        </pc:sldMkLst>
        <pc:spChg chg="mod">
          <ac:chgData name="Ivan Monich" userId="df37b809a6939972" providerId="LiveId" clId="{0A987853-6FDE-45F5-80F6-6B8B85816677}" dt="2019-05-09T10:59:41" v="420" actId="207"/>
          <ac:spMkLst>
            <pc:docMk/>
            <pc:sldMk cId="3674627922" sldId="778"/>
            <ac:spMk id="2" creationId="{81ADB842-A632-4C5E-BDC6-1111E275F1A5}"/>
          </ac:spMkLst>
        </pc:spChg>
        <pc:spChg chg="mod">
          <ac:chgData name="Ivan Monich" userId="df37b809a6939972" providerId="LiveId" clId="{0A987853-6FDE-45F5-80F6-6B8B85816677}" dt="2019-05-09T10:59:51.382" v="421"/>
          <ac:spMkLst>
            <pc:docMk/>
            <pc:sldMk cId="3674627922" sldId="778"/>
            <ac:spMk id="3" creationId="{03C5F97D-3B73-43E5-8C8B-1713F6AC56DD}"/>
          </ac:spMkLst>
        </pc:spChg>
      </pc:sldChg>
      <pc:sldChg chg="modSp add">
        <pc:chgData name="Ivan Monich" userId="df37b809a6939972" providerId="LiveId" clId="{0A987853-6FDE-45F5-80F6-6B8B85816677}" dt="2019-05-09T11:00:06.594" v="424"/>
        <pc:sldMkLst>
          <pc:docMk/>
          <pc:sldMk cId="2555977030" sldId="779"/>
        </pc:sldMkLst>
        <pc:spChg chg="mod">
          <ac:chgData name="Ivan Monich" userId="df37b809a6939972" providerId="LiveId" clId="{0A987853-6FDE-45F5-80F6-6B8B85816677}" dt="2019-05-09T10:59:57.897" v="423" actId="207"/>
          <ac:spMkLst>
            <pc:docMk/>
            <pc:sldMk cId="2555977030" sldId="779"/>
            <ac:spMk id="2" creationId="{81ADB842-A632-4C5E-BDC6-1111E275F1A5}"/>
          </ac:spMkLst>
        </pc:spChg>
        <pc:spChg chg="mod">
          <ac:chgData name="Ivan Monich" userId="df37b809a6939972" providerId="LiveId" clId="{0A987853-6FDE-45F5-80F6-6B8B85816677}" dt="2019-05-09T11:00:06.594" v="424"/>
          <ac:spMkLst>
            <pc:docMk/>
            <pc:sldMk cId="2555977030" sldId="779"/>
            <ac:spMk id="3" creationId="{03C5F97D-3B73-43E5-8C8B-1713F6AC56DD}"/>
          </ac:spMkLst>
        </pc:spChg>
      </pc:sldChg>
      <pc:sldChg chg="modSp add">
        <pc:chgData name="Ivan Monich" userId="df37b809a6939972" providerId="LiveId" clId="{0A987853-6FDE-45F5-80F6-6B8B85816677}" dt="2019-05-09T11:00:42.484" v="435"/>
        <pc:sldMkLst>
          <pc:docMk/>
          <pc:sldMk cId="3056011161" sldId="780"/>
        </pc:sldMkLst>
        <pc:spChg chg="mod">
          <ac:chgData name="Ivan Monich" userId="df37b809a6939972" providerId="LiveId" clId="{0A987853-6FDE-45F5-80F6-6B8B85816677}" dt="2019-05-09T11:00:41.547" v="434" actId="207"/>
          <ac:spMkLst>
            <pc:docMk/>
            <pc:sldMk cId="3056011161" sldId="780"/>
            <ac:spMk id="2" creationId="{81ADB842-A632-4C5E-BDC6-1111E275F1A5}"/>
          </ac:spMkLst>
        </pc:spChg>
        <pc:spChg chg="mod">
          <ac:chgData name="Ivan Monich" userId="df37b809a6939972" providerId="LiveId" clId="{0A987853-6FDE-45F5-80F6-6B8B85816677}" dt="2019-05-09T11:00:42.484" v="435"/>
          <ac:spMkLst>
            <pc:docMk/>
            <pc:sldMk cId="3056011161" sldId="780"/>
            <ac:spMk id="3" creationId="{03C5F97D-3B73-43E5-8C8B-1713F6AC56DD}"/>
          </ac:spMkLst>
        </pc:spChg>
      </pc:sldChg>
      <pc:sldChg chg="modSp add">
        <pc:chgData name="Ivan Monich" userId="df37b809a6939972" providerId="LiveId" clId="{0A987853-6FDE-45F5-80F6-6B8B85816677}" dt="2019-05-09T11:00:17.167" v="426" actId="27636"/>
        <pc:sldMkLst>
          <pc:docMk/>
          <pc:sldMk cId="3019810602" sldId="781"/>
        </pc:sldMkLst>
        <pc:spChg chg="mod">
          <ac:chgData name="Ivan Monich" userId="df37b809a6939972" providerId="LiveId" clId="{0A987853-6FDE-45F5-80F6-6B8B85816677}" dt="2019-05-09T11:00:17.167" v="426" actId="27636"/>
          <ac:spMkLst>
            <pc:docMk/>
            <pc:sldMk cId="3019810602" sldId="781"/>
            <ac:spMk id="3" creationId="{03C5F97D-3B73-43E5-8C8B-1713F6AC56DD}"/>
          </ac:spMkLst>
        </pc:spChg>
      </pc:sldChg>
      <pc:sldChg chg="modSp add">
        <pc:chgData name="Ivan Monich" userId="df37b809a6939972" providerId="LiveId" clId="{0A987853-6FDE-45F5-80F6-6B8B85816677}" dt="2019-05-09T11:00:46.685" v="440"/>
        <pc:sldMkLst>
          <pc:docMk/>
          <pc:sldMk cId="2122161539" sldId="782"/>
        </pc:sldMkLst>
        <pc:spChg chg="mod">
          <ac:chgData name="Ivan Monich" userId="df37b809a6939972" providerId="LiveId" clId="{0A987853-6FDE-45F5-80F6-6B8B85816677}" dt="2019-05-09T11:00:45.902" v="439"/>
          <ac:spMkLst>
            <pc:docMk/>
            <pc:sldMk cId="2122161539" sldId="782"/>
            <ac:spMk id="2" creationId="{81ADB842-A632-4C5E-BDC6-1111E275F1A5}"/>
          </ac:spMkLst>
        </pc:spChg>
        <pc:spChg chg="mod">
          <ac:chgData name="Ivan Monich" userId="df37b809a6939972" providerId="LiveId" clId="{0A987853-6FDE-45F5-80F6-6B8B85816677}" dt="2019-05-09T11:00:46.685" v="440"/>
          <ac:spMkLst>
            <pc:docMk/>
            <pc:sldMk cId="2122161539" sldId="782"/>
            <ac:spMk id="3" creationId="{03C5F97D-3B73-43E5-8C8B-1713F6AC56DD}"/>
          </ac:spMkLst>
        </pc:spChg>
      </pc:sldChg>
      <pc:sldChg chg="modSp add">
        <pc:chgData name="Ivan Monich" userId="df37b809a6939972" providerId="LiveId" clId="{0A987853-6FDE-45F5-80F6-6B8B85816677}" dt="2019-05-09T11:01:06.062" v="446" actId="27636"/>
        <pc:sldMkLst>
          <pc:docMk/>
          <pc:sldMk cId="1888291914" sldId="783"/>
        </pc:sldMkLst>
        <pc:spChg chg="mod">
          <ac:chgData name="Ivan Monich" userId="df37b809a6939972" providerId="LiveId" clId="{0A987853-6FDE-45F5-80F6-6B8B85816677}" dt="2019-05-09T11:01:06.062" v="446" actId="27636"/>
          <ac:spMkLst>
            <pc:docMk/>
            <pc:sldMk cId="1888291914" sldId="783"/>
            <ac:spMk id="3" creationId="{03C5F97D-3B73-43E5-8C8B-1713F6AC56DD}"/>
          </ac:spMkLst>
        </pc:spChg>
      </pc:sldChg>
      <pc:sldChg chg="modSp add">
        <pc:chgData name="Ivan Monich" userId="df37b809a6939972" providerId="LiveId" clId="{0A987853-6FDE-45F5-80F6-6B8B85816677}" dt="2019-05-09T11:01:19.171" v="462" actId="27636"/>
        <pc:sldMkLst>
          <pc:docMk/>
          <pc:sldMk cId="3744425590" sldId="784"/>
        </pc:sldMkLst>
        <pc:spChg chg="mod">
          <ac:chgData name="Ivan Monich" userId="df37b809a6939972" providerId="LiveId" clId="{0A987853-6FDE-45F5-80F6-6B8B85816677}" dt="2019-05-09T11:01:19.171" v="462" actId="27636"/>
          <ac:spMkLst>
            <pc:docMk/>
            <pc:sldMk cId="3744425590" sldId="784"/>
            <ac:spMk id="3" creationId="{03C5F97D-3B73-43E5-8C8B-1713F6AC56DD}"/>
          </ac:spMkLst>
        </pc:spChg>
      </pc:sldChg>
      <pc:sldChg chg="addSp modSp add">
        <pc:chgData name="Ivan Monich" userId="df37b809a6939972" providerId="LiveId" clId="{0A987853-6FDE-45F5-80F6-6B8B85816677}" dt="2019-05-09T11:01:56.910" v="476" actId="1076"/>
        <pc:sldMkLst>
          <pc:docMk/>
          <pc:sldMk cId="1391800666" sldId="785"/>
        </pc:sldMkLst>
        <pc:spChg chg="mod">
          <ac:chgData name="Ivan Monich" userId="df37b809a6939972" providerId="LiveId" clId="{0A987853-6FDE-45F5-80F6-6B8B85816677}" dt="2019-05-09T11:01:51.098" v="473" actId="1076"/>
          <ac:spMkLst>
            <pc:docMk/>
            <pc:sldMk cId="1391800666" sldId="785"/>
            <ac:spMk id="2" creationId="{81ADB842-A632-4C5E-BDC6-1111E275F1A5}"/>
          </ac:spMkLst>
        </pc:spChg>
        <pc:picChg chg="add mod">
          <ac:chgData name="Ivan Monich" userId="df37b809a6939972" providerId="LiveId" clId="{0A987853-6FDE-45F5-80F6-6B8B85816677}" dt="2019-05-09T11:01:56.910" v="476" actId="1076"/>
          <ac:picMkLst>
            <pc:docMk/>
            <pc:sldMk cId="1391800666" sldId="785"/>
            <ac:picMk id="4" creationId="{36E49BDB-A42E-447F-A1D1-B51E79B7F7A1}"/>
          </ac:picMkLst>
        </pc:picChg>
      </pc:sldChg>
      <pc:sldChg chg="addSp modSp add">
        <pc:chgData name="Ivan Monich" userId="df37b809a6939972" providerId="LiveId" clId="{0A987853-6FDE-45F5-80F6-6B8B85816677}" dt="2019-05-09T11:02:21.006" v="479" actId="207"/>
        <pc:sldMkLst>
          <pc:docMk/>
          <pc:sldMk cId="4049284847" sldId="786"/>
        </pc:sldMkLst>
        <pc:spChg chg="mod">
          <ac:chgData name="Ivan Monich" userId="df37b809a6939972" providerId="LiveId" clId="{0A987853-6FDE-45F5-80F6-6B8B85816677}" dt="2019-05-09T11:02:21.006" v="479" actId="207"/>
          <ac:spMkLst>
            <pc:docMk/>
            <pc:sldMk cId="4049284847" sldId="786"/>
            <ac:spMk id="2" creationId="{81ADB842-A632-4C5E-BDC6-1111E275F1A5}"/>
          </ac:spMkLst>
        </pc:spChg>
        <pc:picChg chg="add">
          <ac:chgData name="Ivan Monich" userId="df37b809a6939972" providerId="LiveId" clId="{0A987853-6FDE-45F5-80F6-6B8B85816677}" dt="2019-05-09T11:02:15.336" v="477"/>
          <ac:picMkLst>
            <pc:docMk/>
            <pc:sldMk cId="4049284847" sldId="786"/>
            <ac:picMk id="4" creationId="{E6789174-835A-4304-BFB1-81F198B16A34}"/>
          </ac:picMkLst>
        </pc:picChg>
      </pc:sldChg>
      <pc:sldChg chg="modSp add">
        <pc:chgData name="Ivan Monich" userId="df37b809a6939972" providerId="LiveId" clId="{0A987853-6FDE-45F5-80F6-6B8B85816677}" dt="2019-05-09T11:03:02.586" v="490" actId="207"/>
        <pc:sldMkLst>
          <pc:docMk/>
          <pc:sldMk cId="2688595059" sldId="787"/>
        </pc:sldMkLst>
        <pc:spChg chg="mod">
          <ac:chgData name="Ivan Monich" userId="df37b809a6939972" providerId="LiveId" clId="{0A987853-6FDE-45F5-80F6-6B8B85816677}" dt="2019-05-09T11:03:02.586" v="490" actId="207"/>
          <ac:spMkLst>
            <pc:docMk/>
            <pc:sldMk cId="2688595059" sldId="787"/>
            <ac:spMk id="2" creationId="{81ADB842-A632-4C5E-BDC6-1111E275F1A5}"/>
          </ac:spMkLst>
        </pc:spChg>
      </pc:sldChg>
      <pc:sldChg chg="add del">
        <pc:chgData name="Ivan Monich" userId="df37b809a6939972" providerId="LiveId" clId="{0A987853-6FDE-45F5-80F6-6B8B85816677}" dt="2019-05-09T11:03:05.505" v="491" actId="2696"/>
        <pc:sldMkLst>
          <pc:docMk/>
          <pc:sldMk cId="2580859129" sldId="788"/>
        </pc:sldMkLst>
      </pc:sldChg>
      <pc:sldChg chg="add del">
        <pc:chgData name="Ivan Monich" userId="df37b809a6939972" providerId="LiveId" clId="{0A987853-6FDE-45F5-80F6-6B8B85816677}" dt="2019-05-09T11:03:05.511" v="492" actId="2696"/>
        <pc:sldMkLst>
          <pc:docMk/>
          <pc:sldMk cId="3305250446" sldId="789"/>
        </pc:sldMkLst>
      </pc:sldChg>
      <pc:sldChg chg="add del">
        <pc:chgData name="Ivan Monich" userId="df37b809a6939972" providerId="LiveId" clId="{0A987853-6FDE-45F5-80F6-6B8B85816677}" dt="2019-05-09T11:03:05.516" v="493" actId="2696"/>
        <pc:sldMkLst>
          <pc:docMk/>
          <pc:sldMk cId="3752506855" sldId="790"/>
        </pc:sldMkLst>
      </pc:sldChg>
      <pc:sldChg chg="add del">
        <pc:chgData name="Ivan Monich" userId="df37b809a6939972" providerId="LiveId" clId="{0A987853-6FDE-45F5-80F6-6B8B85816677}" dt="2019-05-09T11:03:05.521" v="494" actId="2696"/>
        <pc:sldMkLst>
          <pc:docMk/>
          <pc:sldMk cId="593723161" sldId="791"/>
        </pc:sldMkLst>
      </pc:sldChg>
      <pc:sldChg chg="add del">
        <pc:chgData name="Ivan Monich" userId="df37b809a6939972" providerId="LiveId" clId="{0A987853-6FDE-45F5-80F6-6B8B85816677}" dt="2019-05-09T11:03:05.526" v="495" actId="2696"/>
        <pc:sldMkLst>
          <pc:docMk/>
          <pc:sldMk cId="310444007" sldId="792"/>
        </pc:sldMkLst>
      </pc:sldChg>
      <pc:sldChg chg="add del">
        <pc:chgData name="Ivan Monich" userId="df37b809a6939972" providerId="LiveId" clId="{0A987853-6FDE-45F5-80F6-6B8B85816677}" dt="2019-05-09T11:03:05.533" v="496" actId="2696"/>
        <pc:sldMkLst>
          <pc:docMk/>
          <pc:sldMk cId="1303468885" sldId="793"/>
        </pc:sldMkLst>
      </pc:sldChg>
      <pc:sldChg chg="add del">
        <pc:chgData name="Ivan Monich" userId="df37b809a6939972" providerId="LiveId" clId="{0A987853-6FDE-45F5-80F6-6B8B85816677}" dt="2019-05-09T11:03:05.539" v="497" actId="2696"/>
        <pc:sldMkLst>
          <pc:docMk/>
          <pc:sldMk cId="1323955323" sldId="794"/>
        </pc:sldMkLst>
      </pc:sldChg>
      <pc:sldChg chg="add del">
        <pc:chgData name="Ivan Monich" userId="df37b809a6939972" providerId="LiveId" clId="{0A987853-6FDE-45F5-80F6-6B8B85816677}" dt="2019-05-09T11:03:05.543" v="498" actId="2696"/>
        <pc:sldMkLst>
          <pc:docMk/>
          <pc:sldMk cId="1513017488" sldId="795"/>
        </pc:sldMkLst>
      </pc:sldChg>
      <pc:sldChg chg="add del">
        <pc:chgData name="Ivan Monich" userId="df37b809a6939972" providerId="LiveId" clId="{0A987853-6FDE-45F5-80F6-6B8B85816677}" dt="2019-05-09T11:03:05.551" v="499" actId="2696"/>
        <pc:sldMkLst>
          <pc:docMk/>
          <pc:sldMk cId="3276248449" sldId="796"/>
        </pc:sldMkLst>
      </pc:sldChg>
      <pc:sldChg chg="add del">
        <pc:chgData name="Ivan Monich" userId="df37b809a6939972" providerId="LiveId" clId="{0A987853-6FDE-45F5-80F6-6B8B85816677}" dt="2019-05-09T11:03:05.556" v="500" actId="2696"/>
        <pc:sldMkLst>
          <pc:docMk/>
          <pc:sldMk cId="343993445" sldId="797"/>
        </pc:sldMkLst>
      </pc:sldChg>
    </pc:docChg>
  </pc:docChgLst>
  <pc:docChgLst>
    <pc:chgData name="Ivan Monich" userId="df37b809a6939972" providerId="LiveId" clId="{64AA63C7-EB7A-4F35-81D7-057A1E8B9BD2}"/>
    <pc:docChg chg="custSel addSld delSld modSld sldOrd">
      <pc:chgData name="Ivan Monich" userId="df37b809a6939972" providerId="LiveId" clId="{64AA63C7-EB7A-4F35-81D7-057A1E8B9BD2}" dt="2019-05-07T09:42:28.654" v="445" actId="2696"/>
      <pc:docMkLst>
        <pc:docMk/>
      </pc:docMkLst>
      <pc:sldChg chg="modSp">
        <pc:chgData name="Ivan Monich" userId="df37b809a6939972" providerId="LiveId" clId="{64AA63C7-EB7A-4F35-81D7-057A1E8B9BD2}" dt="2019-04-27T09:30:21.081" v="101" actId="20577"/>
        <pc:sldMkLst>
          <pc:docMk/>
          <pc:sldMk cId="1130955895" sldId="672"/>
        </pc:sldMkLst>
        <pc:spChg chg="mod">
          <ac:chgData name="Ivan Monich" userId="df37b809a6939972" providerId="LiveId" clId="{64AA63C7-EB7A-4F35-81D7-057A1E8B9BD2}" dt="2019-04-27T09:30:21.081" v="101" actId="20577"/>
          <ac:spMkLst>
            <pc:docMk/>
            <pc:sldMk cId="1130955895" sldId="672"/>
            <ac:spMk id="2" creationId="{81ADB842-A632-4C5E-BDC6-1111E275F1A5}"/>
          </ac:spMkLst>
        </pc:spChg>
        <pc:spChg chg="mod">
          <ac:chgData name="Ivan Monich" userId="df37b809a6939972" providerId="LiveId" clId="{64AA63C7-EB7A-4F35-81D7-057A1E8B9BD2}" dt="2019-04-27T09:26:02.807" v="53" actId="113"/>
          <ac:spMkLst>
            <pc:docMk/>
            <pc:sldMk cId="1130955895" sldId="672"/>
            <ac:spMk id="3" creationId="{03C5F97D-3B73-43E5-8C8B-1713F6AC56DD}"/>
          </ac:spMkLst>
        </pc:spChg>
      </pc:sldChg>
      <pc:sldChg chg="add ord">
        <pc:chgData name="Ivan Monich" userId="df37b809a6939972" providerId="LiveId" clId="{64AA63C7-EB7A-4F35-81D7-057A1E8B9BD2}" dt="2019-05-07T09:42:25.861" v="414"/>
        <pc:sldMkLst>
          <pc:docMk/>
          <pc:sldMk cId="3262336929" sldId="751"/>
        </pc:sldMkLst>
      </pc:sldChg>
    </pc:docChg>
  </pc:docChgLst>
  <pc:docChgLst>
    <pc:chgData name="Ivan Monich" userId="df37b809a6939972" providerId="LiveId" clId="{D9EA3EA7-FCAC-41B4-9A37-66BE32B7EED9}"/>
    <pc:docChg chg="undo custSel mod addSld delSld modSld sldOrd">
      <pc:chgData name="Ivan Monich" userId="df37b809a6939972" providerId="LiveId" clId="{D9EA3EA7-FCAC-41B4-9A37-66BE32B7EED9}" dt="2019-03-06T13:37:33.242" v="676" actId="113"/>
      <pc:docMkLst>
        <pc:docMk/>
      </pc:docMkLst>
      <pc:sldChg chg="addSp delSp modSp">
        <pc:chgData name="Ivan Monich" userId="df37b809a6939972" providerId="LiveId" clId="{D9EA3EA7-FCAC-41B4-9A37-66BE32B7EED9}" dt="2019-03-06T13:23:47.167" v="556" actId="207"/>
        <pc:sldMkLst>
          <pc:docMk/>
          <pc:sldMk cId="2402356222" sldId="289"/>
        </pc:sldMkLst>
        <pc:spChg chg="mod">
          <ac:chgData name="Ivan Monich" userId="df37b809a6939972" providerId="LiveId" clId="{D9EA3EA7-FCAC-41B4-9A37-66BE32B7EED9}" dt="2019-03-06T13:04:54.528" v="228" actId="403"/>
          <ac:spMkLst>
            <pc:docMk/>
            <pc:sldMk cId="2402356222" sldId="289"/>
            <ac:spMk id="2" creationId="{E73250BF-D3C0-42F7-AAD9-A2C3C6951CC5}"/>
          </ac:spMkLst>
        </pc:spChg>
        <pc:spChg chg="mod">
          <ac:chgData name="Ivan Monich" userId="df37b809a6939972" providerId="LiveId" clId="{D9EA3EA7-FCAC-41B4-9A37-66BE32B7EED9}" dt="2019-03-06T13:23:47.167" v="556" actId="207"/>
          <ac:spMkLst>
            <pc:docMk/>
            <pc:sldMk cId="2402356222" sldId="289"/>
            <ac:spMk id="3" creationId="{EE470CD2-23E8-4777-8E2C-5B966DD1F3B5}"/>
          </ac:spMkLst>
        </pc:spChg>
        <pc:graphicFrameChg chg="add del mod">
          <ac:chgData name="Ivan Monich" userId="df37b809a6939972" providerId="LiveId" clId="{D9EA3EA7-FCAC-41B4-9A37-66BE32B7EED9}" dt="2019-03-06T13:00:09.934" v="127" actId="1032"/>
          <ac:graphicFrameMkLst>
            <pc:docMk/>
            <pc:sldMk cId="2402356222" sldId="289"/>
            <ac:graphicFrameMk id="4" creationId="{135157A8-02F3-4C88-98DF-099203072C6F}"/>
          </ac:graphicFrameMkLst>
        </pc:graphicFrameChg>
        <pc:picChg chg="add del">
          <ac:chgData name="Ivan Monich" userId="df37b809a6939972" providerId="LiveId" clId="{D9EA3EA7-FCAC-41B4-9A37-66BE32B7EED9}" dt="2019-03-06T12:57:22.829" v="32" actId="478"/>
          <ac:picMkLst>
            <pc:docMk/>
            <pc:sldMk cId="2402356222" sldId="289"/>
            <ac:picMk id="5" creationId="{9BB6FF26-E7D0-485D-807D-65507E992755}"/>
          </ac:picMkLst>
        </pc:picChg>
        <pc:picChg chg="del">
          <ac:chgData name="Ivan Monich" userId="df37b809a6939972" providerId="LiveId" clId="{D9EA3EA7-FCAC-41B4-9A37-66BE32B7EED9}" dt="2019-03-06T12:57:27.485" v="33" actId="478"/>
          <ac:picMkLst>
            <pc:docMk/>
            <pc:sldMk cId="2402356222" sldId="289"/>
            <ac:picMk id="1026" creationId="{B462B33C-31CC-472D-A1BC-DE73537CB786}"/>
          </ac:picMkLst>
        </pc:picChg>
      </pc:sldChg>
    </pc:docChg>
  </pc:docChgLst>
  <pc:docChgLst>
    <pc:chgData name="Ivan Monich" userId="df37b809a6939972" providerId="LiveId" clId="{638B953E-F69C-4DB4-B903-6989596C53BB}"/>
    <pc:docChg chg="undo custSel addSld delSld modSld">
      <pc:chgData name="Ivan Monich" userId="df37b809a6939972" providerId="LiveId" clId="{638B953E-F69C-4DB4-B903-6989596C53BB}" dt="2019-04-18T16:36:49.412" v="586" actId="207"/>
      <pc:docMkLst>
        <pc:docMk/>
      </pc:docMkLst>
      <pc:sldChg chg="modSp add">
        <pc:chgData name="Ivan Monich" userId="df37b809a6939972" providerId="LiveId" clId="{638B953E-F69C-4DB4-B903-6989596C53BB}" dt="2019-04-18T16:18:59.235" v="352" actId="113"/>
        <pc:sldMkLst>
          <pc:docMk/>
          <pc:sldMk cId="1130955895" sldId="672"/>
        </pc:sldMkLst>
        <pc:spChg chg="mod">
          <ac:chgData name="Ivan Monich" userId="df37b809a6939972" providerId="LiveId" clId="{638B953E-F69C-4DB4-B903-6989596C53BB}" dt="2019-04-18T16:18:44.075" v="350" actId="207"/>
          <ac:spMkLst>
            <pc:docMk/>
            <pc:sldMk cId="1130955895" sldId="672"/>
            <ac:spMk id="2" creationId="{81ADB842-A632-4C5E-BDC6-1111E275F1A5}"/>
          </ac:spMkLst>
        </pc:spChg>
        <pc:spChg chg="mod">
          <ac:chgData name="Ivan Monich" userId="df37b809a6939972" providerId="LiveId" clId="{638B953E-F69C-4DB4-B903-6989596C53BB}" dt="2019-04-18T16:18:59.235" v="352" actId="113"/>
          <ac:spMkLst>
            <pc:docMk/>
            <pc:sldMk cId="1130955895" sldId="672"/>
            <ac:spMk id="3" creationId="{03C5F97D-3B73-43E5-8C8B-1713F6AC56D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7B68DC-F8F2-4092-A09E-31CF67ECD9B1}" type="doc">
      <dgm:prSet loTypeId="urn:microsoft.com/office/officeart/2005/8/layout/pyramid3" loCatId="pyramid" qsTypeId="urn:microsoft.com/office/officeart/2005/8/quickstyle/simple1" qsCatId="simple" csTypeId="urn:microsoft.com/office/officeart/2005/8/colors/accent1_2" csCatId="accent1" phldr="1"/>
      <dgm:spPr/>
    </dgm:pt>
    <dgm:pt modelId="{B22D2374-1B37-43AF-98D8-6E24DA2F2319}">
      <dgm:prSet phldrT="[Text]"/>
      <dgm:spPr/>
      <dgm:t>
        <a:bodyPr/>
        <a:lstStyle/>
        <a:p>
          <a:r>
            <a:rPr lang="en-GB" dirty="0"/>
            <a:t>5Ws+1H </a:t>
          </a:r>
        </a:p>
        <a:p>
          <a:r>
            <a:rPr lang="en-GB" dirty="0"/>
            <a:t>5Ws: What? When? Where? Who? Why?</a:t>
          </a:r>
        </a:p>
        <a:p>
          <a:r>
            <a:rPr lang="en-GB" dirty="0"/>
            <a:t> 1H: How</a:t>
          </a:r>
          <a:endParaRPr lang="en-US" dirty="0"/>
        </a:p>
      </dgm:t>
    </dgm:pt>
    <dgm:pt modelId="{05B4C437-E0F6-45BD-A3FC-FC41CAEE97A3}" type="parTrans" cxnId="{08AB1E74-9C74-4365-AD68-41A96DA8A177}">
      <dgm:prSet/>
      <dgm:spPr/>
      <dgm:t>
        <a:bodyPr/>
        <a:lstStyle/>
        <a:p>
          <a:endParaRPr lang="en-US"/>
        </a:p>
      </dgm:t>
    </dgm:pt>
    <dgm:pt modelId="{6A1E88B5-622C-49C3-8DA8-78C05554FB64}" type="sibTrans" cxnId="{08AB1E74-9C74-4365-AD68-41A96DA8A177}">
      <dgm:prSet/>
      <dgm:spPr/>
      <dgm:t>
        <a:bodyPr/>
        <a:lstStyle/>
        <a:p>
          <a:endParaRPr lang="en-US"/>
        </a:p>
      </dgm:t>
    </dgm:pt>
    <dgm:pt modelId="{6F32FBE2-81B6-425B-B319-8522D1ED350A}">
      <dgm:prSet phldrT="[Text]"/>
      <dgm:spPr/>
      <dgm:t>
        <a:bodyPr/>
        <a:lstStyle/>
        <a:p>
          <a:r>
            <a:rPr lang="en-GB" dirty="0"/>
            <a:t>Details</a:t>
          </a:r>
        </a:p>
        <a:p>
          <a:r>
            <a:rPr lang="en-GB" dirty="0"/>
            <a:t>‘’Quote’’</a:t>
          </a:r>
          <a:br>
            <a:rPr lang="en-GB" dirty="0"/>
          </a:br>
          <a:r>
            <a:rPr lang="en-GB" dirty="0"/>
            <a:t>cite someone</a:t>
          </a:r>
          <a:endParaRPr lang="en-US" dirty="0"/>
        </a:p>
      </dgm:t>
    </dgm:pt>
    <dgm:pt modelId="{74DE186C-F491-493F-92F7-F5AF1D467EBD}" type="parTrans" cxnId="{82C9AA4B-0DDB-4A94-8B1C-1F0E4B40C3F6}">
      <dgm:prSet/>
      <dgm:spPr/>
      <dgm:t>
        <a:bodyPr/>
        <a:lstStyle/>
        <a:p>
          <a:endParaRPr lang="en-US"/>
        </a:p>
      </dgm:t>
    </dgm:pt>
    <dgm:pt modelId="{2216F7C9-CE21-4264-B7EC-A3529D955903}" type="sibTrans" cxnId="{82C9AA4B-0DDB-4A94-8B1C-1F0E4B40C3F6}">
      <dgm:prSet/>
      <dgm:spPr/>
      <dgm:t>
        <a:bodyPr/>
        <a:lstStyle/>
        <a:p>
          <a:endParaRPr lang="en-US"/>
        </a:p>
      </dgm:t>
    </dgm:pt>
    <dgm:pt modelId="{A9BE9230-A40C-49D3-AA23-D2029C57866B}">
      <dgm:prSet phldrT="[Text]"/>
      <dgm:spPr/>
      <dgm:t>
        <a:bodyPr/>
        <a:lstStyle/>
        <a:p>
          <a:r>
            <a:rPr lang="en-GB" dirty="0"/>
            <a:t>Background</a:t>
          </a:r>
          <a:endParaRPr lang="en-US" dirty="0"/>
        </a:p>
      </dgm:t>
    </dgm:pt>
    <dgm:pt modelId="{0F9B7C81-EA9E-44B0-BC0B-5B2C724F71F7}" type="parTrans" cxnId="{32FEA9AA-02E4-42DB-B58C-A456FD0F8447}">
      <dgm:prSet/>
      <dgm:spPr/>
      <dgm:t>
        <a:bodyPr/>
        <a:lstStyle/>
        <a:p>
          <a:endParaRPr lang="en-US"/>
        </a:p>
      </dgm:t>
    </dgm:pt>
    <dgm:pt modelId="{7E674A37-164E-4923-B9BE-9BCBC2A58862}" type="sibTrans" cxnId="{32FEA9AA-02E4-42DB-B58C-A456FD0F8447}">
      <dgm:prSet/>
      <dgm:spPr/>
      <dgm:t>
        <a:bodyPr/>
        <a:lstStyle/>
        <a:p>
          <a:endParaRPr lang="en-US"/>
        </a:p>
      </dgm:t>
    </dgm:pt>
    <dgm:pt modelId="{31FDC928-2F3E-4197-BF16-04D17D0BD7C1}" type="pres">
      <dgm:prSet presAssocID="{377B68DC-F8F2-4092-A09E-31CF67ECD9B1}" presName="Name0" presStyleCnt="0">
        <dgm:presLayoutVars>
          <dgm:dir/>
          <dgm:animLvl val="lvl"/>
          <dgm:resizeHandles val="exact"/>
        </dgm:presLayoutVars>
      </dgm:prSet>
      <dgm:spPr/>
    </dgm:pt>
    <dgm:pt modelId="{8ABDB66C-69DE-4E3F-8643-4AE8988B664B}" type="pres">
      <dgm:prSet presAssocID="{B22D2374-1B37-43AF-98D8-6E24DA2F2319}" presName="Name8" presStyleCnt="0"/>
      <dgm:spPr/>
    </dgm:pt>
    <dgm:pt modelId="{F4A48CB6-E9E6-4D3F-A8BA-FED6F453756F}" type="pres">
      <dgm:prSet presAssocID="{B22D2374-1B37-43AF-98D8-6E24DA2F2319}" presName="level" presStyleLbl="node1" presStyleIdx="0" presStyleCnt="3">
        <dgm:presLayoutVars>
          <dgm:chMax val="1"/>
          <dgm:bulletEnabled val="1"/>
        </dgm:presLayoutVars>
      </dgm:prSet>
      <dgm:spPr/>
    </dgm:pt>
    <dgm:pt modelId="{CD2C79CE-C1A7-439C-ADF4-8AA2B3000B04}" type="pres">
      <dgm:prSet presAssocID="{B22D2374-1B37-43AF-98D8-6E24DA2F2319}" presName="levelTx" presStyleLbl="revTx" presStyleIdx="0" presStyleCnt="0">
        <dgm:presLayoutVars>
          <dgm:chMax val="1"/>
          <dgm:bulletEnabled val="1"/>
        </dgm:presLayoutVars>
      </dgm:prSet>
      <dgm:spPr/>
    </dgm:pt>
    <dgm:pt modelId="{EFCA5926-8F94-4B1E-BB26-FBF7495F5781}" type="pres">
      <dgm:prSet presAssocID="{6F32FBE2-81B6-425B-B319-8522D1ED350A}" presName="Name8" presStyleCnt="0"/>
      <dgm:spPr/>
    </dgm:pt>
    <dgm:pt modelId="{EC9609D4-BBBD-4F0C-95B5-D879A04A8D8F}" type="pres">
      <dgm:prSet presAssocID="{6F32FBE2-81B6-425B-B319-8522D1ED350A}" presName="level" presStyleLbl="node1" presStyleIdx="1" presStyleCnt="3">
        <dgm:presLayoutVars>
          <dgm:chMax val="1"/>
          <dgm:bulletEnabled val="1"/>
        </dgm:presLayoutVars>
      </dgm:prSet>
      <dgm:spPr/>
    </dgm:pt>
    <dgm:pt modelId="{90DF51ED-38A9-4DE2-80F3-47431C8713F8}" type="pres">
      <dgm:prSet presAssocID="{6F32FBE2-81B6-425B-B319-8522D1ED350A}" presName="levelTx" presStyleLbl="revTx" presStyleIdx="0" presStyleCnt="0">
        <dgm:presLayoutVars>
          <dgm:chMax val="1"/>
          <dgm:bulletEnabled val="1"/>
        </dgm:presLayoutVars>
      </dgm:prSet>
      <dgm:spPr/>
    </dgm:pt>
    <dgm:pt modelId="{BF3DC6A1-D78D-4CC3-BA3E-E2FEA72464EA}" type="pres">
      <dgm:prSet presAssocID="{A9BE9230-A40C-49D3-AA23-D2029C57866B}" presName="Name8" presStyleCnt="0"/>
      <dgm:spPr/>
    </dgm:pt>
    <dgm:pt modelId="{C32ABD5A-8115-4F49-80E9-0D9E51D720C5}" type="pres">
      <dgm:prSet presAssocID="{A9BE9230-A40C-49D3-AA23-D2029C57866B}" presName="level" presStyleLbl="node1" presStyleIdx="2" presStyleCnt="3">
        <dgm:presLayoutVars>
          <dgm:chMax val="1"/>
          <dgm:bulletEnabled val="1"/>
        </dgm:presLayoutVars>
      </dgm:prSet>
      <dgm:spPr/>
    </dgm:pt>
    <dgm:pt modelId="{97B1C935-B548-4B14-B6C9-EDE7082D43CC}" type="pres">
      <dgm:prSet presAssocID="{A9BE9230-A40C-49D3-AA23-D2029C57866B}" presName="levelTx" presStyleLbl="revTx" presStyleIdx="0" presStyleCnt="0">
        <dgm:presLayoutVars>
          <dgm:chMax val="1"/>
          <dgm:bulletEnabled val="1"/>
        </dgm:presLayoutVars>
      </dgm:prSet>
      <dgm:spPr/>
    </dgm:pt>
  </dgm:ptLst>
  <dgm:cxnLst>
    <dgm:cxn modelId="{B34A071E-775C-46B1-8576-4FBF9230A9F8}" type="presOf" srcId="{6F32FBE2-81B6-425B-B319-8522D1ED350A}" destId="{EC9609D4-BBBD-4F0C-95B5-D879A04A8D8F}" srcOrd="0" destOrd="0" presId="urn:microsoft.com/office/officeart/2005/8/layout/pyramid3"/>
    <dgm:cxn modelId="{CF8ADA2A-4BD6-4415-88A5-0F47345A7EDF}" type="presOf" srcId="{6F32FBE2-81B6-425B-B319-8522D1ED350A}" destId="{90DF51ED-38A9-4DE2-80F3-47431C8713F8}" srcOrd="1" destOrd="0" presId="urn:microsoft.com/office/officeart/2005/8/layout/pyramid3"/>
    <dgm:cxn modelId="{DDAC7C3B-9FEE-4B27-B054-F81F2011CB14}" type="presOf" srcId="{A9BE9230-A40C-49D3-AA23-D2029C57866B}" destId="{C32ABD5A-8115-4F49-80E9-0D9E51D720C5}" srcOrd="0" destOrd="0" presId="urn:microsoft.com/office/officeart/2005/8/layout/pyramid3"/>
    <dgm:cxn modelId="{ECA77D62-FE54-4F5D-A643-5A86C4C12218}" type="presOf" srcId="{377B68DC-F8F2-4092-A09E-31CF67ECD9B1}" destId="{31FDC928-2F3E-4197-BF16-04D17D0BD7C1}" srcOrd="0" destOrd="0" presId="urn:microsoft.com/office/officeart/2005/8/layout/pyramid3"/>
    <dgm:cxn modelId="{19D42C6B-BF1B-4B0F-8587-16F6A606326D}" type="presOf" srcId="{B22D2374-1B37-43AF-98D8-6E24DA2F2319}" destId="{F4A48CB6-E9E6-4D3F-A8BA-FED6F453756F}" srcOrd="0" destOrd="0" presId="urn:microsoft.com/office/officeart/2005/8/layout/pyramid3"/>
    <dgm:cxn modelId="{82C9AA4B-0DDB-4A94-8B1C-1F0E4B40C3F6}" srcId="{377B68DC-F8F2-4092-A09E-31CF67ECD9B1}" destId="{6F32FBE2-81B6-425B-B319-8522D1ED350A}" srcOrd="1" destOrd="0" parTransId="{74DE186C-F491-493F-92F7-F5AF1D467EBD}" sibTransId="{2216F7C9-CE21-4264-B7EC-A3529D955903}"/>
    <dgm:cxn modelId="{08AB1E74-9C74-4365-AD68-41A96DA8A177}" srcId="{377B68DC-F8F2-4092-A09E-31CF67ECD9B1}" destId="{B22D2374-1B37-43AF-98D8-6E24DA2F2319}" srcOrd="0" destOrd="0" parTransId="{05B4C437-E0F6-45BD-A3FC-FC41CAEE97A3}" sibTransId="{6A1E88B5-622C-49C3-8DA8-78C05554FB64}"/>
    <dgm:cxn modelId="{32FEA9AA-02E4-42DB-B58C-A456FD0F8447}" srcId="{377B68DC-F8F2-4092-A09E-31CF67ECD9B1}" destId="{A9BE9230-A40C-49D3-AA23-D2029C57866B}" srcOrd="2" destOrd="0" parTransId="{0F9B7C81-EA9E-44B0-BC0B-5B2C724F71F7}" sibTransId="{7E674A37-164E-4923-B9BE-9BCBC2A58862}"/>
    <dgm:cxn modelId="{86A8F4D5-1DEA-4EB1-804E-5BA2355EFF2B}" type="presOf" srcId="{A9BE9230-A40C-49D3-AA23-D2029C57866B}" destId="{97B1C935-B548-4B14-B6C9-EDE7082D43CC}" srcOrd="1" destOrd="0" presId="urn:microsoft.com/office/officeart/2005/8/layout/pyramid3"/>
    <dgm:cxn modelId="{B5AAC0D7-A867-406B-BA3A-683327F70945}" type="presOf" srcId="{B22D2374-1B37-43AF-98D8-6E24DA2F2319}" destId="{CD2C79CE-C1A7-439C-ADF4-8AA2B3000B04}" srcOrd="1" destOrd="0" presId="urn:microsoft.com/office/officeart/2005/8/layout/pyramid3"/>
    <dgm:cxn modelId="{31DF71E3-54B2-442E-AC2B-C658FDB06495}" type="presParOf" srcId="{31FDC928-2F3E-4197-BF16-04D17D0BD7C1}" destId="{8ABDB66C-69DE-4E3F-8643-4AE8988B664B}" srcOrd="0" destOrd="0" presId="urn:microsoft.com/office/officeart/2005/8/layout/pyramid3"/>
    <dgm:cxn modelId="{C6611358-D216-4692-89CA-B876001C399E}" type="presParOf" srcId="{8ABDB66C-69DE-4E3F-8643-4AE8988B664B}" destId="{F4A48CB6-E9E6-4D3F-A8BA-FED6F453756F}" srcOrd="0" destOrd="0" presId="urn:microsoft.com/office/officeart/2005/8/layout/pyramid3"/>
    <dgm:cxn modelId="{8F3B5911-4161-4233-B1A5-3DCA98BA7806}" type="presParOf" srcId="{8ABDB66C-69DE-4E3F-8643-4AE8988B664B}" destId="{CD2C79CE-C1A7-439C-ADF4-8AA2B3000B04}" srcOrd="1" destOrd="0" presId="urn:microsoft.com/office/officeart/2005/8/layout/pyramid3"/>
    <dgm:cxn modelId="{22B246BC-A7B1-459B-9D89-787AC5EE771B}" type="presParOf" srcId="{31FDC928-2F3E-4197-BF16-04D17D0BD7C1}" destId="{EFCA5926-8F94-4B1E-BB26-FBF7495F5781}" srcOrd="1" destOrd="0" presId="urn:microsoft.com/office/officeart/2005/8/layout/pyramid3"/>
    <dgm:cxn modelId="{34D475FD-513E-4513-8ABB-1F7F65223C12}" type="presParOf" srcId="{EFCA5926-8F94-4B1E-BB26-FBF7495F5781}" destId="{EC9609D4-BBBD-4F0C-95B5-D879A04A8D8F}" srcOrd="0" destOrd="0" presId="urn:microsoft.com/office/officeart/2005/8/layout/pyramid3"/>
    <dgm:cxn modelId="{738797F8-D4D6-4BF5-BE99-34F64217DCA8}" type="presParOf" srcId="{EFCA5926-8F94-4B1E-BB26-FBF7495F5781}" destId="{90DF51ED-38A9-4DE2-80F3-47431C8713F8}" srcOrd="1" destOrd="0" presId="urn:microsoft.com/office/officeart/2005/8/layout/pyramid3"/>
    <dgm:cxn modelId="{F0618F6A-CCFB-4980-B94E-AFE6A9CC0EFF}" type="presParOf" srcId="{31FDC928-2F3E-4197-BF16-04D17D0BD7C1}" destId="{BF3DC6A1-D78D-4CC3-BA3E-E2FEA72464EA}" srcOrd="2" destOrd="0" presId="urn:microsoft.com/office/officeart/2005/8/layout/pyramid3"/>
    <dgm:cxn modelId="{2D3964ED-C0D3-49BF-924E-2ACEAAF924AC}" type="presParOf" srcId="{BF3DC6A1-D78D-4CC3-BA3E-E2FEA72464EA}" destId="{C32ABD5A-8115-4F49-80E9-0D9E51D720C5}" srcOrd="0" destOrd="0" presId="urn:microsoft.com/office/officeart/2005/8/layout/pyramid3"/>
    <dgm:cxn modelId="{8A5CF6A2-4012-4369-8D10-80A35BEC1471}" type="presParOf" srcId="{BF3DC6A1-D78D-4CC3-BA3E-E2FEA72464EA}" destId="{97B1C935-B548-4B14-B6C9-EDE7082D43CC}"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A48CB6-E9E6-4D3F-A8BA-FED6F453756F}">
      <dsp:nvSpPr>
        <dsp:cNvPr id="0" name=""/>
        <dsp:cNvSpPr/>
      </dsp:nvSpPr>
      <dsp:spPr>
        <a:xfrm rot="10800000">
          <a:off x="0" y="0"/>
          <a:ext cx="8896350" cy="1301750"/>
        </a:xfrm>
        <a:prstGeom prst="trapezoid">
          <a:avLst>
            <a:gd name="adj" fmla="val 1139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5Ws+1H </a:t>
          </a:r>
        </a:p>
        <a:p>
          <a:pPr marL="0" lvl="0" indent="0" algn="ctr" defTabSz="1066800">
            <a:lnSpc>
              <a:spcPct val="90000"/>
            </a:lnSpc>
            <a:spcBef>
              <a:spcPct val="0"/>
            </a:spcBef>
            <a:spcAft>
              <a:spcPct val="35000"/>
            </a:spcAft>
            <a:buNone/>
          </a:pPr>
          <a:r>
            <a:rPr lang="en-GB" sz="2400" kern="1200" dirty="0"/>
            <a:t>5Ws: What? When? Where? Who? Why?</a:t>
          </a:r>
        </a:p>
        <a:p>
          <a:pPr marL="0" lvl="0" indent="0" algn="ctr" defTabSz="1066800">
            <a:lnSpc>
              <a:spcPct val="90000"/>
            </a:lnSpc>
            <a:spcBef>
              <a:spcPct val="0"/>
            </a:spcBef>
            <a:spcAft>
              <a:spcPct val="35000"/>
            </a:spcAft>
            <a:buNone/>
          </a:pPr>
          <a:r>
            <a:rPr lang="en-GB" sz="2400" kern="1200" dirty="0"/>
            <a:t> 1H: How</a:t>
          </a:r>
          <a:endParaRPr lang="en-US" sz="2400" kern="1200" dirty="0"/>
        </a:p>
      </dsp:txBody>
      <dsp:txXfrm rot="-10800000">
        <a:off x="1556861" y="0"/>
        <a:ext cx="5782627" cy="1301750"/>
      </dsp:txXfrm>
    </dsp:sp>
    <dsp:sp modelId="{EC9609D4-BBBD-4F0C-95B5-D879A04A8D8F}">
      <dsp:nvSpPr>
        <dsp:cNvPr id="0" name=""/>
        <dsp:cNvSpPr/>
      </dsp:nvSpPr>
      <dsp:spPr>
        <a:xfrm rot="10800000">
          <a:off x="1482724" y="1301749"/>
          <a:ext cx="5930900" cy="1301750"/>
        </a:xfrm>
        <a:prstGeom prst="trapezoid">
          <a:avLst>
            <a:gd name="adj" fmla="val 1139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Details</a:t>
          </a:r>
        </a:p>
        <a:p>
          <a:pPr marL="0" lvl="0" indent="0" algn="ctr" defTabSz="1066800">
            <a:lnSpc>
              <a:spcPct val="90000"/>
            </a:lnSpc>
            <a:spcBef>
              <a:spcPct val="0"/>
            </a:spcBef>
            <a:spcAft>
              <a:spcPct val="35000"/>
            </a:spcAft>
            <a:buNone/>
          </a:pPr>
          <a:r>
            <a:rPr lang="en-GB" sz="2400" kern="1200" dirty="0"/>
            <a:t>‘’Quote’’</a:t>
          </a:r>
          <a:br>
            <a:rPr lang="en-GB" sz="2400" kern="1200" dirty="0"/>
          </a:br>
          <a:r>
            <a:rPr lang="en-GB" sz="2400" kern="1200" dirty="0"/>
            <a:t>cite someone</a:t>
          </a:r>
          <a:endParaRPr lang="en-US" sz="2400" kern="1200" dirty="0"/>
        </a:p>
      </dsp:txBody>
      <dsp:txXfrm rot="-10800000">
        <a:off x="2520632" y="1301749"/>
        <a:ext cx="3855085" cy="1301750"/>
      </dsp:txXfrm>
    </dsp:sp>
    <dsp:sp modelId="{C32ABD5A-8115-4F49-80E9-0D9E51D720C5}">
      <dsp:nvSpPr>
        <dsp:cNvPr id="0" name=""/>
        <dsp:cNvSpPr/>
      </dsp:nvSpPr>
      <dsp:spPr>
        <a:xfrm rot="10800000">
          <a:off x="2965449" y="2603500"/>
          <a:ext cx="2965450" cy="1301750"/>
        </a:xfrm>
        <a:prstGeom prst="trapezoid">
          <a:avLst>
            <a:gd name="adj" fmla="val 11390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Background</a:t>
          </a:r>
          <a:endParaRPr lang="en-US" sz="2400" kern="1200" dirty="0"/>
        </a:p>
      </dsp:txBody>
      <dsp:txXfrm rot="-10800000">
        <a:off x="2965449" y="2603500"/>
        <a:ext cx="2965450" cy="130175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D6CE65-A402-AB4E-9D3F-AE3D7EF168FB}" type="datetimeFigureOut">
              <a:rPr lang="en-US" smtClean="0"/>
              <a:t>12/18/2019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97613-BFAC-1244-9C27-FC713FC0BA6D}" type="slidenum">
              <a:rPr lang="en-US" smtClean="0"/>
              <a:t>‹#›</a:t>
            </a:fld>
            <a:endParaRPr lang="en-US"/>
          </a:p>
        </p:txBody>
      </p:sp>
    </p:spTree>
    <p:extLst>
      <p:ext uri="{BB962C8B-B14F-4D97-AF65-F5344CB8AC3E}">
        <p14:creationId xmlns:p14="http://schemas.microsoft.com/office/powerpoint/2010/main" val="94725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59309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57272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C0FF91-412D-4747-B3ED-39DD8C11D461}"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81440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5C0FF91-412D-4747-B3ED-39DD8C11D461}"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7630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C0FF91-412D-4747-B3ED-39DD8C11D461}" type="datetimeFigureOut">
              <a:rPr lang="en-US" smtClean="0"/>
              <a:t>12/18/2019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500268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C0FF91-412D-4747-B3ED-39DD8C11D461}"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263330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C0FF91-412D-4747-B3ED-39DD8C11D461}" type="datetimeFigureOut">
              <a:rPr lang="en-US" smtClean="0"/>
              <a:t>12/18/2019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24152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C0FF91-412D-4747-B3ED-39DD8C11D461}" type="datetimeFigureOut">
              <a:rPr lang="en-US" smtClean="0"/>
              <a:t>12/18/2019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87359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C0FF91-412D-4747-B3ED-39DD8C11D461}" type="datetimeFigureOut">
              <a:rPr lang="en-US" smtClean="0"/>
              <a:t>12/18/2019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3441325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1630942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C0FF91-412D-4747-B3ED-39DD8C11D461}" type="datetimeFigureOut">
              <a:rPr lang="en-US" smtClean="0"/>
              <a:t>12/18/2019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6EA0DB-774F-5E45-B6E6-044982BC745A}" type="slidenum">
              <a:rPr lang="en-US" smtClean="0"/>
              <a:t>‹#›</a:t>
            </a:fld>
            <a:endParaRPr lang="en-US"/>
          </a:p>
        </p:txBody>
      </p:sp>
    </p:spTree>
    <p:extLst>
      <p:ext uri="{BB962C8B-B14F-4D97-AF65-F5344CB8AC3E}">
        <p14:creationId xmlns:p14="http://schemas.microsoft.com/office/powerpoint/2010/main" val="926824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0FF91-412D-4747-B3ED-39DD8C11D461}" type="datetimeFigureOut">
              <a:rPr lang="en-US" smtClean="0"/>
              <a:t>12/18/2019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EA0DB-774F-5E45-B6E6-044982BC745A}" type="slidenum">
              <a:rPr lang="en-US" smtClean="0"/>
              <a:t>‹#›</a:t>
            </a:fld>
            <a:endParaRPr lang="en-US"/>
          </a:p>
        </p:txBody>
      </p:sp>
    </p:spTree>
    <p:extLst>
      <p:ext uri="{BB962C8B-B14F-4D97-AF65-F5344CB8AC3E}">
        <p14:creationId xmlns:p14="http://schemas.microsoft.com/office/powerpoint/2010/main" val="2411643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250BF-D3C0-42F7-AAD9-A2C3C6951CC5}"/>
              </a:ext>
            </a:extLst>
          </p:cNvPr>
          <p:cNvSpPr>
            <a:spLocks noGrp="1"/>
          </p:cNvSpPr>
          <p:nvPr>
            <p:ph type="title"/>
          </p:nvPr>
        </p:nvSpPr>
        <p:spPr>
          <a:xfrm>
            <a:off x="628650" y="365126"/>
            <a:ext cx="7886700" cy="1939924"/>
          </a:xfrm>
        </p:spPr>
        <p:txBody>
          <a:bodyPr>
            <a:normAutofit/>
          </a:bodyPr>
          <a:lstStyle/>
          <a:p>
            <a:pPr algn="ctr"/>
            <a:r>
              <a:rPr lang="zh-CN" altLang="en-US" b="1" dirty="0"/>
              <a:t>南宁师范大学</a:t>
            </a:r>
            <a:br>
              <a:rPr lang="en-US" dirty="0"/>
            </a:br>
            <a:r>
              <a:rPr lang="en-US" dirty="0"/>
              <a:t>Nanning Normal University</a:t>
            </a:r>
            <a:br>
              <a:rPr lang="en-US" dirty="0"/>
            </a:br>
            <a:r>
              <a:rPr lang="en-US" sz="2400" dirty="0"/>
              <a:t>Department of tourism &amp; culture</a:t>
            </a:r>
            <a:endParaRPr lang="ru-RU" dirty="0"/>
          </a:p>
        </p:txBody>
      </p:sp>
      <p:sp>
        <p:nvSpPr>
          <p:cNvPr id="3" name="Content Placeholder 2">
            <a:extLst>
              <a:ext uri="{FF2B5EF4-FFF2-40B4-BE49-F238E27FC236}">
                <a16:creationId xmlns:a16="http://schemas.microsoft.com/office/drawing/2014/main" id="{EE470CD2-23E8-4777-8E2C-5B966DD1F3B5}"/>
              </a:ext>
            </a:extLst>
          </p:cNvPr>
          <p:cNvSpPr>
            <a:spLocks noGrp="1"/>
          </p:cNvSpPr>
          <p:nvPr>
            <p:ph idx="1"/>
          </p:nvPr>
        </p:nvSpPr>
        <p:spPr>
          <a:xfrm>
            <a:off x="628650" y="1825625"/>
            <a:ext cx="7886700" cy="4351338"/>
          </a:xfrm>
        </p:spPr>
        <p:txBody>
          <a:bodyPr>
            <a:normAutofit lnSpcReduction="10000"/>
          </a:bodyPr>
          <a:lstStyle/>
          <a:p>
            <a:pPr marL="0" indent="0">
              <a:buNone/>
            </a:pPr>
            <a:endParaRPr lang="en-GB" dirty="0"/>
          </a:p>
          <a:p>
            <a:pPr marL="0" indent="0">
              <a:buNone/>
            </a:pPr>
            <a:endParaRPr lang="en-GB" dirty="0">
              <a:solidFill>
                <a:schemeClr val="accent1"/>
              </a:solidFill>
            </a:endParaRPr>
          </a:p>
          <a:p>
            <a:pPr marL="0" indent="0" algn="ctr">
              <a:buNone/>
            </a:pPr>
            <a:r>
              <a:rPr lang="en-US" sz="3200" dirty="0">
                <a:solidFill>
                  <a:schemeClr val="accent5"/>
                </a:solidFill>
              </a:rPr>
              <a:t>Marketing for Tourism, Hospitality and Events</a:t>
            </a:r>
          </a:p>
          <a:p>
            <a:pPr marL="0" indent="0">
              <a:buNone/>
            </a:pPr>
            <a:endParaRPr lang="ru-RU" dirty="0"/>
          </a:p>
          <a:p>
            <a:pPr marL="0" indent="0">
              <a:buNone/>
            </a:pPr>
            <a:endParaRPr lang="en-GB" dirty="0"/>
          </a:p>
          <a:p>
            <a:pPr marL="0" indent="0">
              <a:buNone/>
            </a:pPr>
            <a:endParaRPr lang="en-GB" dirty="0"/>
          </a:p>
          <a:p>
            <a:pPr marL="0" indent="0">
              <a:buNone/>
            </a:pPr>
            <a:endParaRPr lang="en-GB" dirty="0"/>
          </a:p>
          <a:p>
            <a:pPr marL="0" indent="0" algn="r">
              <a:buNone/>
            </a:pPr>
            <a:r>
              <a:rPr lang="en-GB" dirty="0"/>
              <a:t>Ivan Monich, Ph.D.</a:t>
            </a:r>
          </a:p>
          <a:p>
            <a:pPr marL="0" indent="0" algn="r">
              <a:buNone/>
            </a:pPr>
            <a:r>
              <a:rPr lang="en-GB" dirty="0"/>
              <a:t>Nanning, 2019</a:t>
            </a:r>
            <a:endParaRPr lang="ru-RU" dirty="0"/>
          </a:p>
        </p:txBody>
      </p:sp>
    </p:spTree>
    <p:extLst>
      <p:ext uri="{BB962C8B-B14F-4D97-AF65-F5344CB8AC3E}">
        <p14:creationId xmlns:p14="http://schemas.microsoft.com/office/powerpoint/2010/main" val="240235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Special characteristics of service markets</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US" sz="2800" dirty="0"/>
              <a:t>Lack of ownership</a:t>
            </a:r>
          </a:p>
          <a:p>
            <a:pPr marL="0" indent="0" algn="just">
              <a:buNone/>
            </a:pPr>
            <a:r>
              <a:rPr lang="en-US" sz="2800" dirty="0"/>
              <a:t>Intangibility</a:t>
            </a:r>
          </a:p>
          <a:p>
            <a:pPr marL="0" indent="0" algn="just">
              <a:buNone/>
            </a:pPr>
            <a:r>
              <a:rPr lang="en-US" sz="2800" dirty="0"/>
              <a:t>Perishability</a:t>
            </a:r>
          </a:p>
          <a:p>
            <a:pPr marL="0" indent="0" algn="just">
              <a:buNone/>
            </a:pPr>
            <a:r>
              <a:rPr lang="en-US" sz="2800" dirty="0"/>
              <a:t>Inseparability</a:t>
            </a:r>
          </a:p>
          <a:p>
            <a:pPr marL="0" indent="0" algn="just">
              <a:buNone/>
            </a:pPr>
            <a:r>
              <a:rPr lang="en-US" sz="2800" dirty="0"/>
              <a:t>Heterogeneity</a:t>
            </a:r>
            <a:endParaRPr lang="en-GB" sz="2800" dirty="0"/>
          </a:p>
        </p:txBody>
      </p:sp>
    </p:spTree>
    <p:extLst>
      <p:ext uri="{BB962C8B-B14F-4D97-AF65-F5344CB8AC3E}">
        <p14:creationId xmlns:p14="http://schemas.microsoft.com/office/powerpoint/2010/main" val="3649028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pPr marL="0" indent="0"/>
            <a:r>
              <a:rPr lang="en-US" dirty="0">
                <a:solidFill>
                  <a:schemeClr val="accent5"/>
                </a:solidFill>
              </a:rPr>
              <a:t>Lack of ownership</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Perhaps the most obvious aspect of a service product is that no goods change hands, as such, and therefore there is no transfer of ownership of anything. </a:t>
            </a:r>
            <a:r>
              <a:rPr lang="en-GB" sz="2800" b="1" dirty="0"/>
              <a:t>A legal transaction does still take place; </a:t>
            </a:r>
            <a:r>
              <a:rPr lang="en-GB" sz="2800" dirty="0"/>
              <a:t>an insurance company agrees to provide certain benefits as long as the premiums are paid and the terms and conditions of the policy are met</a:t>
            </a:r>
          </a:p>
        </p:txBody>
      </p:sp>
    </p:spTree>
    <p:extLst>
      <p:ext uri="{BB962C8B-B14F-4D97-AF65-F5344CB8AC3E}">
        <p14:creationId xmlns:p14="http://schemas.microsoft.com/office/powerpoint/2010/main" val="20276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Heterogeneity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With simultaneous production and consumption and the involvement of service staff and other customers, </a:t>
            </a:r>
            <a:r>
              <a:rPr lang="en-GB" sz="2800" b="1" dirty="0"/>
              <a:t>it can be difficult to standardise the service experience as planned. </a:t>
            </a:r>
          </a:p>
          <a:p>
            <a:pPr marL="0" indent="0" algn="just">
              <a:buNone/>
            </a:pPr>
            <a:r>
              <a:rPr lang="en-GB" sz="2800" dirty="0"/>
              <a:t>It means that each service experience is </a:t>
            </a:r>
            <a:r>
              <a:rPr lang="en-GB" sz="2800" b="1" dirty="0"/>
              <a:t>likely to be different, depending on the interaction between the customer and other customers</a:t>
            </a:r>
            <a:r>
              <a:rPr lang="en-GB" sz="2800" dirty="0"/>
              <a:t>, service staff, and other factors such as time, location and the operating procedures.</a:t>
            </a:r>
          </a:p>
        </p:txBody>
      </p:sp>
    </p:spTree>
    <p:extLst>
      <p:ext uri="{BB962C8B-B14F-4D97-AF65-F5344CB8AC3E}">
        <p14:creationId xmlns:p14="http://schemas.microsoft.com/office/powerpoint/2010/main" val="79336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Intangibility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 visit to a retail store reveals an inviting display of products to purchase. These products can be examined, touched, tried on, sampled, smelt or listened to. All this can help the customer to examine what is on offer and to make choices between competing brands. The consumer regularly uses the whole range of senses to assist decision-making</a:t>
            </a:r>
          </a:p>
        </p:txBody>
      </p:sp>
    </p:spTree>
    <p:extLst>
      <p:ext uri="{BB962C8B-B14F-4D97-AF65-F5344CB8AC3E}">
        <p14:creationId xmlns:p14="http://schemas.microsoft.com/office/powerpoint/2010/main" val="3431666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In choosing a </a:t>
            </a:r>
            <a:r>
              <a:rPr lang="en-GB" b="1" dirty="0">
                <a:solidFill>
                  <a:schemeClr val="accent5"/>
                </a:solidFill>
              </a:rPr>
              <a:t>hotel</a:t>
            </a:r>
            <a:r>
              <a:rPr lang="en-GB" dirty="0">
                <a:solidFill>
                  <a:schemeClr val="accent5"/>
                </a:solidFill>
              </a:rPr>
              <a:t>, for example, a customer might look at the following:</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1 Location. If the customer is on holiday, then perhaps a hotel near to the beach or other tourist attraction would be preferred, or one in a very peaceful scenic setting. A business traveller, in contrast, might look for one that is convenient for the airport or close to the client being visited.</a:t>
            </a:r>
          </a:p>
        </p:txBody>
      </p:sp>
    </p:spTree>
    <p:extLst>
      <p:ext uri="{BB962C8B-B14F-4D97-AF65-F5344CB8AC3E}">
        <p14:creationId xmlns:p14="http://schemas.microsoft.com/office/powerpoint/2010/main" val="204180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2 Appearance.</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2 Appearance. A customer’s expectations about a hotel are likely to be affected by its appearance. Does it look shabby or well kept? Is it too big or too small? Does it look welcoming? What is the decor like, both internally and externally? Do the rooms seem spacious enough and well-appointed?</a:t>
            </a:r>
          </a:p>
        </p:txBody>
      </p:sp>
    </p:spTree>
    <p:extLst>
      <p:ext uri="{BB962C8B-B14F-4D97-AF65-F5344CB8AC3E}">
        <p14:creationId xmlns:p14="http://schemas.microsoft.com/office/powerpoint/2010/main" val="3980009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3 Additional services.</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3 Additional services. The customer might be concerned about the peripheral aspects of the service on offer. The tourist who will be spending two weeks in a hotel might be interested in the variety of bars and restaurants provided, hairdressing, laundry or crèche facilities, shopping and postal services, or the nightlife. The business traveller might be more concerned about car parking, shuttle buses to the airport, or fax and telephone provision.</a:t>
            </a:r>
          </a:p>
        </p:txBody>
      </p:sp>
    </p:spTree>
    <p:extLst>
      <p:ext uri="{BB962C8B-B14F-4D97-AF65-F5344CB8AC3E}">
        <p14:creationId xmlns:p14="http://schemas.microsoft.com/office/powerpoint/2010/main" val="1009943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4 Customer handling.</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4 Customer handling. If the potential customer contacts the hotel for further information or to make a reservation, the quality of the handling they receive might affect the purchase decision. Courtesy and friendliness will make a good impression, as will a prompt and accurate response to the query. This kind of efficiency implies a commitment to staff training and good operating systems to assist easy access to relevant information and the speedy processing of bookings</a:t>
            </a:r>
          </a:p>
        </p:txBody>
      </p:sp>
    </p:spTree>
    <p:extLst>
      <p:ext uri="{BB962C8B-B14F-4D97-AF65-F5344CB8AC3E}">
        <p14:creationId xmlns:p14="http://schemas.microsoft.com/office/powerpoint/2010/main" val="1683493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Perishability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Services are manufactured at the same time as they are consumed. A lecturer paces the lecture theatre, creating a service experience that is immediately either consumed or slept through by the students. Manchester United, Barcelona or Inter Milan manufacture sporting entertainment that either thrills, bores or frustrates their fans as they watch the match live.</a:t>
            </a:r>
          </a:p>
        </p:txBody>
      </p:sp>
    </p:spTree>
    <p:extLst>
      <p:ext uri="{BB962C8B-B14F-4D97-AF65-F5344CB8AC3E}">
        <p14:creationId xmlns:p14="http://schemas.microsoft.com/office/powerpoint/2010/main" val="2639608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Inseparability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Many physical products are produced well in advance of purchase and consumption, and production staff rarely come into direct contact with the customer. Often, production and consumption are distanced in both space and time, connected only by the physical distribution system.</a:t>
            </a:r>
          </a:p>
        </p:txBody>
      </p:sp>
    </p:spTree>
    <p:extLst>
      <p:ext uri="{BB962C8B-B14F-4D97-AF65-F5344CB8AC3E}">
        <p14:creationId xmlns:p14="http://schemas.microsoft.com/office/powerpoint/2010/main" val="3289520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5"/>
                </a:solidFill>
              </a:rPr>
              <a:t>Home task:</a:t>
            </a:r>
            <a:br>
              <a:rPr lang="en-GB" dirty="0">
                <a:solidFill>
                  <a:schemeClr val="accent5"/>
                </a:solidFill>
              </a:rPr>
            </a:br>
            <a:r>
              <a:rPr lang="en-GB" dirty="0">
                <a:solidFill>
                  <a:schemeClr val="accent5"/>
                </a:solidFill>
              </a:rPr>
              <a:t>Find a news about tourism in Guangxi  which meets the news’ structure in PR</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ctr">
              <a:buNone/>
            </a:pPr>
            <a:r>
              <a:rPr lang="en-GB" sz="2800" b="1" dirty="0"/>
              <a:t>News Title</a:t>
            </a:r>
          </a:p>
        </p:txBody>
      </p:sp>
      <p:graphicFrame>
        <p:nvGraphicFramePr>
          <p:cNvPr id="4" name="Diagram 3">
            <a:extLst>
              <a:ext uri="{FF2B5EF4-FFF2-40B4-BE49-F238E27FC236}">
                <a16:creationId xmlns:a16="http://schemas.microsoft.com/office/drawing/2014/main" id="{89464B8B-CD97-4A3C-8709-6E75FF33E083}"/>
              </a:ext>
            </a:extLst>
          </p:cNvPr>
          <p:cNvGraphicFramePr/>
          <p:nvPr/>
        </p:nvGraphicFramePr>
        <p:xfrm>
          <a:off x="123825" y="2406648"/>
          <a:ext cx="8896350" cy="3905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2336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4D2CFBC0-18FD-4A57-9C66-91C62D3C0283}"/>
              </a:ext>
            </a:extLst>
          </p:cNvPr>
          <p:cNvPicPr>
            <a:picLocks noChangeAspect="1"/>
          </p:cNvPicPr>
          <p:nvPr/>
        </p:nvPicPr>
        <p:blipFill>
          <a:blip r:embed="rId3"/>
          <a:stretch>
            <a:fillRect/>
          </a:stretch>
        </p:blipFill>
        <p:spPr>
          <a:xfrm>
            <a:off x="0" y="2001991"/>
            <a:ext cx="9144000" cy="2854018"/>
          </a:xfrm>
          <a:prstGeom prst="rect">
            <a:avLst/>
          </a:prstGeom>
        </p:spPr>
      </p:pic>
    </p:spTree>
    <p:extLst>
      <p:ext uri="{BB962C8B-B14F-4D97-AF65-F5344CB8AC3E}">
        <p14:creationId xmlns:p14="http://schemas.microsoft.com/office/powerpoint/2010/main" val="1933143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Services marketing strategy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 traditional marketing mix, consisting of the </a:t>
            </a:r>
            <a:r>
              <a:rPr lang="en-GB" sz="2800" b="1" dirty="0"/>
              <a:t>4Ps, </a:t>
            </a:r>
            <a:r>
              <a:rPr lang="en-GB" sz="2800" dirty="0"/>
              <a:t>forms the basis of the structure of this book. For service products, however, additional elements of the marketing mix are necessary to reflect the special characteristics of services marketing. Shown in Figure on the next slide, these are as follows:</a:t>
            </a:r>
          </a:p>
        </p:txBody>
      </p:sp>
    </p:spTree>
    <p:extLst>
      <p:ext uri="{BB962C8B-B14F-4D97-AF65-F5344CB8AC3E}">
        <p14:creationId xmlns:p14="http://schemas.microsoft.com/office/powerpoint/2010/main" val="3086204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+3Ps</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b="1" dirty="0"/>
              <a:t>people</a:t>
            </a:r>
            <a:r>
              <a:rPr lang="en-GB" sz="2800" dirty="0"/>
              <a:t>: whether service providers or customers who participate in the production and delivery of the service experience;</a:t>
            </a:r>
          </a:p>
          <a:p>
            <a:pPr marL="0" indent="0" algn="just">
              <a:buNone/>
            </a:pPr>
            <a:r>
              <a:rPr lang="en-GB" sz="2800" b="1" dirty="0"/>
              <a:t>physical evidence: </a:t>
            </a:r>
            <a:r>
              <a:rPr lang="en-GB" sz="2800" dirty="0"/>
              <a:t>the tangible cues that support the main service product. These include facilities, the infrastructure and the products used to deliver the service;</a:t>
            </a:r>
          </a:p>
          <a:p>
            <a:pPr marL="0" indent="0" algn="just">
              <a:buNone/>
            </a:pPr>
            <a:r>
              <a:rPr lang="en-GB" sz="2800" b="1" dirty="0"/>
              <a:t>processes</a:t>
            </a:r>
            <a:r>
              <a:rPr lang="en-GB" sz="2800" dirty="0"/>
              <a:t>: the operating processes that take the customer through from ordering to the manufacture and delivery of the service.</a:t>
            </a:r>
          </a:p>
        </p:txBody>
      </p:sp>
    </p:spTree>
    <p:extLst>
      <p:ext uri="{BB962C8B-B14F-4D97-AF65-F5344CB8AC3E}">
        <p14:creationId xmlns:p14="http://schemas.microsoft.com/office/powerpoint/2010/main" val="512068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DBC82DF2-283A-4AA3-8B01-43232D2C5A2B}"/>
              </a:ext>
            </a:extLst>
          </p:cNvPr>
          <p:cNvPicPr>
            <a:picLocks noChangeAspect="1"/>
          </p:cNvPicPr>
          <p:nvPr/>
        </p:nvPicPr>
        <p:blipFill>
          <a:blip r:embed="rId3"/>
          <a:stretch>
            <a:fillRect/>
          </a:stretch>
        </p:blipFill>
        <p:spPr>
          <a:xfrm>
            <a:off x="1120048" y="0"/>
            <a:ext cx="6903904" cy="6858000"/>
          </a:xfrm>
          <a:prstGeom prst="rect">
            <a:avLst/>
          </a:prstGeom>
        </p:spPr>
      </p:pic>
    </p:spTree>
    <p:extLst>
      <p:ext uri="{BB962C8B-B14F-4D97-AF65-F5344CB8AC3E}">
        <p14:creationId xmlns:p14="http://schemas.microsoft.com/office/powerpoint/2010/main" val="1529839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BC475B93-65DE-4889-A5B5-5EE31D0F780E}"/>
              </a:ext>
            </a:extLst>
          </p:cNvPr>
          <p:cNvPicPr>
            <a:picLocks noChangeAspect="1"/>
          </p:cNvPicPr>
          <p:nvPr/>
        </p:nvPicPr>
        <p:blipFill>
          <a:blip r:embed="rId3"/>
          <a:stretch>
            <a:fillRect/>
          </a:stretch>
        </p:blipFill>
        <p:spPr>
          <a:xfrm>
            <a:off x="0" y="1190070"/>
            <a:ext cx="9144000" cy="4477859"/>
          </a:xfrm>
          <a:prstGeom prst="rect">
            <a:avLst/>
          </a:prstGeom>
        </p:spPr>
      </p:pic>
    </p:spTree>
    <p:extLst>
      <p:ext uri="{BB962C8B-B14F-4D97-AF65-F5344CB8AC3E}">
        <p14:creationId xmlns:p14="http://schemas.microsoft.com/office/powerpoint/2010/main" val="198050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a:bodyPr>
          <a:lstStyle/>
          <a:p>
            <a:pPr marL="0" indent="0"/>
            <a:r>
              <a:rPr lang="en-GB" dirty="0">
                <a:solidFill>
                  <a:schemeClr val="accent5"/>
                </a:solidFill>
              </a:rPr>
              <a:t>Case –study from </a:t>
            </a:r>
            <a:br>
              <a:rPr lang="en-GB" dirty="0">
                <a:solidFill>
                  <a:schemeClr val="accent5"/>
                </a:solidFill>
              </a:rPr>
            </a:br>
            <a:r>
              <a:rPr lang="en-GB" dirty="0">
                <a:solidFill>
                  <a:schemeClr val="accent5"/>
                </a:solidFill>
              </a:rPr>
              <a:t>the page 569</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a:xfrm>
            <a:off x="628650" y="1825625"/>
            <a:ext cx="3943350" cy="4351338"/>
          </a:xfrm>
        </p:spPr>
        <p:txBody>
          <a:bodyPr>
            <a:normAutofit/>
          </a:bodyPr>
          <a:lstStyle/>
          <a:p>
            <a:pPr marL="0" indent="0" algn="just">
              <a:buNone/>
            </a:pPr>
            <a:r>
              <a:rPr lang="en-GB" sz="2400" dirty="0"/>
              <a:t>Tourism Australia is targeting what it has defined as a key segment: ‘experience seekers’, which describes 30–50 per cent of the visitors to Australia. </a:t>
            </a:r>
          </a:p>
          <a:p>
            <a:pPr marL="0" indent="0" algn="just">
              <a:buNone/>
            </a:pPr>
            <a:r>
              <a:rPr lang="en-GB" sz="2400" dirty="0"/>
              <a:t>The experience seeker is not defined by age or nationality, but does tend to have higher than average income; is very well educated;</a:t>
            </a:r>
          </a:p>
        </p:txBody>
      </p:sp>
      <p:pic>
        <p:nvPicPr>
          <p:cNvPr id="4" name="Picture 3">
            <a:extLst>
              <a:ext uri="{FF2B5EF4-FFF2-40B4-BE49-F238E27FC236}">
                <a16:creationId xmlns:a16="http://schemas.microsoft.com/office/drawing/2014/main" id="{53DFE583-4B71-479A-8FF8-09A064437C18}"/>
              </a:ext>
            </a:extLst>
          </p:cNvPr>
          <p:cNvPicPr>
            <a:picLocks noChangeAspect="1"/>
          </p:cNvPicPr>
          <p:nvPr/>
        </p:nvPicPr>
        <p:blipFill>
          <a:blip r:embed="rId3"/>
          <a:stretch>
            <a:fillRect/>
          </a:stretch>
        </p:blipFill>
        <p:spPr>
          <a:xfrm>
            <a:off x="4529138" y="180975"/>
            <a:ext cx="4572000" cy="6496050"/>
          </a:xfrm>
          <a:prstGeom prst="rect">
            <a:avLst/>
          </a:prstGeom>
        </p:spPr>
      </p:pic>
    </p:spTree>
    <p:extLst>
      <p:ext uri="{BB962C8B-B14F-4D97-AF65-F5344CB8AC3E}">
        <p14:creationId xmlns:p14="http://schemas.microsoft.com/office/powerpoint/2010/main" val="2220783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People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20000"/>
          </a:bodyPr>
          <a:lstStyle/>
          <a:p>
            <a:pPr marL="0" indent="0" algn="just">
              <a:buNone/>
            </a:pPr>
            <a:r>
              <a:rPr lang="en-GB" sz="2800" dirty="0"/>
              <a:t>Services depend on people and interaction between people, including the service provider’s staff, the customer and other customers. As the customer is often a participant in the creation and delivery of the service product, there are implications for service product quality, productivity and staff training. The ability of staff to cope with customers, to deliver the service reliably to the required standard and to present an image consistent with what the organisation would want is of vital concern to the service provider. This is known as internal marketing, and will be discussed later at p. 573 et seq. The role of the customer in the service is known as interactive marketing</a:t>
            </a:r>
          </a:p>
        </p:txBody>
      </p:sp>
    </p:spTree>
    <p:extLst>
      <p:ext uri="{BB962C8B-B14F-4D97-AF65-F5344CB8AC3E}">
        <p14:creationId xmlns:p14="http://schemas.microsoft.com/office/powerpoint/2010/main" val="2174162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5ED91D9C-6989-4079-B6E8-D343F53A59BC}"/>
              </a:ext>
            </a:extLst>
          </p:cNvPr>
          <p:cNvPicPr>
            <a:picLocks noChangeAspect="1"/>
          </p:cNvPicPr>
          <p:nvPr/>
        </p:nvPicPr>
        <p:blipFill>
          <a:blip r:embed="rId3"/>
          <a:stretch>
            <a:fillRect/>
          </a:stretch>
        </p:blipFill>
        <p:spPr>
          <a:xfrm>
            <a:off x="0" y="2141519"/>
            <a:ext cx="9144000" cy="2574961"/>
          </a:xfrm>
          <a:prstGeom prst="rect">
            <a:avLst/>
          </a:prstGeom>
        </p:spPr>
      </p:pic>
    </p:spTree>
    <p:extLst>
      <p:ext uri="{BB962C8B-B14F-4D97-AF65-F5344CB8AC3E}">
        <p14:creationId xmlns:p14="http://schemas.microsoft.com/office/powerpoint/2010/main" val="3467264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Physical evidence</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85000" lnSpcReduction="20000"/>
          </a:bodyPr>
          <a:lstStyle/>
          <a:p>
            <a:pPr marL="0" indent="0" algn="just">
              <a:buNone/>
            </a:pPr>
            <a:r>
              <a:rPr lang="en-GB" sz="2800" dirty="0"/>
              <a:t>Physical evidence comprises the tangible elements that support the service delivery, and offer clues about the positioning of the service product or give the customer something solid to take away with them to symbolise the intangible benefits they have received. </a:t>
            </a:r>
            <a:r>
              <a:rPr lang="en-GB" sz="2800" dirty="0" err="1"/>
              <a:t>Shostack</a:t>
            </a:r>
            <a:r>
              <a:rPr lang="en-GB" sz="2800" dirty="0"/>
              <a:t> (1977) differentiates between essential evidence and peripheral evidence. Essential evidence is central to the service and is an important contributor to the customer’s purchase decision. Examples of this might be the type and newness of aircraft operated by an airline or of the car fleet belonging to a car hire firm, the layout and facilities offered by a supermarket or a university’s lecture theatres and their equipment as well as IT and library provision. Peripheral evidence is less central to the service delivery and is likely to consist of items that the customer can have to keep or use.</a:t>
            </a:r>
          </a:p>
        </p:txBody>
      </p:sp>
    </p:spTree>
    <p:extLst>
      <p:ext uri="{BB962C8B-B14F-4D97-AF65-F5344CB8AC3E}">
        <p14:creationId xmlns:p14="http://schemas.microsoft.com/office/powerpoint/2010/main" val="3806769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Processes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Because the creation and consumption of a service are usually simultaneous, the production of the service is an important part of its marketing as the customer either witnesses it or is directly involved in it. The service provider needs smooth, efficient customer-friendly procedures. Some processes work behind the scenes, for example administrative and data processing systems, processing paperwork and information relating to the service delivery and keeping track of customers.</a:t>
            </a:r>
          </a:p>
        </p:txBody>
      </p:sp>
    </p:spTree>
    <p:extLst>
      <p:ext uri="{BB962C8B-B14F-4D97-AF65-F5344CB8AC3E}">
        <p14:creationId xmlns:p14="http://schemas.microsoft.com/office/powerpoint/2010/main" val="3674627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A351958E-8768-4F7D-8A78-826C60B244D7}"/>
              </a:ext>
            </a:extLst>
          </p:cNvPr>
          <p:cNvPicPr>
            <a:picLocks noChangeAspect="1"/>
          </p:cNvPicPr>
          <p:nvPr/>
        </p:nvPicPr>
        <p:blipFill>
          <a:blip r:embed="rId3"/>
          <a:stretch>
            <a:fillRect/>
          </a:stretch>
        </p:blipFill>
        <p:spPr>
          <a:xfrm>
            <a:off x="0" y="0"/>
            <a:ext cx="9144000" cy="2363699"/>
          </a:xfrm>
          <a:prstGeom prst="rect">
            <a:avLst/>
          </a:prstGeom>
        </p:spPr>
      </p:pic>
    </p:spTree>
    <p:extLst>
      <p:ext uri="{BB962C8B-B14F-4D97-AF65-F5344CB8AC3E}">
        <p14:creationId xmlns:p14="http://schemas.microsoft.com/office/powerpoint/2010/main" val="11309558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Measuring service quality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A particular group of researchers, Berry, Parasuraman and Zeithaml, have developed criteria for assessing service quality and a survey mechanism called SERVQUAL for collecting data relating to customer perceptions (see, e.g., Parasuraman et al., 1985, 1988; Zeithaml et al., 1990). They cite 10 main criteria that, between them, cover the whole service experience from the customer’s point of view:</a:t>
            </a:r>
          </a:p>
        </p:txBody>
      </p:sp>
    </p:spTree>
    <p:extLst>
      <p:ext uri="{BB962C8B-B14F-4D97-AF65-F5344CB8AC3E}">
        <p14:creationId xmlns:p14="http://schemas.microsoft.com/office/powerpoint/2010/main" val="25559770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normAutofit fontScale="90000"/>
          </a:bodyPr>
          <a:lstStyle/>
          <a:p>
            <a:r>
              <a:rPr lang="en-GB" dirty="0">
                <a:solidFill>
                  <a:schemeClr val="accent5"/>
                </a:solidFill>
              </a:rPr>
              <a:t>These first five criteria influence the quality of the outcome of the service experience.</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305601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62500" lnSpcReduction="20000"/>
          </a:bodyPr>
          <a:lstStyle/>
          <a:p>
            <a:pPr marL="0" indent="0" algn="just">
              <a:buNone/>
            </a:pPr>
            <a:r>
              <a:rPr lang="en-GB" sz="2800" dirty="0"/>
              <a:t>1 Access. How easy is it for the customer to gain access to the service? Is there an outlet for the service close to the customer? Is there 24-hour access by telephone to a helpline? 2 Reliability. Are all the elements of the service performed and are they delivered to the expected standard? Does the repair engineer clean up after himself after mending the washing machine and does the machine then work properly? Does the supermarket that promises to open another checkout when the queues get too long actually do so? 3 Credibility. Is the service provider trustworthy and believable? Is the service provider a member of a reputable trade association? Does it give guarantees with its work? Does it seem to treat the customer fairly? 4 Security. Is the customer protected from risk or doubt? Is the customer safe while visiting and using a theme park? Does an insurance policy cover all eventualities? Will the bank respect the customer’s confidentiality? Can the cellular telephone network provider prevent hackers from hijacking a customer’s mobile phone number? 5 Understanding the customer. Does the service provider make an effort to understand and adapt to the customer’s needs and wants? Will a repair engineer give a definite time of arrival? Will a financial adviser take the time to understand the customer’s financial situation and needs and then plan a complete package? Do front-line service staff develop good relationships with regular customers?</a:t>
            </a:r>
          </a:p>
        </p:txBody>
      </p:sp>
    </p:spTree>
    <p:extLst>
      <p:ext uri="{BB962C8B-B14F-4D97-AF65-F5344CB8AC3E}">
        <p14:creationId xmlns:p14="http://schemas.microsoft.com/office/powerpoint/2010/main" val="3019810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These first five criteria influence the quality of the outcome of the service experience. The next five influence the quality of the inputs to the process to provide a solid foundation for the outputs</a:t>
            </a:r>
          </a:p>
          <a:p>
            <a:pPr marL="0" indent="0" algn="just">
              <a:buNone/>
            </a:pPr>
            <a:endParaRPr lang="en-GB" sz="2800" dirty="0"/>
          </a:p>
        </p:txBody>
      </p:sp>
    </p:spTree>
    <p:extLst>
      <p:ext uri="{BB962C8B-B14F-4D97-AF65-F5344CB8AC3E}">
        <p14:creationId xmlns:p14="http://schemas.microsoft.com/office/powerpoint/2010/main" val="2122161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62500" lnSpcReduction="20000"/>
          </a:bodyPr>
          <a:lstStyle/>
          <a:p>
            <a:pPr marL="0" indent="0" algn="just">
              <a:buNone/>
            </a:pPr>
            <a:r>
              <a:rPr lang="en-GB" sz="2800" dirty="0"/>
              <a:t>6 Responsiveness. Is the service provider quick to respond to the customer and willing to help? Can a repair engineer visit within 24 hours? Will a bank manager explain in detail what the small print in a loan agreement means? Are customers’ problems dealt with quickly and efficiently? 7 Courtesy. Are service staff polite, friendly and considerate? Do they smile and greet customers? Are they pleasant? Do they show good manners? Do service staff who have to visit a customer’s home treat it with proper respect and minimise the sense of intrusion? 8 Competence. Are service staff suitably trained and able to deliver the service properly? Does a financial adviser have extensive knowledge of available financial products and their appropriateness for the customer? Does a librarian know how to access and use information databases? Do theme park staff know where the nearest toilets are, what to do in a medical emergency or what to do about a lost child? 9 Communication. Do service staff listen to customers and take time to explain things to them understandably? Do staff seem sympathetic to customer problems and try to suggest appropriate solutions? Do medical, legal, financial or other professional staff explain things in plain language?</a:t>
            </a:r>
          </a:p>
        </p:txBody>
      </p:sp>
    </p:spTree>
    <p:extLst>
      <p:ext uri="{BB962C8B-B14F-4D97-AF65-F5344CB8AC3E}">
        <p14:creationId xmlns:p14="http://schemas.microsoft.com/office/powerpoint/2010/main" val="1888291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10 Tangibles. Are the tangible and visible aspects of the service suitably impressive or otherwise appropriate to the situation? Does the appearance of staff inspire confidence in the customer? Are hotel rooms clean, tidy and well appointed? Do lecture theatres have good acoustics and lighting, a full range of </a:t>
            </a:r>
            <a:r>
              <a:rPr lang="en-GB" sz="2800" dirty="0" err="1"/>
              <a:t>audiovisual</a:t>
            </a:r>
            <a:r>
              <a:rPr lang="en-GB" sz="2800" dirty="0"/>
              <a:t> equipment and good visibility from every seat? Does the repair engineer have all the appropriate equipment available to do the job quickly and properly? Are contracts and invoices easy to read and understand?</a:t>
            </a:r>
          </a:p>
        </p:txBody>
      </p:sp>
    </p:spTree>
    <p:extLst>
      <p:ext uri="{BB962C8B-B14F-4D97-AF65-F5344CB8AC3E}">
        <p14:creationId xmlns:p14="http://schemas.microsoft.com/office/powerpoint/2010/main" val="37444255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a:xfrm>
            <a:off x="628650" y="79375"/>
            <a:ext cx="7886700" cy="315911"/>
          </a:xfrm>
        </p:spPr>
        <p:txBody>
          <a:bodyPr>
            <a:normAutofit fontScale="90000"/>
          </a:bodyPr>
          <a:lstStyle/>
          <a:p>
            <a:r>
              <a:rPr lang="en-US" sz="2000" dirty="0">
                <a:solidFill>
                  <a:schemeClr val="accent5"/>
                </a:solidFill>
              </a:rPr>
              <a:t>Figure 14.3 Service quality: expectations, perceptions and gaps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36E49BDB-A42E-447F-A1D1-B51E79B7F7A1}"/>
              </a:ext>
            </a:extLst>
          </p:cNvPr>
          <p:cNvPicPr>
            <a:picLocks noChangeAspect="1"/>
          </p:cNvPicPr>
          <p:nvPr/>
        </p:nvPicPr>
        <p:blipFill>
          <a:blip r:embed="rId3"/>
          <a:stretch>
            <a:fillRect/>
          </a:stretch>
        </p:blipFill>
        <p:spPr>
          <a:xfrm>
            <a:off x="561975" y="404979"/>
            <a:ext cx="7620000" cy="6048042"/>
          </a:xfrm>
          <a:prstGeom prst="rect">
            <a:avLst/>
          </a:prstGeom>
        </p:spPr>
      </p:pic>
    </p:spTree>
    <p:extLst>
      <p:ext uri="{BB962C8B-B14F-4D97-AF65-F5344CB8AC3E}">
        <p14:creationId xmlns:p14="http://schemas.microsoft.com/office/powerpoint/2010/main" val="1391800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Staff training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pic>
        <p:nvPicPr>
          <p:cNvPr id="4" name="Picture 3">
            <a:extLst>
              <a:ext uri="{FF2B5EF4-FFF2-40B4-BE49-F238E27FC236}">
                <a16:creationId xmlns:a16="http://schemas.microsoft.com/office/drawing/2014/main" id="{E6789174-835A-4304-BFB1-81F198B16A34}"/>
              </a:ext>
            </a:extLst>
          </p:cNvPr>
          <p:cNvPicPr>
            <a:picLocks noChangeAspect="1"/>
          </p:cNvPicPr>
          <p:nvPr/>
        </p:nvPicPr>
        <p:blipFill>
          <a:blip r:embed="rId3"/>
          <a:stretch>
            <a:fillRect/>
          </a:stretch>
        </p:blipFill>
        <p:spPr>
          <a:xfrm>
            <a:off x="271462" y="1743075"/>
            <a:ext cx="8601075" cy="3371850"/>
          </a:xfrm>
          <a:prstGeom prst="rect">
            <a:avLst/>
          </a:prstGeom>
        </p:spPr>
      </p:pic>
    </p:spTree>
    <p:extLst>
      <p:ext uri="{BB962C8B-B14F-4D97-AF65-F5344CB8AC3E}">
        <p14:creationId xmlns:p14="http://schemas.microsoft.com/office/powerpoint/2010/main" val="4049284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Lecture </a:t>
            </a:r>
            <a:r>
              <a:rPr lang="en-US" dirty="0">
                <a:solidFill>
                  <a:schemeClr val="accent5"/>
                </a:solidFill>
              </a:rPr>
              <a:t>summary</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2688595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Questions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20000"/>
          </a:bodyPr>
          <a:lstStyle/>
          <a:p>
            <a:pPr marL="0" indent="0" algn="just">
              <a:buNone/>
            </a:pPr>
            <a:r>
              <a:rPr lang="en-GB" sz="2000" dirty="0"/>
              <a:t>1 What do you think might be the particular problems that M&amp;S might face in implementing the kind of Plan A initiatives described in the case? </a:t>
            </a:r>
          </a:p>
          <a:p>
            <a:pPr marL="0" indent="0" algn="just">
              <a:buNone/>
            </a:pPr>
            <a:r>
              <a:rPr lang="en-GB" sz="2000" dirty="0"/>
              <a:t>2 Does a sustainability and CSR agenda offer sufficient grounds for a viable competitive positioning strategy in the retail sector? </a:t>
            </a:r>
          </a:p>
          <a:p>
            <a:pPr marL="0" indent="0" algn="just">
              <a:buNone/>
            </a:pPr>
            <a:r>
              <a:rPr lang="en-GB" sz="2000" dirty="0"/>
              <a:t>3 According to an IGD survey, 68 per cent of shoppers agree strongly, or tend to agree that ‘food and grocery companies should just get on with doing the right thing for the environment rather than telling me about it’ and 83 per cent agree strongly or tend to agree that ‘I expect food and grocery companies to be constantly checking that their suppliers are acting responsibly towards the environment’ (Pickard, 2011). What are the implications of these findings for Plan A and M&amp;S’s management of the interface between Plan A and the general public? </a:t>
            </a:r>
          </a:p>
          <a:p>
            <a:pPr marL="0" indent="0" algn="just">
              <a:buNone/>
            </a:pPr>
            <a:r>
              <a:rPr lang="en-GB" sz="2000" dirty="0"/>
              <a:t>4 M&amp;S found a certain amount of consumer reluctance to ‘buy into’ its provision of organic foods. How could M&amp;S overcome that? To what extent should a retailer be expected to tell its customers ‘what’s good for them’? Should it simply respond to consumer demands?</a:t>
            </a:r>
          </a:p>
        </p:txBody>
      </p:sp>
    </p:spTree>
    <p:extLst>
      <p:ext uri="{BB962C8B-B14F-4D97-AF65-F5344CB8AC3E}">
        <p14:creationId xmlns:p14="http://schemas.microsoft.com/office/powerpoint/2010/main" val="38014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Services and non-profit marketing</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endParaRPr lang="en-GB" sz="2800" dirty="0"/>
          </a:p>
        </p:txBody>
      </p:sp>
    </p:spTree>
    <p:extLst>
      <p:ext uri="{BB962C8B-B14F-4D97-AF65-F5344CB8AC3E}">
        <p14:creationId xmlns:p14="http://schemas.microsoft.com/office/powerpoint/2010/main" val="1467122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LEARNING OBJECTIVES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fontScale="92500" lnSpcReduction="10000"/>
          </a:bodyPr>
          <a:lstStyle/>
          <a:p>
            <a:pPr algn="just"/>
            <a:r>
              <a:rPr lang="en-GB" sz="2800" dirty="0"/>
              <a:t>define the characteristics that differentiate services from other products and outline their impact on marketing; </a:t>
            </a:r>
          </a:p>
          <a:p>
            <a:pPr algn="just"/>
            <a:r>
              <a:rPr lang="en-GB" sz="2800" dirty="0"/>
              <a:t>develop an extended marketing mix of 7Ps that takes the characteristics of services into account and allows comprehensive marketing strategies to be developed for services; </a:t>
            </a:r>
          </a:p>
          <a:p>
            <a:pPr algn="just"/>
            <a:r>
              <a:rPr lang="en-GB" sz="2800" dirty="0"/>
              <a:t>understand the importance and impact of service quality and productivity issues; and </a:t>
            </a:r>
          </a:p>
          <a:p>
            <a:pPr algn="just"/>
            <a:r>
              <a:rPr lang="en-GB" sz="2800" dirty="0"/>
              <a:t>understand the special characteristics of non-profit organisations within the service sector, and the implications for their marketing activities.</a:t>
            </a:r>
          </a:p>
        </p:txBody>
      </p:sp>
    </p:spTree>
    <p:extLst>
      <p:ext uri="{BB962C8B-B14F-4D97-AF65-F5344CB8AC3E}">
        <p14:creationId xmlns:p14="http://schemas.microsoft.com/office/powerpoint/2010/main" val="253952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GB" dirty="0">
                <a:solidFill>
                  <a:schemeClr val="accent5"/>
                </a:solidFill>
              </a:rPr>
              <a:t>Services</a:t>
            </a:r>
            <a:endParaRPr lang="en-US" dirty="0">
              <a:solidFill>
                <a:schemeClr val="accent5"/>
              </a:solidFill>
            </a:endParaRP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lnSpcReduction="10000"/>
          </a:bodyPr>
          <a:lstStyle/>
          <a:p>
            <a:pPr marL="0" indent="0" algn="just">
              <a:buNone/>
            </a:pPr>
            <a:r>
              <a:rPr lang="en-GB" sz="2800" dirty="0"/>
              <a:t>Services are not a homogeneous group of products. There is wide variety within the services category, in terms of both the degree of service involved and the type of service product offered. Nevertheless, there are some general characteristics, common to many service products, that differentiate them as a genre from physical goods. This section, therefore, explores the criteria by which service products can be classified, and then goes on to look at the special characteristics of services and their implications for marketing.</a:t>
            </a:r>
          </a:p>
        </p:txBody>
      </p:sp>
    </p:spTree>
    <p:extLst>
      <p:ext uri="{BB962C8B-B14F-4D97-AF65-F5344CB8AC3E}">
        <p14:creationId xmlns:p14="http://schemas.microsoft.com/office/powerpoint/2010/main" val="31850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Classifying services</a:t>
            </a:r>
          </a:p>
        </p:txBody>
      </p:sp>
      <p:sp>
        <p:nvSpPr>
          <p:cNvPr id="3" name="Content Placeholder 2">
            <a:extLst>
              <a:ext uri="{FF2B5EF4-FFF2-40B4-BE49-F238E27FC236}">
                <a16:creationId xmlns:a16="http://schemas.microsoft.com/office/drawing/2014/main" id="{03C5F97D-3B73-43E5-8C8B-1713F6AC56DD}"/>
              </a:ext>
            </a:extLst>
          </p:cNvPr>
          <p:cNvSpPr>
            <a:spLocks noGrp="1"/>
          </p:cNvSpPr>
          <p:nvPr>
            <p:ph idx="1"/>
          </p:nvPr>
        </p:nvSpPr>
        <p:spPr/>
        <p:txBody>
          <a:bodyPr>
            <a:normAutofit/>
          </a:bodyPr>
          <a:lstStyle/>
          <a:p>
            <a:pPr marL="0" indent="0" algn="just">
              <a:buNone/>
            </a:pPr>
            <a:r>
              <a:rPr lang="en-GB" sz="2800" dirty="0"/>
              <a:t>There are few pure services. In reality, many product ‘packages’ involve a greater or lesser level of service. Products can be placed along a spectrum, with virtually pure personal service involving few, if any, props at one end, and pure product that involves little or no service at the other.</a:t>
            </a:r>
          </a:p>
        </p:txBody>
      </p:sp>
    </p:spTree>
    <p:extLst>
      <p:ext uri="{BB962C8B-B14F-4D97-AF65-F5344CB8AC3E}">
        <p14:creationId xmlns:p14="http://schemas.microsoft.com/office/powerpoint/2010/main" val="3433996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ÐÐ°ÑÑÐ¸Ð½ÐºÐ¸ Ð¿Ð¾ Ð·Ð°Ð¿ÑÐ¾ÑÑ city footer">
            <a:extLst>
              <a:ext uri="{FF2B5EF4-FFF2-40B4-BE49-F238E27FC236}">
                <a16:creationId xmlns:a16="http://schemas.microsoft.com/office/drawing/2014/main" id="{26B0412F-78C6-47B5-A5D0-95D9BFC781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05" r="-5605"/>
          <a:stretch/>
        </p:blipFill>
        <p:spPr bwMode="auto">
          <a:xfrm>
            <a:off x="0" y="5741986"/>
            <a:ext cx="9686925" cy="1139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1ADB842-A632-4C5E-BDC6-1111E275F1A5}"/>
              </a:ext>
            </a:extLst>
          </p:cNvPr>
          <p:cNvSpPr>
            <a:spLocks noGrp="1"/>
          </p:cNvSpPr>
          <p:nvPr>
            <p:ph type="title"/>
          </p:nvPr>
        </p:nvSpPr>
        <p:spPr/>
        <p:txBody>
          <a:bodyPr/>
          <a:lstStyle/>
          <a:p>
            <a:r>
              <a:rPr lang="en-US" dirty="0">
                <a:solidFill>
                  <a:schemeClr val="accent5"/>
                </a:solidFill>
              </a:rPr>
              <a:t>The product spectrum</a:t>
            </a:r>
          </a:p>
        </p:txBody>
      </p:sp>
      <p:pic>
        <p:nvPicPr>
          <p:cNvPr id="4" name="Content Placeholder 3">
            <a:extLst>
              <a:ext uri="{FF2B5EF4-FFF2-40B4-BE49-F238E27FC236}">
                <a16:creationId xmlns:a16="http://schemas.microsoft.com/office/drawing/2014/main" id="{29AA18A4-F16E-4924-9766-A3C4A68C162F}"/>
              </a:ext>
            </a:extLst>
          </p:cNvPr>
          <p:cNvPicPr>
            <a:picLocks noGrp="1" noChangeAspect="1"/>
          </p:cNvPicPr>
          <p:nvPr>
            <p:ph idx="1"/>
          </p:nvPr>
        </p:nvPicPr>
        <p:blipFill>
          <a:blip r:embed="rId3"/>
          <a:stretch>
            <a:fillRect/>
          </a:stretch>
        </p:blipFill>
        <p:spPr>
          <a:xfrm>
            <a:off x="628650" y="2429421"/>
            <a:ext cx="7886700" cy="3143745"/>
          </a:xfrm>
          <a:prstGeom prst="rect">
            <a:avLst/>
          </a:prstGeom>
        </p:spPr>
      </p:pic>
    </p:spTree>
    <p:extLst>
      <p:ext uri="{BB962C8B-B14F-4D97-AF65-F5344CB8AC3E}">
        <p14:creationId xmlns:p14="http://schemas.microsoft.com/office/powerpoint/2010/main" val="10572103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2428</Words>
  <Application>Microsoft Office PowerPoint</Application>
  <PresentationFormat>On-screen Show (4:3)</PresentationFormat>
  <Paragraphs>84</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南宁师范大学 Nanning Normal University Department of tourism &amp; culture</vt:lpstr>
      <vt:lpstr>Home task: Find a news about tourism in Guangxi  which meets the news’ structure in PR</vt:lpstr>
      <vt:lpstr>PowerPoint Presentation</vt:lpstr>
      <vt:lpstr>Questions</vt:lpstr>
      <vt:lpstr>Services and non-profit marketing</vt:lpstr>
      <vt:lpstr>LEARNING OBJECTIVES</vt:lpstr>
      <vt:lpstr>Services</vt:lpstr>
      <vt:lpstr>Classifying services</vt:lpstr>
      <vt:lpstr>The product spectrum</vt:lpstr>
      <vt:lpstr>Special characteristics of service markets</vt:lpstr>
      <vt:lpstr>Lack of ownership</vt:lpstr>
      <vt:lpstr>Heterogeneity</vt:lpstr>
      <vt:lpstr>Intangibility</vt:lpstr>
      <vt:lpstr>In choosing a hotel, for example, a customer might look at the following:</vt:lpstr>
      <vt:lpstr>2 Appearance.</vt:lpstr>
      <vt:lpstr>3 Additional services.</vt:lpstr>
      <vt:lpstr>4 Customer handling.</vt:lpstr>
      <vt:lpstr>Perishability</vt:lpstr>
      <vt:lpstr>Inseparability</vt:lpstr>
      <vt:lpstr>PowerPoint Presentation</vt:lpstr>
      <vt:lpstr>Services marketing strategy</vt:lpstr>
      <vt:lpstr>+3Ps</vt:lpstr>
      <vt:lpstr>PowerPoint Presentation</vt:lpstr>
      <vt:lpstr>PowerPoint Presentation</vt:lpstr>
      <vt:lpstr>Case –study from  the page 569</vt:lpstr>
      <vt:lpstr>People</vt:lpstr>
      <vt:lpstr>PowerPoint Presentation</vt:lpstr>
      <vt:lpstr>Physical evidence</vt:lpstr>
      <vt:lpstr>Processes</vt:lpstr>
      <vt:lpstr>Measuring service quality</vt:lpstr>
      <vt:lpstr>These first five criteria influence the quality of the outcome of the service experience.</vt:lpstr>
      <vt:lpstr>PowerPoint Presentation</vt:lpstr>
      <vt:lpstr>PowerPoint Presentation</vt:lpstr>
      <vt:lpstr>PowerPoint Presentation</vt:lpstr>
      <vt:lpstr>PowerPoint Presentation</vt:lpstr>
      <vt:lpstr>Figure 14.3 Service quality: expectations, perceptions and gaps</vt:lpstr>
      <vt:lpstr>Staff training</vt:lpstr>
      <vt:lpstr>Lecture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南宁师范大学 Nanning Normal University Department of tourism &amp; culture</dc:title>
  <dc:creator>Ivan Monich</dc:creator>
  <cp:lastModifiedBy>Ivan Monich</cp:lastModifiedBy>
  <cp:revision>76</cp:revision>
  <dcterms:created xsi:type="dcterms:W3CDTF">2019-03-08T03:34:31Z</dcterms:created>
  <dcterms:modified xsi:type="dcterms:W3CDTF">2019-12-18T04:46:59Z</dcterms:modified>
</cp:coreProperties>
</file>